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7.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9.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0.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1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2.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3.xml" ContentType="application/vnd.openxmlformats-officedocument.presentationml.notesSlide+xml"/>
  <Override PartName="/ppt/theme/themeOverride1.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26.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27.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28.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29.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35.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8"/>
  </p:notesMasterIdLst>
  <p:sldIdLst>
    <p:sldId id="302" r:id="rId2"/>
    <p:sldId id="274" r:id="rId3"/>
    <p:sldId id="275" r:id="rId4"/>
    <p:sldId id="264" r:id="rId5"/>
    <p:sldId id="265" r:id="rId6"/>
    <p:sldId id="266" r:id="rId7"/>
    <p:sldId id="267" r:id="rId8"/>
    <p:sldId id="268" r:id="rId9"/>
    <p:sldId id="269" r:id="rId10"/>
    <p:sldId id="300" r:id="rId11"/>
    <p:sldId id="270" r:id="rId12"/>
    <p:sldId id="271" r:id="rId13"/>
    <p:sldId id="272" r:id="rId14"/>
    <p:sldId id="273" r:id="rId15"/>
    <p:sldId id="276" r:id="rId16"/>
    <p:sldId id="277" r:id="rId17"/>
    <p:sldId id="279" r:id="rId18"/>
    <p:sldId id="278" r:id="rId19"/>
    <p:sldId id="280" r:id="rId20"/>
    <p:sldId id="281" r:id="rId21"/>
    <p:sldId id="282" r:id="rId22"/>
    <p:sldId id="283" r:id="rId23"/>
    <p:sldId id="285" r:id="rId24"/>
    <p:sldId id="286" r:id="rId25"/>
    <p:sldId id="287" r:id="rId26"/>
    <p:sldId id="288" r:id="rId27"/>
    <p:sldId id="289" r:id="rId28"/>
    <p:sldId id="298" r:id="rId29"/>
    <p:sldId id="299" r:id="rId30"/>
    <p:sldId id="301" r:id="rId31"/>
    <p:sldId id="290" r:id="rId32"/>
    <p:sldId id="291" r:id="rId33"/>
    <p:sldId id="296" r:id="rId34"/>
    <p:sldId id="293" r:id="rId35"/>
    <p:sldId id="295" r:id="rId36"/>
    <p:sldId id="292"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Impact" panose="020B0806030902050204" pitchFamily="34" charset="0"/>
      <p:regular r:id="rId43"/>
    </p:embeddedFont>
    <p:embeddedFont>
      <p:font typeface="微软雅黑" panose="020B0503020204020204" pitchFamily="34" charset="-122"/>
      <p:regular r:id="rId44"/>
      <p:bold r:id="rId45"/>
    </p:embeddedFont>
  </p:embeddedFontLst>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42" autoAdjust="0"/>
    <p:restoredTop sz="94660"/>
  </p:normalViewPr>
  <p:slideViewPr>
    <p:cSldViewPr>
      <p:cViewPr varScale="1">
        <p:scale>
          <a:sx n="95" d="100"/>
          <a:sy n="95" d="100"/>
        </p:scale>
        <p:origin x="774" y="78"/>
      </p:cViewPr>
      <p:guideLst>
        <p:guide orient="horz" pos="1620"/>
        <p:guide pos="2880"/>
      </p:guideLst>
    </p:cSldViewPr>
  </p:slideViewPr>
  <p:notesTextViewPr>
    <p:cViewPr>
      <p:scale>
        <a:sx n="100" d="100"/>
        <a:sy n="100" d="100"/>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42B909-2B53-4A70-BC70-AEF46C7ACF24}" type="datetimeFigureOut">
              <a:rPr lang="zh-CN" altLang="en-US" smtClean="0"/>
              <a:t>2019-1-20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79BF44-F5CE-455C-A9FE-73A15FC422D4}" type="slidenum">
              <a:rPr lang="zh-CN" altLang="en-US" smtClean="0"/>
              <a:t>‹#›</a:t>
            </a:fld>
            <a:endParaRPr lang="zh-CN" altLang="en-US"/>
          </a:p>
        </p:txBody>
      </p:sp>
    </p:spTree>
    <p:extLst>
      <p:ext uri="{BB962C8B-B14F-4D97-AF65-F5344CB8AC3E}">
        <p14:creationId xmlns:p14="http://schemas.microsoft.com/office/powerpoint/2010/main" val="553226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1</a:t>
            </a:fld>
            <a:endParaRPr lang="zh-CN" altLang="en-US"/>
          </a:p>
        </p:txBody>
      </p:sp>
    </p:spTree>
    <p:extLst>
      <p:ext uri="{BB962C8B-B14F-4D97-AF65-F5344CB8AC3E}">
        <p14:creationId xmlns:p14="http://schemas.microsoft.com/office/powerpoint/2010/main" val="2293805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10</a:t>
            </a:fld>
            <a:endParaRPr lang="zh-CN" altLang="en-US"/>
          </a:p>
        </p:txBody>
      </p:sp>
    </p:spTree>
    <p:extLst>
      <p:ext uri="{BB962C8B-B14F-4D97-AF65-F5344CB8AC3E}">
        <p14:creationId xmlns:p14="http://schemas.microsoft.com/office/powerpoint/2010/main" val="2178716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itchFamily="2" charset="-122"/>
              </a:defRPr>
            </a:lvl1pPr>
            <a:lvl2pPr marL="742950" indent="-285750">
              <a:defRPr>
                <a:solidFill>
                  <a:schemeClr val="tx1"/>
                </a:solidFill>
                <a:latin typeface="Arial Narrow" pitchFamily="34" charset="0"/>
                <a:ea typeface="宋体" pitchFamily="2" charset="-122"/>
              </a:defRPr>
            </a:lvl2pPr>
            <a:lvl3pPr marL="1143000" indent="-228600">
              <a:defRPr>
                <a:solidFill>
                  <a:schemeClr val="tx1"/>
                </a:solidFill>
                <a:latin typeface="Arial Narrow" pitchFamily="34" charset="0"/>
                <a:ea typeface="宋体" pitchFamily="2" charset="-122"/>
              </a:defRPr>
            </a:lvl3pPr>
            <a:lvl4pPr marL="1600200" indent="-228600">
              <a:defRPr>
                <a:solidFill>
                  <a:schemeClr val="tx1"/>
                </a:solidFill>
                <a:latin typeface="Arial Narrow" pitchFamily="34" charset="0"/>
                <a:ea typeface="宋体" pitchFamily="2" charset="-122"/>
              </a:defRPr>
            </a:lvl4pPr>
            <a:lvl5pPr marL="2057400" indent="-228600">
              <a:defRPr>
                <a:solidFill>
                  <a:schemeClr val="tx1"/>
                </a:solidFill>
                <a:latin typeface="Arial Narrow"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itchFamily="2" charset="-122"/>
              </a:defRPr>
            </a:lvl9pPr>
          </a:lstStyle>
          <a:p>
            <a:fld id="{066AFC73-5C88-4A74-B398-EC30DE4C4625}" type="slidenum">
              <a:rPr lang="zh-CN" altLang="en-US">
                <a:solidFill>
                  <a:prstClr val="black"/>
                </a:solidFill>
                <a:latin typeface="Calibri" pitchFamily="34" charset="0"/>
              </a:rPr>
              <a:pPr/>
              <a:t>11</a:t>
            </a:fld>
            <a:endParaRPr lang="zh-CN" altLang="en-US">
              <a:solidFill>
                <a:prstClr val="black"/>
              </a:solidFill>
              <a:latin typeface="Calibri" pitchFamily="34" charset="0"/>
            </a:endParaRPr>
          </a:p>
        </p:txBody>
      </p:sp>
    </p:spTree>
    <p:extLst>
      <p:ext uri="{BB962C8B-B14F-4D97-AF65-F5344CB8AC3E}">
        <p14:creationId xmlns:p14="http://schemas.microsoft.com/office/powerpoint/2010/main" val="2394779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0D759F-F867-4A76-B8B8-450D9F7E6B6D}" type="slidenum">
              <a:rPr lang="zh-CN" altLang="en-US" smtClean="0"/>
              <a:t>12</a:t>
            </a:fld>
            <a:endParaRPr lang="zh-CN" altLang="en-US"/>
          </a:p>
        </p:txBody>
      </p:sp>
    </p:spTree>
    <p:extLst>
      <p:ext uri="{BB962C8B-B14F-4D97-AF65-F5344CB8AC3E}">
        <p14:creationId xmlns:p14="http://schemas.microsoft.com/office/powerpoint/2010/main" val="416675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2C472D-E06A-4DEE-A03D-A77B88F9E2DF}" type="slidenum">
              <a:rPr lang="zh-CN" altLang="en-US" smtClean="0"/>
              <a:t>13</a:t>
            </a:fld>
            <a:endParaRPr lang="zh-CN" altLang="en-US"/>
          </a:p>
        </p:txBody>
      </p:sp>
    </p:spTree>
    <p:extLst>
      <p:ext uri="{BB962C8B-B14F-4D97-AF65-F5344CB8AC3E}">
        <p14:creationId xmlns:p14="http://schemas.microsoft.com/office/powerpoint/2010/main" val="205309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DBBC58-3C8A-4C23-944B-4AC8A1852895}" type="slidenum">
              <a:rPr lang="zh-CN" altLang="en-US" smtClean="0"/>
              <a:t>14</a:t>
            </a:fld>
            <a:endParaRPr lang="zh-CN" altLang="en-US"/>
          </a:p>
        </p:txBody>
      </p:sp>
    </p:spTree>
    <p:extLst>
      <p:ext uri="{BB962C8B-B14F-4D97-AF65-F5344CB8AC3E}">
        <p14:creationId xmlns:p14="http://schemas.microsoft.com/office/powerpoint/2010/main" val="2327527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2C472D-E06A-4DEE-A03D-A77B88F9E2DF}" type="slidenum">
              <a:rPr lang="zh-CN" altLang="en-US" smtClean="0"/>
              <a:t>15</a:t>
            </a:fld>
            <a:endParaRPr lang="zh-CN" altLang="en-US"/>
          </a:p>
        </p:txBody>
      </p:sp>
    </p:spTree>
    <p:extLst>
      <p:ext uri="{BB962C8B-B14F-4D97-AF65-F5344CB8AC3E}">
        <p14:creationId xmlns:p14="http://schemas.microsoft.com/office/powerpoint/2010/main" val="3407142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16</a:t>
            </a:fld>
            <a:endParaRPr lang="zh-CN" altLang="en-US"/>
          </a:p>
        </p:txBody>
      </p:sp>
    </p:spTree>
    <p:extLst>
      <p:ext uri="{BB962C8B-B14F-4D97-AF65-F5344CB8AC3E}">
        <p14:creationId xmlns:p14="http://schemas.microsoft.com/office/powerpoint/2010/main" val="739011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17</a:t>
            </a:fld>
            <a:endParaRPr lang="zh-CN" altLang="en-US"/>
          </a:p>
        </p:txBody>
      </p:sp>
    </p:spTree>
    <p:extLst>
      <p:ext uri="{BB962C8B-B14F-4D97-AF65-F5344CB8AC3E}">
        <p14:creationId xmlns:p14="http://schemas.microsoft.com/office/powerpoint/2010/main" val="1079860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18</a:t>
            </a:fld>
            <a:endParaRPr lang="zh-CN" altLang="en-US"/>
          </a:p>
        </p:txBody>
      </p:sp>
    </p:spTree>
    <p:extLst>
      <p:ext uri="{BB962C8B-B14F-4D97-AF65-F5344CB8AC3E}">
        <p14:creationId xmlns:p14="http://schemas.microsoft.com/office/powerpoint/2010/main" val="363391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19</a:t>
            </a:fld>
            <a:endParaRPr lang="zh-CN" altLang="en-US"/>
          </a:p>
        </p:txBody>
      </p:sp>
    </p:spTree>
    <p:extLst>
      <p:ext uri="{BB962C8B-B14F-4D97-AF65-F5344CB8AC3E}">
        <p14:creationId xmlns:p14="http://schemas.microsoft.com/office/powerpoint/2010/main" val="2466592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2</a:t>
            </a:fld>
            <a:endParaRPr lang="zh-CN" altLang="en-US"/>
          </a:p>
        </p:txBody>
      </p:sp>
    </p:spTree>
    <p:extLst>
      <p:ext uri="{BB962C8B-B14F-4D97-AF65-F5344CB8AC3E}">
        <p14:creationId xmlns:p14="http://schemas.microsoft.com/office/powerpoint/2010/main" val="3066171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20</a:t>
            </a:fld>
            <a:endParaRPr lang="zh-CN" altLang="en-US"/>
          </a:p>
        </p:txBody>
      </p:sp>
    </p:spTree>
    <p:extLst>
      <p:ext uri="{BB962C8B-B14F-4D97-AF65-F5344CB8AC3E}">
        <p14:creationId xmlns:p14="http://schemas.microsoft.com/office/powerpoint/2010/main" val="2489714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21</a:t>
            </a:fld>
            <a:endParaRPr lang="zh-CN" altLang="en-US"/>
          </a:p>
        </p:txBody>
      </p:sp>
    </p:spTree>
    <p:extLst>
      <p:ext uri="{BB962C8B-B14F-4D97-AF65-F5344CB8AC3E}">
        <p14:creationId xmlns:p14="http://schemas.microsoft.com/office/powerpoint/2010/main" val="1684775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22</a:t>
            </a:fld>
            <a:endParaRPr lang="zh-CN" altLang="en-US"/>
          </a:p>
        </p:txBody>
      </p:sp>
    </p:spTree>
    <p:extLst>
      <p:ext uri="{BB962C8B-B14F-4D97-AF65-F5344CB8AC3E}">
        <p14:creationId xmlns:p14="http://schemas.microsoft.com/office/powerpoint/2010/main" val="328556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xfrm>
            <a:off x="381000" y="685800"/>
            <a:ext cx="6096000" cy="3429000"/>
          </a:xfrm>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ea typeface="宋体" charset="-122"/>
            </a:endParaRPr>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algn="r" eaLnBrk="1" hangingPunct="1">
              <a:buFont typeface="Arial" charset="0"/>
              <a:buNone/>
            </a:pPr>
            <a:fld id="{9F12CEBA-539A-48DB-8485-733839D4D627}" type="slidenum">
              <a:rPr lang="zh-CN" altLang="en-US" sz="1200">
                <a:latin typeface="Calibri" pitchFamily="34" charset="0"/>
                <a:ea typeface="宋体" charset="-122"/>
              </a:rPr>
              <a:pPr algn="r" eaLnBrk="1" hangingPunct="1">
                <a:buFont typeface="Arial" charset="0"/>
                <a:buNone/>
              </a:pPr>
              <a:t>23</a:t>
            </a:fld>
            <a:endParaRPr lang="zh-CN" altLang="en-US" sz="1200">
              <a:latin typeface="Calibri" pitchFamily="34" charset="0"/>
              <a:ea typeface="宋体" charset="-122"/>
            </a:endParaRPr>
          </a:p>
        </p:txBody>
      </p:sp>
    </p:spTree>
    <p:extLst>
      <p:ext uri="{BB962C8B-B14F-4D97-AF65-F5344CB8AC3E}">
        <p14:creationId xmlns:p14="http://schemas.microsoft.com/office/powerpoint/2010/main" val="3841820640"/>
      </p:ext>
    </p:extLst>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DBBC58-3C8A-4C23-944B-4AC8A1852895}" type="slidenum">
              <a:rPr lang="zh-CN" altLang="en-US" smtClean="0"/>
              <a:t>24</a:t>
            </a:fld>
            <a:endParaRPr lang="zh-CN" altLang="en-US"/>
          </a:p>
        </p:txBody>
      </p:sp>
    </p:spTree>
    <p:extLst>
      <p:ext uri="{BB962C8B-B14F-4D97-AF65-F5344CB8AC3E}">
        <p14:creationId xmlns:p14="http://schemas.microsoft.com/office/powerpoint/2010/main" val="3552786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25</a:t>
            </a:fld>
            <a:endParaRPr lang="zh-CN" altLang="en-US"/>
          </a:p>
        </p:txBody>
      </p:sp>
    </p:spTree>
    <p:extLst>
      <p:ext uri="{BB962C8B-B14F-4D97-AF65-F5344CB8AC3E}">
        <p14:creationId xmlns:p14="http://schemas.microsoft.com/office/powerpoint/2010/main" val="490723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BFE9F8-6602-449B-A373-F3AC4FE00F1A}" type="slidenum">
              <a:rPr lang="zh-CN" altLang="en-US" smtClean="0"/>
              <a:t>26</a:t>
            </a:fld>
            <a:endParaRPr lang="zh-CN" altLang="en-US"/>
          </a:p>
        </p:txBody>
      </p:sp>
    </p:spTree>
    <p:extLst>
      <p:ext uri="{BB962C8B-B14F-4D97-AF65-F5344CB8AC3E}">
        <p14:creationId xmlns:p14="http://schemas.microsoft.com/office/powerpoint/2010/main" val="4210972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BFE9F8-6602-449B-A373-F3AC4FE00F1A}" type="slidenum">
              <a:rPr lang="zh-CN" altLang="en-US" smtClean="0"/>
              <a:t>27</a:t>
            </a:fld>
            <a:endParaRPr lang="zh-CN" altLang="en-US"/>
          </a:p>
        </p:txBody>
      </p:sp>
    </p:spTree>
    <p:extLst>
      <p:ext uri="{BB962C8B-B14F-4D97-AF65-F5344CB8AC3E}">
        <p14:creationId xmlns:p14="http://schemas.microsoft.com/office/powerpoint/2010/main" val="42109727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http://meihua.tukuppt.com/</a:t>
            </a: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fld id="{8626F150-43CC-41C2-BFBE-F7AC240D5B23}" type="slidenum">
              <a:rPr lang="zh-CN" altLang="en-US">
                <a:latin typeface="Calibri" pitchFamily="34" charset="0"/>
                <a:ea typeface="宋体" charset="-122"/>
              </a:rPr>
              <a:pPr/>
              <a:t>28</a:t>
            </a:fld>
            <a:endParaRPr lang="zh-CN" altLang="en-US">
              <a:latin typeface="Calibri" pitchFamily="34" charset="0"/>
              <a:ea typeface="宋体" charset="-122"/>
            </a:endParaRPr>
          </a:p>
        </p:txBody>
      </p:sp>
    </p:spTree>
    <p:extLst>
      <p:ext uri="{BB962C8B-B14F-4D97-AF65-F5344CB8AC3E}">
        <p14:creationId xmlns:p14="http://schemas.microsoft.com/office/powerpoint/2010/main" val="1222705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2C472D-E06A-4DEE-A03D-A77B88F9E2DF}" type="slidenum">
              <a:rPr lang="zh-CN" altLang="en-US" smtClean="0"/>
              <a:t>29</a:t>
            </a:fld>
            <a:endParaRPr lang="zh-CN" altLang="en-US"/>
          </a:p>
        </p:txBody>
      </p:sp>
    </p:spTree>
    <p:extLst>
      <p:ext uri="{BB962C8B-B14F-4D97-AF65-F5344CB8AC3E}">
        <p14:creationId xmlns:p14="http://schemas.microsoft.com/office/powerpoint/2010/main" val="31436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3</a:t>
            </a:fld>
            <a:endParaRPr lang="zh-CN" altLang="en-US"/>
          </a:p>
        </p:txBody>
      </p:sp>
    </p:spTree>
    <p:extLst>
      <p:ext uri="{BB962C8B-B14F-4D97-AF65-F5344CB8AC3E}">
        <p14:creationId xmlns:p14="http://schemas.microsoft.com/office/powerpoint/2010/main" val="13817671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2C472D-E06A-4DEE-A03D-A77B88F9E2DF}" type="slidenum">
              <a:rPr lang="zh-CN" altLang="en-US" smtClean="0"/>
              <a:t>30</a:t>
            </a:fld>
            <a:endParaRPr lang="zh-CN" altLang="en-US"/>
          </a:p>
        </p:txBody>
      </p:sp>
    </p:spTree>
    <p:extLst>
      <p:ext uri="{BB962C8B-B14F-4D97-AF65-F5344CB8AC3E}">
        <p14:creationId xmlns:p14="http://schemas.microsoft.com/office/powerpoint/2010/main" val="3143688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31</a:t>
            </a:fld>
            <a:endParaRPr lang="zh-CN" altLang="en-US"/>
          </a:p>
        </p:txBody>
      </p:sp>
    </p:spTree>
    <p:extLst>
      <p:ext uri="{BB962C8B-B14F-4D97-AF65-F5344CB8AC3E}">
        <p14:creationId xmlns:p14="http://schemas.microsoft.com/office/powerpoint/2010/main" val="16594151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32</a:t>
            </a:fld>
            <a:endParaRPr lang="zh-CN" altLang="en-US"/>
          </a:p>
        </p:txBody>
      </p:sp>
    </p:spTree>
    <p:extLst>
      <p:ext uri="{BB962C8B-B14F-4D97-AF65-F5344CB8AC3E}">
        <p14:creationId xmlns:p14="http://schemas.microsoft.com/office/powerpoint/2010/main" val="3959809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33</a:t>
            </a:fld>
            <a:endParaRPr lang="zh-CN" altLang="en-US"/>
          </a:p>
        </p:txBody>
      </p:sp>
    </p:spTree>
    <p:extLst>
      <p:ext uri="{BB962C8B-B14F-4D97-AF65-F5344CB8AC3E}">
        <p14:creationId xmlns:p14="http://schemas.microsoft.com/office/powerpoint/2010/main" val="17938778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34</a:t>
            </a:fld>
            <a:endParaRPr lang="zh-CN" altLang="en-US"/>
          </a:p>
        </p:txBody>
      </p:sp>
    </p:spTree>
    <p:extLst>
      <p:ext uri="{BB962C8B-B14F-4D97-AF65-F5344CB8AC3E}">
        <p14:creationId xmlns:p14="http://schemas.microsoft.com/office/powerpoint/2010/main" val="35007471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2E36B-D170-4545-8E54-A61578580DB7}" type="slidenum">
              <a:rPr lang="zh-CN" altLang="en-US" smtClean="0"/>
              <a:t>35</a:t>
            </a:fld>
            <a:endParaRPr lang="zh-CN" altLang="en-US"/>
          </a:p>
        </p:txBody>
      </p:sp>
    </p:spTree>
    <p:extLst>
      <p:ext uri="{BB962C8B-B14F-4D97-AF65-F5344CB8AC3E}">
        <p14:creationId xmlns:p14="http://schemas.microsoft.com/office/powerpoint/2010/main" val="763598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2C472D-E06A-4DEE-A03D-A77B88F9E2DF}" type="slidenum">
              <a:rPr lang="zh-CN" altLang="en-US" smtClean="0"/>
              <a:t>36</a:t>
            </a:fld>
            <a:endParaRPr lang="zh-CN" altLang="en-US"/>
          </a:p>
        </p:txBody>
      </p:sp>
    </p:spTree>
    <p:extLst>
      <p:ext uri="{BB962C8B-B14F-4D97-AF65-F5344CB8AC3E}">
        <p14:creationId xmlns:p14="http://schemas.microsoft.com/office/powerpoint/2010/main" val="697466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2E36B-D170-4545-8E54-A61578580DB7}" type="slidenum">
              <a:rPr lang="zh-CN" altLang="en-US" smtClean="0"/>
              <a:t>4</a:t>
            </a:fld>
            <a:endParaRPr lang="zh-CN" altLang="en-US"/>
          </a:p>
        </p:txBody>
      </p:sp>
    </p:spTree>
    <p:extLst>
      <p:ext uri="{BB962C8B-B14F-4D97-AF65-F5344CB8AC3E}">
        <p14:creationId xmlns:p14="http://schemas.microsoft.com/office/powerpoint/2010/main" val="2557458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2C472D-E06A-4DEE-A03D-A77B88F9E2DF}" type="slidenum">
              <a:rPr lang="zh-CN" altLang="en-US" smtClean="0"/>
              <a:t>5</a:t>
            </a:fld>
            <a:endParaRPr lang="zh-CN" altLang="en-US"/>
          </a:p>
        </p:txBody>
      </p:sp>
    </p:spTree>
    <p:extLst>
      <p:ext uri="{BB962C8B-B14F-4D97-AF65-F5344CB8AC3E}">
        <p14:creationId xmlns:p14="http://schemas.microsoft.com/office/powerpoint/2010/main" val="2452277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2C472D-E06A-4DEE-A03D-A77B88F9E2DF}" type="slidenum">
              <a:rPr lang="zh-CN" altLang="en-US" smtClean="0"/>
              <a:t>6</a:t>
            </a:fld>
            <a:endParaRPr lang="zh-CN" altLang="en-US"/>
          </a:p>
        </p:txBody>
      </p:sp>
    </p:spTree>
    <p:extLst>
      <p:ext uri="{BB962C8B-B14F-4D97-AF65-F5344CB8AC3E}">
        <p14:creationId xmlns:p14="http://schemas.microsoft.com/office/powerpoint/2010/main" val="3958634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DBBC58-3C8A-4C23-944B-4AC8A1852895}" type="slidenum">
              <a:rPr lang="zh-CN" altLang="en-US" smtClean="0"/>
              <a:t>7</a:t>
            </a:fld>
            <a:endParaRPr lang="zh-CN" altLang="en-US"/>
          </a:p>
        </p:txBody>
      </p:sp>
    </p:spTree>
    <p:extLst>
      <p:ext uri="{BB962C8B-B14F-4D97-AF65-F5344CB8AC3E}">
        <p14:creationId xmlns:p14="http://schemas.microsoft.com/office/powerpoint/2010/main" val="319892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8</a:t>
            </a:fld>
            <a:endParaRPr lang="zh-CN" altLang="en-US"/>
          </a:p>
        </p:txBody>
      </p:sp>
    </p:spTree>
    <p:extLst>
      <p:ext uri="{BB962C8B-B14F-4D97-AF65-F5344CB8AC3E}">
        <p14:creationId xmlns:p14="http://schemas.microsoft.com/office/powerpoint/2010/main" val="396603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2C472D-E06A-4DEE-A03D-A77B88F9E2DF}" type="slidenum">
              <a:rPr lang="zh-CN" altLang="en-US" smtClean="0"/>
              <a:t>9</a:t>
            </a:fld>
            <a:endParaRPr lang="zh-CN" altLang="en-US"/>
          </a:p>
        </p:txBody>
      </p:sp>
    </p:spTree>
    <p:extLst>
      <p:ext uri="{BB962C8B-B14F-4D97-AF65-F5344CB8AC3E}">
        <p14:creationId xmlns:p14="http://schemas.microsoft.com/office/powerpoint/2010/main" val="2642964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457200" y="4772508"/>
            <a:ext cx="2133600" cy="273844"/>
          </a:xfrm>
        </p:spPr>
        <p:txBody>
          <a:bodyPr/>
          <a:lstStyle/>
          <a:p>
            <a:fld id="{530820CF-B880-4189-942D-D702A7CBA730}" type="datetimeFigureOut">
              <a:rPr lang="zh-CN" altLang="en-US" smtClean="0"/>
              <a:t>2019-1-20</a:t>
            </a:fld>
            <a:endParaRPr lang="zh-CN" altLang="en-US"/>
          </a:p>
        </p:txBody>
      </p:sp>
      <p:sp>
        <p:nvSpPr>
          <p:cNvPr id="4" name="页脚占位符 3"/>
          <p:cNvSpPr>
            <a:spLocks noGrp="1"/>
          </p:cNvSpPr>
          <p:nvPr>
            <p:ph type="ftr" sz="quarter" idx="11"/>
          </p:nvPr>
        </p:nvSpPr>
        <p:spPr>
          <a:xfrm>
            <a:off x="3086690" y="4772508"/>
            <a:ext cx="2895600" cy="273844"/>
          </a:xfrm>
        </p:spPr>
        <p:txBody>
          <a:bodyPr vert="horz" lIns="76618" tIns="38309" rIns="76618" bIns="38309" rtlCol="0" anchor="ctr"/>
          <a:lstStyle>
            <a:lvl1pPr>
              <a:defRPr lang="en-US" altLang="zh-CN" smtClean="0">
                <a:solidFill>
                  <a:prstClr val="white">
                    <a:lumMod val="65000"/>
                  </a:prstClr>
                </a:solidFill>
                <a:latin typeface="Calibri"/>
              </a:defRPr>
            </a:lvl1pPr>
          </a:lstStyle>
          <a:p>
            <a:endParaRPr lang="zh-CN" altLang="en-US"/>
          </a:p>
        </p:txBody>
      </p:sp>
      <p:sp>
        <p:nvSpPr>
          <p:cNvPr id="22" name="灯片编号占位符 4"/>
          <p:cNvSpPr>
            <a:spLocks noGrp="1"/>
          </p:cNvSpPr>
          <p:nvPr>
            <p:ph type="sldNum" sz="quarter" idx="12"/>
          </p:nvPr>
        </p:nvSpPr>
        <p:spPr>
          <a:xfrm>
            <a:off x="6948573" y="4763842"/>
            <a:ext cx="1388046" cy="282500"/>
          </a:xfrm>
        </p:spPr>
        <p:txBody>
          <a:bodyPr vert="horz" lIns="102156" tIns="51076" rIns="102156" bIns="51076" rtlCol="0" anchor="ctr"/>
          <a:lstStyle>
            <a:lvl1pPr algn="r">
              <a:defRPr lang="zh-CN" altLang="en-US" smtClean="0"/>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08417815"/>
      </p:ext>
    </p:extLst>
  </p:cSld>
  <p:clrMapOvr>
    <a:masterClrMapping/>
  </p:clrMapOvr>
  <mc:AlternateContent xmlns:mc="http://schemas.openxmlformats.org/markup-compatibility/2006" xmlns:p14="http://schemas.microsoft.com/office/powerpoint/2010/main">
    <mc:Choice Requires="p14">
      <p:transition spd="slow" p14:dur="2000" advTm="11000">
        <p14:vortex dir="r"/>
      </p:transition>
    </mc:Choice>
    <mc:Fallback xmlns="">
      <p:transition spd="slow" advTm="11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906977" y="267494"/>
            <a:ext cx="5897272" cy="330507"/>
          </a:xfrm>
        </p:spPr>
        <p:txBody>
          <a:bodyPr vert="horz" lIns="68580" tIns="34290" rIns="68580" bIns="34290" rtlCol="0" anchor="ctr">
            <a:noAutofit/>
          </a:bodyPr>
          <a:lstStyle>
            <a:lvl1pPr algn="l">
              <a:defRPr lang="zh-CN" altLang="en-US" sz="2200" b="0" i="0" baseline="0" dirty="0">
                <a:solidFill>
                  <a:schemeClr val="tx1">
                    <a:lumMod val="65000"/>
                    <a:lumOff val="35000"/>
                  </a:schemeClr>
                </a:solidFill>
                <a:effectLst/>
                <a:latin typeface="微软雅黑" panose="020B0503020204020204" pitchFamily="34" charset="-122"/>
                <a:ea typeface="微软雅黑" panose="020B0503020204020204" pitchFamily="34" charset="-122"/>
              </a:defRPr>
            </a:lvl1pPr>
          </a:lstStyle>
          <a:p>
            <a:pPr lvl="0" defTabSz="514350">
              <a:lnSpc>
                <a:spcPct val="90000"/>
              </a:lnSpc>
            </a:pPr>
            <a:r>
              <a:rPr lang="zh-CN" altLang="en-US" dirty="0"/>
              <a:t>单击此处编辑母版标题样式</a:t>
            </a:r>
          </a:p>
        </p:txBody>
      </p:sp>
      <p:sp>
        <p:nvSpPr>
          <p:cNvPr id="3" name="日期占位符 2"/>
          <p:cNvSpPr>
            <a:spLocks noGrp="1"/>
          </p:cNvSpPr>
          <p:nvPr>
            <p:ph type="dt" sz="half" idx="10"/>
          </p:nvPr>
        </p:nvSpPr>
        <p:spPr/>
        <p:txBody>
          <a:bodyPr/>
          <a:lstStyle/>
          <a:p>
            <a:fld id="{D67E1CCE-4C69-481E-8A82-8C3A41A945F4}" type="datetimeFigureOut">
              <a:rPr lang="zh-CN" altLang="en-US" smtClean="0"/>
              <a:t>2019-1-20</a:t>
            </a:fld>
            <a:endParaRPr lang="zh-CN" altLang="en-US"/>
          </a:p>
        </p:txBody>
      </p:sp>
      <p:sp>
        <p:nvSpPr>
          <p:cNvPr id="4" name="页脚占位符 3"/>
          <p:cNvSpPr>
            <a:spLocks noGrp="1"/>
          </p:cNvSpPr>
          <p:nvPr>
            <p:ph type="ftr" sz="quarter" idx="11"/>
          </p:nvPr>
        </p:nvSpPr>
        <p:spPr>
          <a:xfrm>
            <a:off x="3124200" y="4791015"/>
            <a:ext cx="2895600" cy="273844"/>
          </a:xfrm>
        </p:spPr>
        <p:txBody>
          <a:bodyPr/>
          <a:lstStyle>
            <a:lvl1pPr>
              <a:defRPr sz="1050"/>
            </a:lvl1pPr>
          </a:lstStyle>
          <a:p>
            <a:endParaRPr lang="zh-CN" altLang="en-US"/>
          </a:p>
        </p:txBody>
      </p:sp>
      <p:sp>
        <p:nvSpPr>
          <p:cNvPr id="5" name="灯片编号占位符 4"/>
          <p:cNvSpPr>
            <a:spLocks noGrp="1"/>
          </p:cNvSpPr>
          <p:nvPr>
            <p:ph type="sldNum" sz="quarter" idx="12"/>
          </p:nvPr>
        </p:nvSpPr>
        <p:spPr>
          <a:xfrm>
            <a:off x="7452320" y="4787436"/>
            <a:ext cx="1224136" cy="304675"/>
          </a:xfrm>
        </p:spPr>
        <p:txBody>
          <a:bodyPr/>
          <a:lstStyle>
            <a:lvl1pPr algn="ctr">
              <a:defRPr sz="1400">
                <a:latin typeface="Impact" panose="020B0806030902050204" pitchFamily="34" charset="0"/>
              </a:defRPr>
            </a:lvl1pPr>
          </a:lstStyle>
          <a:p>
            <a:fld id="{FCC3A858-5ED0-4B4A-8756-97846365D733}" type="slidenum">
              <a:rPr lang="zh-CN" altLang="en-US" smtClean="0"/>
              <a:t>‹#›</a:t>
            </a:fld>
            <a:endParaRPr lang="zh-CN" altLang="en-US"/>
          </a:p>
        </p:txBody>
      </p:sp>
      <p:cxnSp>
        <p:nvCxnSpPr>
          <p:cNvPr id="12" name="直接连接符 11"/>
          <p:cNvCxnSpPr/>
          <p:nvPr/>
        </p:nvCxnSpPr>
        <p:spPr>
          <a:xfrm flipV="1">
            <a:off x="953128" y="654062"/>
            <a:ext cx="7859428" cy="1"/>
          </a:xfrm>
          <a:prstGeom prst="line">
            <a:avLst/>
          </a:prstGeom>
          <a:ln w="15875" cmpd="sng">
            <a:solidFill>
              <a:srgbClr val="00B050"/>
            </a:solidFill>
          </a:ln>
          <a:effectLst/>
        </p:spPr>
        <p:style>
          <a:lnRef idx="2">
            <a:schemeClr val="accent1"/>
          </a:lnRef>
          <a:fillRef idx="0">
            <a:schemeClr val="accent1"/>
          </a:fillRef>
          <a:effectRef idx="1">
            <a:schemeClr val="accent1"/>
          </a:effectRef>
          <a:fontRef idx="minor">
            <a:schemeClr val="tx1"/>
          </a:fontRef>
        </p:style>
      </p:cxnSp>
      <p:grpSp>
        <p:nvGrpSpPr>
          <p:cNvPr id="14" name="组合 13"/>
          <p:cNvGrpSpPr/>
          <p:nvPr/>
        </p:nvGrpSpPr>
        <p:grpSpPr>
          <a:xfrm>
            <a:off x="395576" y="248444"/>
            <a:ext cx="396000" cy="396000"/>
            <a:chOff x="406574" y="236732"/>
            <a:chExt cx="612048" cy="593261"/>
          </a:xfrm>
        </p:grpSpPr>
        <p:sp>
          <p:nvSpPr>
            <p:cNvPr id="15" name="矩形 14"/>
            <p:cNvSpPr/>
            <p:nvPr userDrawn="1"/>
          </p:nvSpPr>
          <p:spPr>
            <a:xfrm>
              <a:off x="406574" y="236732"/>
              <a:ext cx="504000" cy="50400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694606" y="512239"/>
              <a:ext cx="324016" cy="3177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7052001" y="176436"/>
            <a:ext cx="2082738" cy="538568"/>
            <a:chOff x="2906158" y="354532"/>
            <a:chExt cx="2295774" cy="795302"/>
          </a:xfrm>
        </p:grpSpPr>
        <p:sp>
          <p:nvSpPr>
            <p:cNvPr id="19" name="TextBox 18"/>
            <p:cNvSpPr txBox="1"/>
            <p:nvPr/>
          </p:nvSpPr>
          <p:spPr>
            <a:xfrm>
              <a:off x="3741008" y="479884"/>
              <a:ext cx="1325774" cy="409044"/>
            </a:xfrm>
            <a:prstGeom prst="rect">
              <a:avLst/>
            </a:prstGeom>
            <a:noFill/>
          </p:spPr>
          <p:txBody>
            <a:bodyPr wrap="square" rtlCol="0">
              <a:spAutoFit/>
            </a:bodyPr>
            <a:lstStyle/>
            <a:p>
              <a:r>
                <a:rPr lang="zh-CN" altLang="en-US" sz="1200" b="1" dirty="0">
                  <a:solidFill>
                    <a:schemeClr val="tx1">
                      <a:lumMod val="65000"/>
                      <a:lumOff val="35000"/>
                    </a:schemeClr>
                  </a:solidFill>
                </a:rPr>
                <a:t>您的公司名称</a:t>
              </a:r>
            </a:p>
          </p:txBody>
        </p:sp>
        <p:sp>
          <p:nvSpPr>
            <p:cNvPr id="20" name="TextBox 19"/>
            <p:cNvSpPr txBox="1"/>
            <p:nvPr/>
          </p:nvSpPr>
          <p:spPr>
            <a:xfrm>
              <a:off x="3743581" y="734075"/>
              <a:ext cx="1458351" cy="284058"/>
            </a:xfrm>
            <a:prstGeom prst="rect">
              <a:avLst/>
            </a:prstGeom>
            <a:noFill/>
          </p:spPr>
          <p:txBody>
            <a:bodyPr wrap="square" rtlCol="0">
              <a:spAutoFit/>
            </a:bodyPr>
            <a:lstStyle/>
            <a:p>
              <a:r>
                <a:rPr lang="en-US" altLang="zh-CN" sz="650" b="1" dirty="0">
                  <a:solidFill>
                    <a:schemeClr val="tx1">
                      <a:lumMod val="50000"/>
                      <a:lumOff val="50000"/>
                    </a:schemeClr>
                  </a:solidFill>
                  <a:latin typeface="Arial" panose="020B0604020202020204" pitchFamily="34" charset="0"/>
                  <a:cs typeface="Arial" panose="020B0604020202020204" pitchFamily="34" charset="0"/>
                </a:rPr>
                <a:t>YOUR CONPANY NAME</a:t>
              </a:r>
              <a:endParaRPr lang="zh-CN" altLang="en-US" sz="65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1" name="TextBox 20"/>
            <p:cNvSpPr txBox="1"/>
            <p:nvPr/>
          </p:nvSpPr>
          <p:spPr>
            <a:xfrm>
              <a:off x="2906158" y="354532"/>
              <a:ext cx="1063242" cy="795302"/>
            </a:xfrm>
            <a:prstGeom prst="rect">
              <a:avLst/>
            </a:prstGeom>
            <a:noFill/>
          </p:spPr>
          <p:txBody>
            <a:bodyPr wrap="square" rtlCol="0">
              <a:spAutoFit/>
            </a:bodyPr>
            <a:lstStyle/>
            <a:p>
              <a:r>
                <a:rPr lang="en-US" altLang="zh-CN" sz="2800" spc="-150" dirty="0">
                  <a:solidFill>
                    <a:srgbClr val="00B050"/>
                  </a:solidFill>
                  <a:latin typeface="Impact" panose="020B0806030902050204" pitchFamily="34" charset="0"/>
                  <a:cs typeface="Arial" panose="020B0604020202020204" pitchFamily="34" charset="0"/>
                </a:rPr>
                <a:t>LOGO</a:t>
              </a:r>
              <a:endParaRPr lang="zh-CN" altLang="en-US" sz="2800" spc="-150" dirty="0">
                <a:solidFill>
                  <a:srgbClr val="00B050"/>
                </a:solidFill>
                <a:latin typeface="Impact" panose="020B0806030902050204" pitchFamily="34" charset="0"/>
                <a:cs typeface="Arial" panose="020B0604020202020204" pitchFamily="34" charset="0"/>
              </a:endParaRPr>
            </a:p>
          </p:txBody>
        </p:sp>
      </p:grpSp>
    </p:spTree>
    <p:extLst>
      <p:ext uri="{BB962C8B-B14F-4D97-AF65-F5344CB8AC3E}">
        <p14:creationId xmlns:p14="http://schemas.microsoft.com/office/powerpoint/2010/main" val="35243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3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 calcmode="lin" valueType="num">
                                      <p:cBhvr>
                                        <p:cTn id="17" dur="500" fill="hold"/>
                                        <p:tgtEl>
                                          <p:spTgt spid="14"/>
                                        </p:tgtEl>
                                        <p:attrNameLst>
                                          <p:attrName>style.rotation</p:attrName>
                                        </p:attrNameLst>
                                      </p:cBhvr>
                                      <p:tavLst>
                                        <p:tav tm="0">
                                          <p:val>
                                            <p:fltVal val="90"/>
                                          </p:val>
                                        </p:tav>
                                        <p:tav tm="100000">
                                          <p:val>
                                            <p:fltVal val="0"/>
                                          </p:val>
                                        </p:tav>
                                      </p:tavLst>
                                    </p:anim>
                                    <p:animEffect transition="in" filter="fade">
                                      <p:cBhvr>
                                        <p:cTn id="18" dur="500"/>
                                        <p:tgtEl>
                                          <p:spTgt spid="14"/>
                                        </p:tgtEl>
                                      </p:cBhvr>
                                    </p:animEffect>
                                  </p:childTnLst>
                                </p:cTn>
                              </p:par>
                              <p:par>
                                <p:cTn id="19" presetID="22" presetClass="entr" presetSubtype="8" fill="hold"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9" presetClass="entr" presetSubtype="0" fill="hold" nodeType="withEffect">
                                  <p:stCondLst>
                                    <p:cond delay="500"/>
                                  </p:stCondLst>
                                  <p:childTnLst>
                                    <p:set>
                                      <p:cBhvr>
                                        <p:cTn id="23" dur="1" fill="hold">
                                          <p:stCondLst>
                                            <p:cond delay="0"/>
                                          </p:stCondLst>
                                        </p:cTn>
                                        <p:tgtEl>
                                          <p:spTgt spid="18"/>
                                        </p:tgtEl>
                                        <p:attrNameLst>
                                          <p:attrName>style.visibility</p:attrName>
                                        </p:attrNameLst>
                                      </p:cBhvr>
                                      <p:to>
                                        <p:strVal val="visible"/>
                                      </p:to>
                                    </p:set>
                                    <p:animEffect transition="in" filter="dissolve">
                                      <p:cBhvr>
                                        <p:cTn id="24"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102156" tIns="51076" rIns="102156" bIns="51076"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63"/>
            <a:ext cx="8229600" cy="3394472"/>
          </a:xfrm>
          <a:prstGeom prst="rect">
            <a:avLst/>
          </a:prstGeom>
        </p:spPr>
        <p:txBody>
          <a:bodyPr vert="horz" lIns="102156" tIns="51076" rIns="102156" bIns="51076"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102156" tIns="51076" rIns="102156" bIns="51076" rtlCol="0" anchor="ctr"/>
          <a:lstStyle>
            <a:lvl1pPr algn="l">
              <a:defRPr sz="1300">
                <a:solidFill>
                  <a:schemeClr val="tx1">
                    <a:tint val="75000"/>
                  </a:schemeClr>
                </a:solidFill>
              </a:defRPr>
            </a:lvl1pPr>
          </a:lstStyle>
          <a:p>
            <a:fld id="{530820CF-B880-4189-942D-D702A7CBA730}" type="datetimeFigureOut">
              <a:rPr lang="zh-CN" altLang="en-US" smtClean="0"/>
              <a:t>2019-1-20</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102156" tIns="51076" rIns="102156" bIns="51076" rtlCol="0" anchor="ctr"/>
          <a:lstStyle>
            <a:lvl1pPr algn="ctr">
              <a:defRPr sz="13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102156" tIns="51076" rIns="102156" bIns="51076" rtlCol="0" anchor="ctr"/>
          <a:lstStyle>
            <a:lvl1pPr algn="r">
              <a:defRPr sz="1300">
                <a:solidFill>
                  <a:schemeClr val="tx1">
                    <a:tint val="75000"/>
                  </a:schemeClr>
                </a:solidFill>
              </a:defRPr>
            </a:lvl1pPr>
          </a:lstStyle>
          <a:p>
            <a:fld id="{0C913308-F349-4B6D-A68A-DD1791B4A57B}" type="slidenum">
              <a:rPr lang="zh-CN" altLang="en-US" smtClean="0"/>
              <a:t>‹#›</a:t>
            </a:fld>
            <a:endParaRPr lang="zh-CN" altLang="en-US"/>
          </a:p>
        </p:txBody>
      </p:sp>
      <p:pic>
        <p:nvPicPr>
          <p:cNvPr id="13" name="Picture 76"/>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bwMode="auto">
          <a:xfrm>
            <a:off x="0" y="-17111"/>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5373023"/>
      </p:ext>
    </p:extLst>
  </p:cSld>
  <p:clrMap bg1="lt1" tx1="dk1" bg2="lt2" tx2="dk2" accent1="accent1" accent2="accent2" accent3="accent3" accent4="accent4" accent5="accent5" accent6="accent6" hlink="hlink" folHlink="folHlink"/>
  <p:sldLayoutIdLst>
    <p:sldLayoutId id="2147483662" r:id="rId1"/>
    <p:sldLayoutId id="2147483671" r:id="rId2"/>
  </p:sldLayoutIdLst>
  <mc:AlternateContent xmlns:mc="http://schemas.openxmlformats.org/markup-compatibility/2006" xmlns:p14="http://schemas.microsoft.com/office/powerpoint/2010/main">
    <mc:Choice Requires="p14">
      <p:transition spd="slow" p14:dur="2000" advTm="11000">
        <p14:vortex dir="r"/>
      </p:transition>
    </mc:Choice>
    <mc:Fallback xmlns="">
      <p:transition spd="slow" advTm="11000">
        <p:fade/>
      </p:transition>
    </mc:Fallback>
  </mc:AlternateContent>
  <p:txStyles>
    <p:titleStyle>
      <a:lvl1pPr algn="ctr" defTabSz="1023252" rtl="0" eaLnBrk="1" latinLnBrk="0" hangingPunct="1">
        <a:spcBef>
          <a:spcPct val="0"/>
        </a:spcBef>
        <a:buNone/>
        <a:defRPr sz="5000" kern="1200">
          <a:solidFill>
            <a:schemeClr val="tx1"/>
          </a:solidFill>
          <a:latin typeface="+mj-lt"/>
          <a:ea typeface="+mj-ea"/>
          <a:cs typeface="+mj-cs"/>
        </a:defRPr>
      </a:lvl1pPr>
    </p:titleStyle>
    <p:bodyStyle>
      <a:lvl1pPr marL="383717" indent="-383717" algn="l" defTabSz="1023252"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1pPr>
      <a:lvl2pPr marL="831392" indent="-319759" algn="l" defTabSz="1023252"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79062" indent="-255814" algn="l" defTabSz="1023252"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790687"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302317"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813940"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325564"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837188"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348819"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zh-CN"/>
      </a:defPPr>
      <a:lvl1pPr marL="0" algn="l" defTabSz="1023252" rtl="0" eaLnBrk="1" latinLnBrk="0" hangingPunct="1">
        <a:defRPr sz="2000" kern="1200">
          <a:solidFill>
            <a:schemeClr val="tx1"/>
          </a:solidFill>
          <a:latin typeface="+mn-lt"/>
          <a:ea typeface="+mn-ea"/>
          <a:cs typeface="+mn-cs"/>
        </a:defRPr>
      </a:lvl1pPr>
      <a:lvl2pPr marL="511626" algn="l" defTabSz="1023252" rtl="0" eaLnBrk="1" latinLnBrk="0" hangingPunct="1">
        <a:defRPr sz="2000" kern="1200">
          <a:solidFill>
            <a:schemeClr val="tx1"/>
          </a:solidFill>
          <a:latin typeface="+mn-lt"/>
          <a:ea typeface="+mn-ea"/>
          <a:cs typeface="+mn-cs"/>
        </a:defRPr>
      </a:lvl2pPr>
      <a:lvl3pPr marL="1023252" algn="l" defTabSz="1023252" rtl="0" eaLnBrk="1" latinLnBrk="0" hangingPunct="1">
        <a:defRPr sz="2000" kern="1200">
          <a:solidFill>
            <a:schemeClr val="tx1"/>
          </a:solidFill>
          <a:latin typeface="+mn-lt"/>
          <a:ea typeface="+mn-ea"/>
          <a:cs typeface="+mn-cs"/>
        </a:defRPr>
      </a:lvl3pPr>
      <a:lvl4pPr marL="1534879" algn="l" defTabSz="1023252" rtl="0" eaLnBrk="1" latinLnBrk="0" hangingPunct="1">
        <a:defRPr sz="2000" kern="1200">
          <a:solidFill>
            <a:schemeClr val="tx1"/>
          </a:solidFill>
          <a:latin typeface="+mn-lt"/>
          <a:ea typeface="+mn-ea"/>
          <a:cs typeface="+mn-cs"/>
        </a:defRPr>
      </a:lvl4pPr>
      <a:lvl5pPr marL="2046502" algn="l" defTabSz="1023252" rtl="0" eaLnBrk="1" latinLnBrk="0" hangingPunct="1">
        <a:defRPr sz="2000" kern="1200">
          <a:solidFill>
            <a:schemeClr val="tx1"/>
          </a:solidFill>
          <a:latin typeface="+mn-lt"/>
          <a:ea typeface="+mn-ea"/>
          <a:cs typeface="+mn-cs"/>
        </a:defRPr>
      </a:lvl5pPr>
      <a:lvl6pPr marL="2558128" algn="l" defTabSz="1023252" rtl="0" eaLnBrk="1" latinLnBrk="0" hangingPunct="1">
        <a:defRPr sz="2000" kern="1200">
          <a:solidFill>
            <a:schemeClr val="tx1"/>
          </a:solidFill>
          <a:latin typeface="+mn-lt"/>
          <a:ea typeface="+mn-ea"/>
          <a:cs typeface="+mn-cs"/>
        </a:defRPr>
      </a:lvl6pPr>
      <a:lvl7pPr marL="3069752" algn="l" defTabSz="1023252" rtl="0" eaLnBrk="1" latinLnBrk="0" hangingPunct="1">
        <a:defRPr sz="2000" kern="1200">
          <a:solidFill>
            <a:schemeClr val="tx1"/>
          </a:solidFill>
          <a:latin typeface="+mn-lt"/>
          <a:ea typeface="+mn-ea"/>
          <a:cs typeface="+mn-cs"/>
        </a:defRPr>
      </a:lvl7pPr>
      <a:lvl8pPr marL="3581376" algn="l" defTabSz="1023252" rtl="0" eaLnBrk="1" latinLnBrk="0" hangingPunct="1">
        <a:defRPr sz="2000" kern="1200">
          <a:solidFill>
            <a:schemeClr val="tx1"/>
          </a:solidFill>
          <a:latin typeface="+mn-lt"/>
          <a:ea typeface="+mn-ea"/>
          <a:cs typeface="+mn-cs"/>
        </a:defRPr>
      </a:lvl8pPr>
      <a:lvl9pPr marL="4093003" algn="l" defTabSz="1023252"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media" Target="../media/media1.mp3"/><Relationship Id="rId13" Type="http://schemas.openxmlformats.org/officeDocument/2006/relationships/image" Target="../media/image3.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notesSlide" Target="../notesSlides/notesSlide1.xml"/><Relationship Id="rId5" Type="http://schemas.openxmlformats.org/officeDocument/2006/relationships/tags" Target="../tags/tag6.xml"/><Relationship Id="rId10" Type="http://schemas.openxmlformats.org/officeDocument/2006/relationships/slideLayout" Target="../slideLayouts/slideLayout1.xml"/><Relationship Id="rId4" Type="http://schemas.openxmlformats.org/officeDocument/2006/relationships/tags" Target="../tags/tag5.xml"/><Relationship Id="rId9" Type="http://schemas.openxmlformats.org/officeDocument/2006/relationships/audio" Target="../media/media1.mp3"/></Relationships>
</file>

<file path=ppt/slides/_rels/slide10.xml.rels><?xml version="1.0" encoding="UTF-8" standalone="yes"?>
<Relationships xmlns="http://schemas.openxmlformats.org/package/2006/relationships"><Relationship Id="rId8" Type="http://schemas.openxmlformats.org/officeDocument/2006/relationships/tags" Target="../tags/tag63.xml"/><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image" Target="../media/image8.jp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7.jpg"/><Relationship Id="rId5" Type="http://schemas.openxmlformats.org/officeDocument/2006/relationships/tags" Target="../tags/tag60.xml"/><Relationship Id="rId10" Type="http://schemas.openxmlformats.org/officeDocument/2006/relationships/notesSlide" Target="../notesSlides/notesSlide10.xml"/><Relationship Id="rId4" Type="http://schemas.openxmlformats.org/officeDocument/2006/relationships/tags" Target="../tags/tag59.xml"/><Relationship Id="rId9"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jpeg"/><Relationship Id="rId13" Type="http://schemas.microsoft.com/office/2007/relationships/hdphoto" Target="../media/hdphoto6.wdp"/><Relationship Id="rId3" Type="http://schemas.openxmlformats.org/officeDocument/2006/relationships/slideLayout" Target="../slideLayouts/slideLayout2.xml"/><Relationship Id="rId7" Type="http://schemas.microsoft.com/office/2007/relationships/hdphoto" Target="../media/hdphoto3.wdp"/><Relationship Id="rId12" Type="http://schemas.openxmlformats.org/officeDocument/2006/relationships/image" Target="../media/image13.jpe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10.jpeg"/><Relationship Id="rId11" Type="http://schemas.microsoft.com/office/2007/relationships/hdphoto" Target="../media/hdphoto5.wdp"/><Relationship Id="rId5" Type="http://schemas.openxmlformats.org/officeDocument/2006/relationships/image" Target="../media/image9.jpg"/><Relationship Id="rId10" Type="http://schemas.openxmlformats.org/officeDocument/2006/relationships/image" Target="../media/image12.jpeg"/><Relationship Id="rId4" Type="http://schemas.openxmlformats.org/officeDocument/2006/relationships/notesSlide" Target="../notesSlides/notesSlide11.xml"/><Relationship Id="rId9"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tags" Target="../tags/tag66.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tags" Target="../tags/tag7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tags" Target="../tags/tag84.xml"/><Relationship Id="rId18" Type="http://schemas.openxmlformats.org/officeDocument/2006/relationships/tags" Target="../tags/tag89.xml"/><Relationship Id="rId3" Type="http://schemas.openxmlformats.org/officeDocument/2006/relationships/tags" Target="../tags/tag74.xml"/><Relationship Id="rId21" Type="http://schemas.openxmlformats.org/officeDocument/2006/relationships/slideLayout" Target="../slideLayouts/slideLayout2.xml"/><Relationship Id="rId7" Type="http://schemas.openxmlformats.org/officeDocument/2006/relationships/tags" Target="../tags/tag78.xml"/><Relationship Id="rId12" Type="http://schemas.openxmlformats.org/officeDocument/2006/relationships/tags" Target="../tags/tag83.xml"/><Relationship Id="rId17" Type="http://schemas.openxmlformats.org/officeDocument/2006/relationships/tags" Target="../tags/tag88.xml"/><Relationship Id="rId2" Type="http://schemas.openxmlformats.org/officeDocument/2006/relationships/tags" Target="../tags/tag73.xml"/><Relationship Id="rId16" Type="http://schemas.openxmlformats.org/officeDocument/2006/relationships/tags" Target="../tags/tag87.xml"/><Relationship Id="rId20" Type="http://schemas.openxmlformats.org/officeDocument/2006/relationships/tags" Target="../tags/tag91.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5" Type="http://schemas.openxmlformats.org/officeDocument/2006/relationships/tags" Target="../tags/tag76.xml"/><Relationship Id="rId15" Type="http://schemas.openxmlformats.org/officeDocument/2006/relationships/tags" Target="../tags/tag86.xml"/><Relationship Id="rId10" Type="http://schemas.openxmlformats.org/officeDocument/2006/relationships/tags" Target="../tags/tag81.xml"/><Relationship Id="rId19" Type="http://schemas.openxmlformats.org/officeDocument/2006/relationships/tags" Target="../tags/tag90.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tags" Target="../tags/tag85.xml"/><Relationship Id="rId2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image" Target="../media/image14.png"/><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notesSlide" Target="../notesSlides/notesSlide17.xml"/><Relationship Id="rId17" Type="http://schemas.openxmlformats.org/officeDocument/2006/relationships/image" Target="../media/image18.jpg"/><Relationship Id="rId2" Type="http://schemas.openxmlformats.org/officeDocument/2006/relationships/tags" Target="../tags/tag93.xml"/><Relationship Id="rId16" Type="http://schemas.openxmlformats.org/officeDocument/2006/relationships/image" Target="../media/image17.jpg"/><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slideLayout" Target="../slideLayouts/slideLayout2.xml"/><Relationship Id="rId5" Type="http://schemas.openxmlformats.org/officeDocument/2006/relationships/tags" Target="../tags/tag96.xml"/><Relationship Id="rId15" Type="http://schemas.openxmlformats.org/officeDocument/2006/relationships/image" Target="../media/image16.jpg"/><Relationship Id="rId10" Type="http://schemas.openxmlformats.org/officeDocument/2006/relationships/tags" Target="../tags/tag101.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notesSlide" Target="../notesSlides/notesSlide2.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5" Type="http://schemas.openxmlformats.org/officeDocument/2006/relationships/tags" Target="../tags/tag13.xml"/><Relationship Id="rId10" Type="http://schemas.openxmlformats.org/officeDocument/2006/relationships/tags" Target="../tags/tag18.xml"/><Relationship Id="rId4" Type="http://schemas.openxmlformats.org/officeDocument/2006/relationships/tags" Target="../tags/tag12.xml"/><Relationship Id="rId9" Type="http://schemas.openxmlformats.org/officeDocument/2006/relationships/tags" Target="../tags/tag17.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tags" Target="../tags/tag114.xml"/><Relationship Id="rId18" Type="http://schemas.openxmlformats.org/officeDocument/2006/relationships/image" Target="../media/image28.png"/><Relationship Id="rId3" Type="http://schemas.openxmlformats.org/officeDocument/2006/relationships/tags" Target="../tags/tag104.xml"/><Relationship Id="rId21" Type="http://schemas.openxmlformats.org/officeDocument/2006/relationships/image" Target="../media/image30.png"/><Relationship Id="rId7" Type="http://schemas.openxmlformats.org/officeDocument/2006/relationships/tags" Target="../tags/tag108.xml"/><Relationship Id="rId12" Type="http://schemas.openxmlformats.org/officeDocument/2006/relationships/tags" Target="../tags/tag113.xml"/><Relationship Id="rId17" Type="http://schemas.openxmlformats.org/officeDocument/2006/relationships/image" Target="../media/image27.jpg"/><Relationship Id="rId2" Type="http://schemas.openxmlformats.org/officeDocument/2006/relationships/tags" Target="../tags/tag103.xml"/><Relationship Id="rId16" Type="http://schemas.openxmlformats.org/officeDocument/2006/relationships/image" Target="../media/image26.png"/><Relationship Id="rId20" Type="http://schemas.microsoft.com/office/2007/relationships/hdphoto" Target="../media/hdphoto7.wdp"/><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tags" Target="../tags/tag112.xml"/><Relationship Id="rId5" Type="http://schemas.openxmlformats.org/officeDocument/2006/relationships/tags" Target="../tags/tag106.xml"/><Relationship Id="rId15" Type="http://schemas.openxmlformats.org/officeDocument/2006/relationships/notesSlide" Target="../notesSlides/notesSlide23.xml"/><Relationship Id="rId10" Type="http://schemas.openxmlformats.org/officeDocument/2006/relationships/tags" Target="../tags/tag111.xml"/><Relationship Id="rId19" Type="http://schemas.openxmlformats.org/officeDocument/2006/relationships/image" Target="../media/image29.jpeg"/><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slideLayout" Target="../slideLayouts/slideLayout2.xml"/><Relationship Id="rId22" Type="http://schemas.openxmlformats.org/officeDocument/2006/relationships/image" Target="../media/image31.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tags" Target="../tags/tag127.xml"/><Relationship Id="rId18" Type="http://schemas.openxmlformats.org/officeDocument/2006/relationships/image" Target="../media/image32.jpg"/><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tags" Target="../tags/tag126.xml"/><Relationship Id="rId17" Type="http://schemas.openxmlformats.org/officeDocument/2006/relationships/image" Target="../media/image26.png"/><Relationship Id="rId2" Type="http://schemas.openxmlformats.org/officeDocument/2006/relationships/tags" Target="../tags/tag116.xml"/><Relationship Id="rId16" Type="http://schemas.openxmlformats.org/officeDocument/2006/relationships/notesSlide" Target="../notesSlides/notesSlide26.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tags" Target="../tags/tag125.xml"/><Relationship Id="rId5" Type="http://schemas.openxmlformats.org/officeDocument/2006/relationships/tags" Target="../tags/tag119.xml"/><Relationship Id="rId15" Type="http://schemas.openxmlformats.org/officeDocument/2006/relationships/slideLayout" Target="../slideLayouts/slideLayout2.xml"/><Relationship Id="rId10" Type="http://schemas.openxmlformats.org/officeDocument/2006/relationships/tags" Target="../tags/tag124.xml"/><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tags" Target="../tags/tag128.xml"/></Relationships>
</file>

<file path=ppt/slides/_rels/slide27.xml.rels><?xml version="1.0" encoding="UTF-8" standalone="yes"?>
<Relationships xmlns="http://schemas.openxmlformats.org/package/2006/relationships"><Relationship Id="rId8" Type="http://schemas.openxmlformats.org/officeDocument/2006/relationships/tags" Target="../tags/tag136.xml"/><Relationship Id="rId13" Type="http://schemas.openxmlformats.org/officeDocument/2006/relationships/tags" Target="../tags/tag141.xml"/><Relationship Id="rId18" Type="http://schemas.openxmlformats.org/officeDocument/2006/relationships/notesSlide" Target="../notesSlides/notesSlide27.xml"/><Relationship Id="rId3" Type="http://schemas.openxmlformats.org/officeDocument/2006/relationships/tags" Target="../tags/tag131.xml"/><Relationship Id="rId21" Type="http://schemas.openxmlformats.org/officeDocument/2006/relationships/image" Target="../media/image34.jpeg"/><Relationship Id="rId7" Type="http://schemas.openxmlformats.org/officeDocument/2006/relationships/tags" Target="../tags/tag135.xml"/><Relationship Id="rId12" Type="http://schemas.openxmlformats.org/officeDocument/2006/relationships/tags" Target="../tags/tag140.xml"/><Relationship Id="rId17" Type="http://schemas.openxmlformats.org/officeDocument/2006/relationships/slideLayout" Target="../slideLayouts/slideLayout2.xml"/><Relationship Id="rId2" Type="http://schemas.openxmlformats.org/officeDocument/2006/relationships/tags" Target="../tags/tag130.xml"/><Relationship Id="rId16" Type="http://schemas.openxmlformats.org/officeDocument/2006/relationships/tags" Target="../tags/tag144.xml"/><Relationship Id="rId20" Type="http://schemas.openxmlformats.org/officeDocument/2006/relationships/image" Target="../media/image33.jpg"/><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tags" Target="../tags/tag139.xml"/><Relationship Id="rId5" Type="http://schemas.openxmlformats.org/officeDocument/2006/relationships/tags" Target="../tags/tag133.xml"/><Relationship Id="rId15" Type="http://schemas.openxmlformats.org/officeDocument/2006/relationships/tags" Target="../tags/tag143.xml"/><Relationship Id="rId23" Type="http://schemas.openxmlformats.org/officeDocument/2006/relationships/image" Target="../media/image35.jpg"/><Relationship Id="rId10" Type="http://schemas.openxmlformats.org/officeDocument/2006/relationships/tags" Target="../tags/tag138.xml"/><Relationship Id="rId19" Type="http://schemas.openxmlformats.org/officeDocument/2006/relationships/image" Target="../media/image28.png"/><Relationship Id="rId4" Type="http://schemas.openxmlformats.org/officeDocument/2006/relationships/tags" Target="../tags/tag132.xml"/><Relationship Id="rId9" Type="http://schemas.openxmlformats.org/officeDocument/2006/relationships/tags" Target="../tags/tag137.xml"/><Relationship Id="rId14" Type="http://schemas.openxmlformats.org/officeDocument/2006/relationships/tags" Target="../tags/tag142.xml"/><Relationship Id="rId22" Type="http://schemas.microsoft.com/office/2007/relationships/hdphoto" Target="../media/hdphoto8.wdp"/></Relationships>
</file>

<file path=ppt/slides/_rels/slide28.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tags" Target="../tags/tag157.xml"/><Relationship Id="rId18" Type="http://schemas.openxmlformats.org/officeDocument/2006/relationships/notesSlide" Target="../notesSlides/notesSlide28.xml"/><Relationship Id="rId3" Type="http://schemas.openxmlformats.org/officeDocument/2006/relationships/tags" Target="../tags/tag147.xml"/><Relationship Id="rId7" Type="http://schemas.openxmlformats.org/officeDocument/2006/relationships/tags" Target="../tags/tag151.xml"/><Relationship Id="rId12" Type="http://schemas.openxmlformats.org/officeDocument/2006/relationships/tags" Target="../tags/tag156.xml"/><Relationship Id="rId17" Type="http://schemas.openxmlformats.org/officeDocument/2006/relationships/slideLayout" Target="../slideLayouts/slideLayout2.xml"/><Relationship Id="rId2" Type="http://schemas.openxmlformats.org/officeDocument/2006/relationships/tags" Target="../tags/tag146.xml"/><Relationship Id="rId16" Type="http://schemas.openxmlformats.org/officeDocument/2006/relationships/tags" Target="../tags/tag160.xml"/><Relationship Id="rId20" Type="http://schemas.openxmlformats.org/officeDocument/2006/relationships/image" Target="../media/image31.jpg"/><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tags" Target="../tags/tag155.xml"/><Relationship Id="rId5" Type="http://schemas.openxmlformats.org/officeDocument/2006/relationships/tags" Target="../tags/tag149.xml"/><Relationship Id="rId15" Type="http://schemas.openxmlformats.org/officeDocument/2006/relationships/tags" Target="../tags/tag159.xml"/><Relationship Id="rId10" Type="http://schemas.openxmlformats.org/officeDocument/2006/relationships/tags" Target="../tags/tag154.xml"/><Relationship Id="rId19" Type="http://schemas.openxmlformats.org/officeDocument/2006/relationships/image" Target="../media/image30.png"/><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tags" Target="../tags/tag158.xml"/></Relationships>
</file>

<file path=ppt/slides/_rels/slide29.xml.rels><?xml version="1.0" encoding="UTF-8" standalone="yes"?>
<Relationships xmlns="http://schemas.openxmlformats.org/package/2006/relationships"><Relationship Id="rId8" Type="http://schemas.openxmlformats.org/officeDocument/2006/relationships/tags" Target="../tags/tag168.xml"/><Relationship Id="rId13" Type="http://schemas.openxmlformats.org/officeDocument/2006/relationships/tags" Target="../tags/tag173.xml"/><Relationship Id="rId18" Type="http://schemas.openxmlformats.org/officeDocument/2006/relationships/slideLayout" Target="../slideLayouts/slideLayout2.xml"/><Relationship Id="rId3" Type="http://schemas.openxmlformats.org/officeDocument/2006/relationships/tags" Target="../tags/tag163.xml"/><Relationship Id="rId21" Type="http://schemas.openxmlformats.org/officeDocument/2006/relationships/image" Target="../media/image37.png"/><Relationship Id="rId7" Type="http://schemas.openxmlformats.org/officeDocument/2006/relationships/tags" Target="../tags/tag167.xml"/><Relationship Id="rId12" Type="http://schemas.openxmlformats.org/officeDocument/2006/relationships/tags" Target="../tags/tag172.xml"/><Relationship Id="rId17" Type="http://schemas.openxmlformats.org/officeDocument/2006/relationships/tags" Target="../tags/tag177.xml"/><Relationship Id="rId2" Type="http://schemas.openxmlformats.org/officeDocument/2006/relationships/tags" Target="../tags/tag162.xml"/><Relationship Id="rId16" Type="http://schemas.openxmlformats.org/officeDocument/2006/relationships/tags" Target="../tags/tag176.xml"/><Relationship Id="rId20" Type="http://schemas.openxmlformats.org/officeDocument/2006/relationships/image" Target="../media/image36.png"/><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tags" Target="../tags/tag171.xml"/><Relationship Id="rId5" Type="http://schemas.openxmlformats.org/officeDocument/2006/relationships/tags" Target="../tags/tag165.xml"/><Relationship Id="rId15" Type="http://schemas.openxmlformats.org/officeDocument/2006/relationships/tags" Target="../tags/tag175.xml"/><Relationship Id="rId23" Type="http://schemas.openxmlformats.org/officeDocument/2006/relationships/image" Target="../media/image39.png"/><Relationship Id="rId10" Type="http://schemas.openxmlformats.org/officeDocument/2006/relationships/tags" Target="../tags/tag170.xml"/><Relationship Id="rId19" Type="http://schemas.openxmlformats.org/officeDocument/2006/relationships/notesSlide" Target="../notesSlides/notesSlide29.xml"/><Relationship Id="rId4" Type="http://schemas.openxmlformats.org/officeDocument/2006/relationships/tags" Target="../tags/tag164.xml"/><Relationship Id="rId9" Type="http://schemas.openxmlformats.org/officeDocument/2006/relationships/tags" Target="../tags/tag169.xml"/><Relationship Id="rId14" Type="http://schemas.openxmlformats.org/officeDocument/2006/relationships/tags" Target="../tags/tag174.xml"/><Relationship Id="rId22"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tags" Target="../tags/tag180.xml"/><Relationship Id="rId7" Type="http://schemas.openxmlformats.org/officeDocument/2006/relationships/image" Target="../media/image40.jp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tags" Target="../tags/tag18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32.xml"/><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jp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notesSlide" Target="../notesSlides/notesSlide35.xml"/><Relationship Id="rId3" Type="http://schemas.openxmlformats.org/officeDocument/2006/relationships/tags" Target="../tags/tag184.xml"/><Relationship Id="rId7" Type="http://schemas.openxmlformats.org/officeDocument/2006/relationships/tags" Target="../tags/tag188.xml"/><Relationship Id="rId12" Type="http://schemas.openxmlformats.org/officeDocument/2006/relationships/slideLayout" Target="../slideLayouts/slideLayout2.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tags" Target="../tags/tag192.xml"/><Relationship Id="rId5" Type="http://schemas.openxmlformats.org/officeDocument/2006/relationships/tags" Target="../tags/tag186.xml"/><Relationship Id="rId10" Type="http://schemas.openxmlformats.org/officeDocument/2006/relationships/tags" Target="../tags/tag191.xml"/><Relationship Id="rId4" Type="http://schemas.openxmlformats.org/officeDocument/2006/relationships/tags" Target="../tags/tag185.xml"/><Relationship Id="rId9" Type="http://schemas.openxmlformats.org/officeDocument/2006/relationships/tags" Target="../tags/tag190.xml"/></Relationships>
</file>

<file path=ppt/slides/_rels/slide36.xml.rels><?xml version="1.0" encoding="UTF-8" standalone="yes"?>
<Relationships xmlns="http://schemas.openxmlformats.org/package/2006/relationships"><Relationship Id="rId8" Type="http://schemas.openxmlformats.org/officeDocument/2006/relationships/tags" Target="../tags/tag200.xml"/><Relationship Id="rId13" Type="http://schemas.openxmlformats.org/officeDocument/2006/relationships/tags" Target="../tags/tag205.xml"/><Relationship Id="rId18" Type="http://schemas.openxmlformats.org/officeDocument/2006/relationships/notesSlide" Target="../notesSlides/notesSlide36.xml"/><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slideLayout" Target="../slideLayouts/slideLayout1.xml"/><Relationship Id="rId2" Type="http://schemas.openxmlformats.org/officeDocument/2006/relationships/tags" Target="../tags/tag194.xml"/><Relationship Id="rId16" Type="http://schemas.openxmlformats.org/officeDocument/2006/relationships/tags" Target="../tags/tag208.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5" Type="http://schemas.openxmlformats.org/officeDocument/2006/relationships/tags" Target="../tags/tag197.xml"/><Relationship Id="rId15" Type="http://schemas.openxmlformats.org/officeDocument/2006/relationships/tags" Target="../tags/tag207.xml"/><Relationship Id="rId10" Type="http://schemas.openxmlformats.org/officeDocument/2006/relationships/tags" Target="../tags/tag202.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s>
</file>

<file path=ppt/slides/_rels/slide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22.xml"/><Relationship Id="rId7" Type="http://schemas.openxmlformats.org/officeDocument/2006/relationships/notesSlide" Target="../notesSlides/notesSlide4.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2.xml"/><Relationship Id="rId5" Type="http://schemas.openxmlformats.org/officeDocument/2006/relationships/tags" Target="../tags/tag24.xml"/><Relationship Id="rId4" Type="http://schemas.openxmlformats.org/officeDocument/2006/relationships/tags" Target="../tags/tag2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27.xml"/><Relationship Id="rId7"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s/_rels/slide7.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slideLayout" Target="../slideLayouts/slideLayout2.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tags" Target="../tags/tag50.xml"/><Relationship Id="rId3" Type="http://schemas.openxmlformats.org/officeDocument/2006/relationships/tags" Target="../tags/tag45.xml"/><Relationship Id="rId7" Type="http://schemas.openxmlformats.org/officeDocument/2006/relationships/tags" Target="../tags/tag49.xml"/><Relationship Id="rId12" Type="http://schemas.microsoft.com/office/2007/relationships/hdphoto" Target="../media/hdphoto2.wdp"/><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6.jpeg"/><Relationship Id="rId5" Type="http://schemas.openxmlformats.org/officeDocument/2006/relationships/tags" Target="../tags/tag47.xml"/><Relationship Id="rId10" Type="http://schemas.openxmlformats.org/officeDocument/2006/relationships/notesSlide" Target="../notesSlides/notesSlide8.xml"/><Relationship Id="rId4" Type="http://schemas.openxmlformats.org/officeDocument/2006/relationships/tags" Target="../tags/tag46.xml"/><Relationship Id="rId9"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notesSlide" Target="../notesSlides/notesSlide9.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Layout" Target="../slideLayouts/slideLayout2.xml"/><Relationship Id="rId5" Type="http://schemas.openxmlformats.org/officeDocument/2006/relationships/tags" Target="../tags/tag55.xml"/><Relationship Id="rId4" Type="http://schemas.openxmlformats.org/officeDocument/2006/relationships/tags" Target="../tags/tag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10"/>
          <p:cNvSpPr>
            <a:spLocks noChangeAspect="1"/>
          </p:cNvSpPr>
          <p:nvPr/>
        </p:nvSpPr>
        <p:spPr>
          <a:xfrm>
            <a:off x="5508104" y="1111468"/>
            <a:ext cx="1121470" cy="1221602"/>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sp>
        <p:nvSpPr>
          <p:cNvPr id="35" name="矩形 10"/>
          <p:cNvSpPr>
            <a:spLocks noChangeAspect="1"/>
          </p:cNvSpPr>
          <p:nvPr/>
        </p:nvSpPr>
        <p:spPr>
          <a:xfrm>
            <a:off x="5750399" y="1111989"/>
            <a:ext cx="1119580" cy="122056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36" name="矩形 10"/>
          <p:cNvSpPr/>
          <p:nvPr/>
        </p:nvSpPr>
        <p:spPr>
          <a:xfrm>
            <a:off x="5953919" y="1333345"/>
            <a:ext cx="712539" cy="776806"/>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00B050"/>
          </a:solidFill>
          <a:ln w="15875">
            <a:gradFill>
              <a:gsLst>
                <a:gs pos="50000">
                  <a:schemeClr val="accent1">
                    <a:lumMod val="60000"/>
                    <a:lumOff val="40000"/>
                  </a:schemeClr>
                </a:gs>
                <a:gs pos="100000">
                  <a:schemeClr val="accent1">
                    <a:lumMod val="75000"/>
                  </a:schemeClr>
                </a:gs>
                <a:gs pos="0">
                  <a:schemeClr val="accent1">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4800" dirty="0">
                <a:solidFill>
                  <a:prstClr val="white"/>
                </a:solidFill>
                <a:latin typeface="Impact" panose="020B0806030902050204" pitchFamily="34" charset="0"/>
              </a:rPr>
              <a:t>9</a:t>
            </a:r>
            <a:endParaRPr lang="zh-CN" altLang="en-US" sz="4000" dirty="0">
              <a:solidFill>
                <a:prstClr val="white"/>
              </a:solidFill>
              <a:latin typeface="Impact" panose="020B0806030902050204" pitchFamily="34" charset="0"/>
            </a:endParaRPr>
          </a:p>
        </p:txBody>
      </p:sp>
      <p:sp>
        <p:nvSpPr>
          <p:cNvPr id="30" name="矩形 10"/>
          <p:cNvSpPr>
            <a:spLocks noChangeAspect="1"/>
          </p:cNvSpPr>
          <p:nvPr/>
        </p:nvSpPr>
        <p:spPr>
          <a:xfrm>
            <a:off x="4358069" y="875587"/>
            <a:ext cx="1121470" cy="1221602"/>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sp>
        <p:nvSpPr>
          <p:cNvPr id="31" name="矩形 10"/>
          <p:cNvSpPr>
            <a:spLocks noChangeAspect="1"/>
          </p:cNvSpPr>
          <p:nvPr/>
        </p:nvSpPr>
        <p:spPr>
          <a:xfrm>
            <a:off x="4600364" y="876108"/>
            <a:ext cx="1119580" cy="122056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32" name="矩形 10"/>
          <p:cNvSpPr/>
          <p:nvPr/>
        </p:nvSpPr>
        <p:spPr>
          <a:xfrm>
            <a:off x="4803884" y="1097464"/>
            <a:ext cx="712539" cy="776806"/>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00B050"/>
          </a:solidFill>
          <a:ln w="15875">
            <a:gradFill>
              <a:gsLst>
                <a:gs pos="50000">
                  <a:schemeClr val="accent1">
                    <a:lumMod val="60000"/>
                    <a:lumOff val="40000"/>
                  </a:schemeClr>
                </a:gs>
                <a:gs pos="100000">
                  <a:schemeClr val="accent1">
                    <a:lumMod val="75000"/>
                  </a:schemeClr>
                </a:gs>
                <a:gs pos="0">
                  <a:schemeClr val="accent1">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4800" dirty="0">
                <a:solidFill>
                  <a:prstClr val="white"/>
                </a:solidFill>
                <a:latin typeface="Impact" panose="020B0806030902050204" pitchFamily="34" charset="0"/>
              </a:rPr>
              <a:t>1</a:t>
            </a:r>
            <a:endParaRPr lang="zh-CN" altLang="en-US" sz="4000" dirty="0">
              <a:solidFill>
                <a:prstClr val="white"/>
              </a:solidFill>
              <a:latin typeface="Impact" panose="020B0806030902050204" pitchFamily="34" charset="0"/>
            </a:endParaRPr>
          </a:p>
        </p:txBody>
      </p:sp>
      <p:sp>
        <p:nvSpPr>
          <p:cNvPr id="8" name="TextBox 7"/>
          <p:cNvSpPr txBox="1"/>
          <p:nvPr/>
        </p:nvSpPr>
        <p:spPr>
          <a:xfrm>
            <a:off x="1758349" y="2827927"/>
            <a:ext cx="5627302" cy="623237"/>
          </a:xfrm>
          <a:prstGeom prst="rect">
            <a:avLst/>
          </a:prstGeom>
          <a:noFill/>
        </p:spPr>
        <p:txBody>
          <a:bodyPr wrap="square" lIns="68571" tIns="34285" rIns="68571" bIns="34285" rtlCol="0">
            <a:spAutoFit/>
          </a:bodyPr>
          <a:lstStyle/>
          <a:p>
            <a:pPr algn="ctr"/>
            <a:r>
              <a:rPr lang="zh-CN" altLang="en-US" sz="3600" b="1" dirty="0">
                <a:solidFill>
                  <a:srgbClr val="00B050"/>
                </a:solidFill>
                <a:latin typeface="+mn-ea"/>
              </a:rPr>
              <a:t>公司介绍产品宣传</a:t>
            </a:r>
            <a:r>
              <a:rPr lang="en-US" altLang="zh-CN" sz="3600" b="1" dirty="0">
                <a:solidFill>
                  <a:srgbClr val="00B050"/>
                </a:solidFill>
                <a:latin typeface="+mn-ea"/>
              </a:rPr>
              <a:t>PPT</a:t>
            </a:r>
            <a:r>
              <a:rPr lang="zh-CN" altLang="en-US" sz="3600" b="1" dirty="0">
                <a:solidFill>
                  <a:srgbClr val="00B050"/>
                </a:solidFill>
                <a:latin typeface="+mn-ea"/>
              </a:rPr>
              <a:t>模板</a:t>
            </a:r>
          </a:p>
        </p:txBody>
      </p:sp>
      <p:sp>
        <p:nvSpPr>
          <p:cNvPr id="9" name="TextBox 8"/>
          <p:cNvSpPr txBox="1"/>
          <p:nvPr/>
        </p:nvSpPr>
        <p:spPr>
          <a:xfrm>
            <a:off x="3304808" y="4134503"/>
            <a:ext cx="2694835" cy="253916"/>
          </a:xfrm>
          <a:prstGeom prst="rect">
            <a:avLst/>
          </a:prstGeom>
          <a:noFill/>
        </p:spPr>
        <p:txBody>
          <a:bodyPr wrap="square" rtlCol="0">
            <a:spAutoFit/>
          </a:bodyPr>
          <a:lstStyle/>
          <a:p>
            <a:pPr algn="ctr"/>
            <a:r>
              <a:rPr lang="zh-CN" altLang="en-US" sz="1050" b="1" dirty="0">
                <a:solidFill>
                  <a:schemeClr val="bg1">
                    <a:lumMod val="50000"/>
                  </a:schemeClr>
                </a:solidFill>
              </a:rPr>
              <a:t>公司介绍   产品宣传   品牌展示   企业文化 </a:t>
            </a:r>
          </a:p>
        </p:txBody>
      </p:sp>
      <p:sp>
        <p:nvSpPr>
          <p:cNvPr id="10" name="圆角矩形 1"/>
          <p:cNvSpPr/>
          <p:nvPr/>
        </p:nvSpPr>
        <p:spPr>
          <a:xfrm>
            <a:off x="2435714" y="3521910"/>
            <a:ext cx="4433016" cy="468000"/>
          </a:xfrm>
          <a:prstGeom prst="roundRect">
            <a:avLst>
              <a:gd name="adj" fmla="val 50000"/>
            </a:avLst>
          </a:prstGeom>
          <a:solidFill>
            <a:srgbClr val="00B050"/>
          </a:solidFill>
          <a:ln w="12700" cap="flat" cmpd="sng" algn="ctr">
            <a:gradFill flip="none" rotWithShape="1">
              <a:gsLst>
                <a:gs pos="0">
                  <a:srgbClr val="BE309C">
                    <a:lumMod val="5000"/>
                    <a:lumOff val="95000"/>
                  </a:srgbClr>
                </a:gs>
                <a:gs pos="100000">
                  <a:sysClr val="window" lastClr="FFFFFF">
                    <a:lumMod val="65000"/>
                  </a:sysClr>
                </a:gs>
              </a:gsLst>
              <a:lin ang="13500000" scaled="1"/>
              <a:tileRect/>
            </a:gradFill>
            <a:prstDash val="solid"/>
            <a:miter lim="800000"/>
          </a:ln>
          <a:effectLst>
            <a:innerShdw blurRad="127000" dist="88900" dir="18900000">
              <a:prstClr val="black">
                <a:alpha val="38000"/>
              </a:prstClr>
            </a:innerShdw>
          </a:effectLst>
        </p:spPr>
        <p:txBody>
          <a:bodyPr anchor="ctr"/>
          <a:lstStyle/>
          <a:p>
            <a:pPr algn="ctr"/>
            <a:endParaRPr lang="zh-CN" altLang="en-US" kern="0">
              <a:solidFill>
                <a:prstClr val="white"/>
              </a:solidFill>
              <a:latin typeface="Calibri" panose="020F0502020204030204"/>
              <a:ea typeface="宋体" panose="02010600030101010101" pitchFamily="2" charset="-122"/>
            </a:endParaRPr>
          </a:p>
        </p:txBody>
      </p:sp>
      <p:sp>
        <p:nvSpPr>
          <p:cNvPr id="11" name="圆角矩形 2"/>
          <p:cNvSpPr/>
          <p:nvPr/>
        </p:nvSpPr>
        <p:spPr>
          <a:xfrm>
            <a:off x="2435713" y="3524799"/>
            <a:ext cx="4433017" cy="468000"/>
          </a:xfrm>
          <a:prstGeom prst="roundRect">
            <a:avLst>
              <a:gd name="adj" fmla="val 50000"/>
            </a:avLst>
          </a:prstGeom>
          <a:solidFill>
            <a:schemeClr val="bg1">
              <a:lumMod val="65000"/>
            </a:schemeClr>
          </a:solidFill>
          <a:ln w="12700" cap="flat" cmpd="sng" algn="ctr">
            <a:gradFill flip="none" rotWithShape="1">
              <a:gsLst>
                <a:gs pos="0">
                  <a:srgbClr val="BE309C">
                    <a:lumMod val="5000"/>
                    <a:lumOff val="95000"/>
                  </a:srgbClr>
                </a:gs>
                <a:gs pos="100000">
                  <a:sysClr val="window" lastClr="FFFFFF">
                    <a:lumMod val="65000"/>
                  </a:sysClr>
                </a:gs>
              </a:gsLst>
              <a:lin ang="13500000" scaled="1"/>
              <a:tileRect/>
            </a:gradFill>
            <a:prstDash val="solid"/>
            <a:miter lim="800000"/>
          </a:ln>
          <a:effectLst>
            <a:innerShdw blurRad="127000" dist="88900" dir="18900000">
              <a:prstClr val="black">
                <a:alpha val="30000"/>
              </a:prstClr>
            </a:innerShdw>
          </a:effectLst>
        </p:spPr>
        <p:txBody>
          <a:bodyPr anchor="ctr"/>
          <a:lstStyle/>
          <a:p>
            <a:pPr algn="ctr"/>
            <a:endParaRPr lang="zh-CN" altLang="en-US" kern="0">
              <a:solidFill>
                <a:prstClr val="white"/>
              </a:solidFill>
              <a:latin typeface="Calibri" panose="020F0502020204030204"/>
              <a:ea typeface="宋体" panose="02010600030101010101" pitchFamily="2" charset="-122"/>
            </a:endParaRPr>
          </a:p>
        </p:txBody>
      </p:sp>
      <p:sp>
        <p:nvSpPr>
          <p:cNvPr id="12" name="文字"/>
          <p:cNvSpPr txBox="1"/>
          <p:nvPr/>
        </p:nvSpPr>
        <p:spPr>
          <a:xfrm>
            <a:off x="2960543" y="3545911"/>
            <a:ext cx="3279641" cy="400110"/>
          </a:xfrm>
          <a:prstGeom prst="rect">
            <a:avLst/>
          </a:prstGeom>
          <a:noFill/>
        </p:spPr>
        <p:txBody>
          <a:bodyPr wrap="square" rtlCol="0">
            <a:spAutoFit/>
          </a:bodyPr>
          <a:lstStyle/>
          <a:p>
            <a:pPr algn="ctr"/>
            <a:r>
              <a:rPr lang="zh-CN" altLang="en-US" sz="2000" dirty="0">
                <a:solidFill>
                  <a:schemeClr val="bg1"/>
                </a:solidFill>
              </a:rPr>
              <a:t>这里输入您公司的名称</a:t>
            </a:r>
          </a:p>
        </p:txBody>
      </p:sp>
      <p:sp>
        <p:nvSpPr>
          <p:cNvPr id="13" name="圆角矩形 12"/>
          <p:cNvSpPr/>
          <p:nvPr/>
        </p:nvSpPr>
        <p:spPr>
          <a:xfrm>
            <a:off x="2409842" y="3507710"/>
            <a:ext cx="729371" cy="504000"/>
          </a:xfrm>
          <a:prstGeom prst="roundRect">
            <a:avLst>
              <a:gd name="adj" fmla="val 50000"/>
            </a:avLst>
          </a:prstGeom>
          <a:gradFill>
            <a:gsLst>
              <a:gs pos="0">
                <a:schemeClr val="bg1">
                  <a:lumMod val="75000"/>
                </a:schemeClr>
              </a:gs>
              <a:gs pos="100000">
                <a:schemeClr val="bg1"/>
              </a:gs>
            </a:gsLst>
            <a:lin ang="2700000" scaled="0"/>
          </a:gradFill>
          <a:ln w="22225">
            <a:gradFill>
              <a:gsLst>
                <a:gs pos="0">
                  <a:schemeClr val="bg1">
                    <a:lumMod val="65000"/>
                  </a:schemeClr>
                </a:gs>
                <a:gs pos="100000">
                  <a:schemeClr val="bg1"/>
                </a:gs>
              </a:gsLst>
              <a:lin ang="13500000" scaled="0"/>
            </a:gradFill>
          </a:ln>
          <a:effectLst>
            <a:outerShdw blurRad="50800" dist="38100" dir="2700000" sx="97000" sy="97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endParaRPr>
          </a:p>
        </p:txBody>
      </p:sp>
      <p:pic>
        <p:nvPicPr>
          <p:cNvPr id="14" name="手"/>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74928" y="3697277"/>
            <a:ext cx="928570" cy="2652149"/>
          </a:xfrm>
          <a:prstGeom prst="rect">
            <a:avLst/>
          </a:prstGeom>
        </p:spPr>
      </p:pic>
      <p:sp>
        <p:nvSpPr>
          <p:cNvPr id="26" name="矩形 10"/>
          <p:cNvSpPr>
            <a:spLocks noChangeAspect="1"/>
          </p:cNvSpPr>
          <p:nvPr/>
        </p:nvSpPr>
        <p:spPr>
          <a:xfrm>
            <a:off x="3208033" y="1111468"/>
            <a:ext cx="1121470" cy="1221602"/>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sp>
        <p:nvSpPr>
          <p:cNvPr id="27" name="矩形 10"/>
          <p:cNvSpPr>
            <a:spLocks noChangeAspect="1"/>
          </p:cNvSpPr>
          <p:nvPr/>
        </p:nvSpPr>
        <p:spPr>
          <a:xfrm>
            <a:off x="3450328" y="1111989"/>
            <a:ext cx="1119580" cy="122056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8" name="矩形 10"/>
          <p:cNvSpPr/>
          <p:nvPr/>
        </p:nvSpPr>
        <p:spPr>
          <a:xfrm>
            <a:off x="3653848" y="1333345"/>
            <a:ext cx="712539" cy="776806"/>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00B050"/>
          </a:solidFill>
          <a:ln w="15875">
            <a:gradFill>
              <a:gsLst>
                <a:gs pos="50000">
                  <a:schemeClr val="accent1">
                    <a:lumMod val="60000"/>
                    <a:lumOff val="40000"/>
                  </a:schemeClr>
                </a:gs>
                <a:gs pos="100000">
                  <a:schemeClr val="accent1">
                    <a:lumMod val="75000"/>
                  </a:schemeClr>
                </a:gs>
                <a:gs pos="0">
                  <a:schemeClr val="accent1">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4800" dirty="0">
                <a:solidFill>
                  <a:prstClr val="white"/>
                </a:solidFill>
                <a:latin typeface="Impact" panose="020B0806030902050204" pitchFamily="34" charset="0"/>
              </a:rPr>
              <a:t>0</a:t>
            </a:r>
            <a:endParaRPr lang="zh-CN" altLang="en-US" sz="4000" dirty="0">
              <a:solidFill>
                <a:prstClr val="white"/>
              </a:solidFill>
              <a:latin typeface="Impact" panose="020B0806030902050204" pitchFamily="34" charset="0"/>
            </a:endParaRPr>
          </a:p>
        </p:txBody>
      </p:sp>
      <p:sp>
        <p:nvSpPr>
          <p:cNvPr id="3" name="矩形 10"/>
          <p:cNvSpPr>
            <a:spLocks noChangeAspect="1"/>
          </p:cNvSpPr>
          <p:nvPr/>
        </p:nvSpPr>
        <p:spPr>
          <a:xfrm>
            <a:off x="2057997" y="875587"/>
            <a:ext cx="1121470" cy="1221602"/>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sp>
        <p:nvSpPr>
          <p:cNvPr id="5" name="矩形 10"/>
          <p:cNvSpPr>
            <a:spLocks noChangeAspect="1"/>
          </p:cNvSpPr>
          <p:nvPr/>
        </p:nvSpPr>
        <p:spPr>
          <a:xfrm>
            <a:off x="2300292" y="876108"/>
            <a:ext cx="1119580" cy="122056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7" name="矩形 10"/>
          <p:cNvSpPr/>
          <p:nvPr/>
        </p:nvSpPr>
        <p:spPr>
          <a:xfrm>
            <a:off x="2503812" y="1097464"/>
            <a:ext cx="712539" cy="776806"/>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00B050"/>
          </a:solidFill>
          <a:ln w="15875">
            <a:gradFill>
              <a:gsLst>
                <a:gs pos="50000">
                  <a:schemeClr val="accent1">
                    <a:lumMod val="60000"/>
                    <a:lumOff val="40000"/>
                  </a:schemeClr>
                </a:gs>
                <a:gs pos="100000">
                  <a:schemeClr val="accent1">
                    <a:lumMod val="75000"/>
                  </a:schemeClr>
                </a:gs>
                <a:gs pos="0">
                  <a:schemeClr val="accent1">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4800" dirty="0">
                <a:solidFill>
                  <a:prstClr val="white"/>
                </a:solidFill>
                <a:latin typeface="Impact" panose="020B0806030902050204" pitchFamily="34" charset="0"/>
              </a:rPr>
              <a:t>2</a:t>
            </a:r>
            <a:endParaRPr lang="zh-CN" altLang="en-US" sz="4000" dirty="0">
              <a:solidFill>
                <a:prstClr val="white"/>
              </a:solidFill>
              <a:latin typeface="Impact" panose="020B0806030902050204" pitchFamily="34" charset="0"/>
            </a:endParaRPr>
          </a:p>
        </p:txBody>
      </p:sp>
      <p:sp>
        <p:nvSpPr>
          <p:cNvPr id="37" name="MH_Other_4"/>
          <p:cNvSpPr/>
          <p:nvPr>
            <p:custDataLst>
              <p:tags r:id="rId1"/>
            </p:custDataLst>
          </p:nvPr>
        </p:nvSpPr>
        <p:spPr>
          <a:xfrm>
            <a:off x="4082287" y="819461"/>
            <a:ext cx="221402" cy="221402"/>
          </a:xfrm>
          <a:prstGeom prst="roundRect">
            <a:avLst/>
          </a:prstGeom>
          <a:solidFill>
            <a:srgbClr val="92D050"/>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38" name="MH_Other_4"/>
          <p:cNvSpPr/>
          <p:nvPr>
            <p:custDataLst>
              <p:tags r:id="rId2"/>
            </p:custDataLst>
          </p:nvPr>
        </p:nvSpPr>
        <p:spPr>
          <a:xfrm>
            <a:off x="5343570" y="2256229"/>
            <a:ext cx="271937" cy="271937"/>
          </a:xfrm>
          <a:prstGeom prst="roundRect">
            <a:avLst/>
          </a:prstGeom>
          <a:solidFill>
            <a:srgbClr val="00B050"/>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39" name="圆角矩形 38"/>
          <p:cNvSpPr/>
          <p:nvPr/>
        </p:nvSpPr>
        <p:spPr>
          <a:xfrm>
            <a:off x="1583704" y="1849916"/>
            <a:ext cx="324000" cy="324000"/>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40" name="MH_Other_4"/>
          <p:cNvSpPr/>
          <p:nvPr>
            <p:custDataLst>
              <p:tags r:id="rId3"/>
            </p:custDataLst>
          </p:nvPr>
        </p:nvSpPr>
        <p:spPr>
          <a:xfrm>
            <a:off x="7117243" y="1905571"/>
            <a:ext cx="153681" cy="153681"/>
          </a:xfrm>
          <a:prstGeom prst="roundRect">
            <a:avLst/>
          </a:prstGeom>
          <a:solidFill>
            <a:srgbClr val="92D050"/>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41" name="MH_Other_4"/>
          <p:cNvSpPr/>
          <p:nvPr>
            <p:custDataLst>
              <p:tags r:id="rId4"/>
            </p:custDataLst>
          </p:nvPr>
        </p:nvSpPr>
        <p:spPr>
          <a:xfrm>
            <a:off x="5702796" y="771550"/>
            <a:ext cx="208074" cy="208074"/>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42" name="MH_Other_4"/>
          <p:cNvSpPr/>
          <p:nvPr>
            <p:custDataLst>
              <p:tags r:id="rId5"/>
            </p:custDataLst>
          </p:nvPr>
        </p:nvSpPr>
        <p:spPr>
          <a:xfrm>
            <a:off x="1259631" y="1333344"/>
            <a:ext cx="180000" cy="180000"/>
          </a:xfrm>
          <a:prstGeom prst="roundRect">
            <a:avLst/>
          </a:prstGeom>
          <a:solidFill>
            <a:srgbClr val="00B050"/>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43" name="圆角矩形 42"/>
          <p:cNvSpPr/>
          <p:nvPr/>
        </p:nvSpPr>
        <p:spPr>
          <a:xfrm>
            <a:off x="7204658" y="1286127"/>
            <a:ext cx="247478" cy="247478"/>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44" name="MH_Other_4"/>
          <p:cNvSpPr/>
          <p:nvPr>
            <p:custDataLst>
              <p:tags r:id="rId6"/>
            </p:custDataLst>
          </p:nvPr>
        </p:nvSpPr>
        <p:spPr>
          <a:xfrm>
            <a:off x="3062670" y="2256229"/>
            <a:ext cx="153681" cy="153681"/>
          </a:xfrm>
          <a:prstGeom prst="roundRect">
            <a:avLst/>
          </a:prstGeom>
          <a:solidFill>
            <a:srgbClr val="92D050"/>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46" name="MH_Other_4"/>
          <p:cNvSpPr/>
          <p:nvPr>
            <p:custDataLst>
              <p:tags r:id="rId7"/>
            </p:custDataLst>
          </p:nvPr>
        </p:nvSpPr>
        <p:spPr>
          <a:xfrm>
            <a:off x="7821387" y="1020942"/>
            <a:ext cx="153043" cy="153043"/>
          </a:xfrm>
          <a:prstGeom prst="roundRect">
            <a:avLst/>
          </a:prstGeom>
          <a:solidFill>
            <a:srgbClr val="00B050"/>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pic>
        <p:nvPicPr>
          <p:cNvPr id="2" name="Nouri - Timeless">
            <a:hlinkClick r:id="" action="ppaction://media"/>
          </p:cNvPr>
          <p:cNvPicPr>
            <a:picLocks noChangeAspect="1"/>
          </p:cNvPicPr>
          <p:nvPr>
            <a:audioFile r:link="rId9"/>
            <p:extLst>
              <p:ext uri="{DAA4B4D4-6D71-4841-9C94-3DE7FCFB9230}">
                <p14:media xmlns:p14="http://schemas.microsoft.com/office/powerpoint/2010/main" r:embed="rId8"/>
              </p:ext>
            </p:extLst>
          </p:nvPr>
        </p:nvPicPr>
        <p:blipFill>
          <a:blip r:embed="rId13"/>
          <a:stretch>
            <a:fillRect/>
          </a:stretch>
        </p:blipFill>
        <p:spPr>
          <a:xfrm>
            <a:off x="-900608" y="2528166"/>
            <a:ext cx="487363" cy="487363"/>
          </a:xfrm>
          <a:prstGeom prst="rect">
            <a:avLst/>
          </a:prstGeom>
        </p:spPr>
      </p:pic>
    </p:spTree>
    <p:extLst>
      <p:ext uri="{BB962C8B-B14F-4D97-AF65-F5344CB8AC3E}">
        <p14:creationId xmlns:p14="http://schemas.microsoft.com/office/powerpoint/2010/main" val="4232177547"/>
      </p:ext>
    </p:extLst>
  </p:cSld>
  <p:clrMapOvr>
    <a:masterClrMapping/>
  </p:clrMapOvr>
  <mc:AlternateContent xmlns:mc="http://schemas.openxmlformats.org/markup-compatibility/2006" xmlns:p14="http://schemas.microsoft.com/office/powerpoint/2010/main">
    <mc:Choice Requires="p14">
      <p:transition spd="slow" p14:dur="2000" advTm="11000">
        <p14:vortex dir="r"/>
      </p:transition>
    </mc:Choice>
    <mc:Fallback xmlns="">
      <p:transition spd="slow" advTm="11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3" fill="hold" grpId="0" nodeType="withEffect" p14:presetBounceEnd="50000">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14:bounceEnd="50000">
                                          <p:cBhvr additive="base">
                                            <p:cTn id="9" dur="15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10" dur="1500" fill="hold"/>
                                            <p:tgtEl>
                                              <p:spTgt spid="3"/>
                                            </p:tgtEl>
                                            <p:attrNameLst>
                                              <p:attrName>ppt_y</p:attrName>
                                            </p:attrNameLst>
                                          </p:cBhvr>
                                          <p:tavLst>
                                            <p:tav tm="0">
                                              <p:val>
                                                <p:strVal val="0-#ppt_h/2"/>
                                              </p:val>
                                            </p:tav>
                                            <p:tav tm="100000">
                                              <p:val>
                                                <p:strVal val="#ppt_y"/>
                                              </p:val>
                                            </p:tav>
                                          </p:tavLst>
                                        </p:anim>
                                      </p:childTnLst>
                                    </p:cTn>
                                  </p:par>
                                  <p:par>
                                    <p:cTn id="11" presetID="2" presetClass="entr" presetSubtype="3" fill="hold" grpId="0" nodeType="withEffect" p14:presetBounceEnd="50000">
                                      <p:stCondLst>
                                        <p:cond delay="250"/>
                                      </p:stCondLst>
                                      <p:childTnLst>
                                        <p:set>
                                          <p:cBhvr>
                                            <p:cTn id="12" dur="1" fill="hold">
                                              <p:stCondLst>
                                                <p:cond delay="0"/>
                                              </p:stCondLst>
                                            </p:cTn>
                                            <p:tgtEl>
                                              <p:spTgt spid="5"/>
                                            </p:tgtEl>
                                            <p:attrNameLst>
                                              <p:attrName>style.visibility</p:attrName>
                                            </p:attrNameLst>
                                          </p:cBhvr>
                                          <p:to>
                                            <p:strVal val="visible"/>
                                          </p:to>
                                        </p:set>
                                        <p:anim calcmode="lin" valueType="num" p14:bounceEnd="50000">
                                          <p:cBhvr additive="base">
                                            <p:cTn id="13" dur="1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 presetClass="entr" presetSubtype="3" fill="hold" grpId="0" nodeType="withEffect" p14:presetBounceEnd="50000">
                                      <p:stCondLst>
                                        <p:cond delay="500"/>
                                      </p:stCondLst>
                                      <p:childTnLst>
                                        <p:set>
                                          <p:cBhvr>
                                            <p:cTn id="16" dur="1" fill="hold">
                                              <p:stCondLst>
                                                <p:cond delay="0"/>
                                              </p:stCondLst>
                                            </p:cTn>
                                            <p:tgtEl>
                                              <p:spTgt spid="7"/>
                                            </p:tgtEl>
                                            <p:attrNameLst>
                                              <p:attrName>style.visibility</p:attrName>
                                            </p:attrNameLst>
                                          </p:cBhvr>
                                          <p:to>
                                            <p:strVal val="visible"/>
                                          </p:to>
                                        </p:set>
                                        <p:anim calcmode="lin" valueType="num" p14:bounceEnd="50000">
                                          <p:cBhvr additive="base">
                                            <p:cTn id="17" dur="1500" fill="hold"/>
                                            <p:tgtEl>
                                              <p:spTgt spid="7"/>
                                            </p:tgtEl>
                                            <p:attrNameLst>
                                              <p:attrName>ppt_x</p:attrName>
                                            </p:attrNameLst>
                                          </p:cBhvr>
                                          <p:tavLst>
                                            <p:tav tm="0">
                                              <p:val>
                                                <p:strVal val="1+#ppt_w/2"/>
                                              </p:val>
                                            </p:tav>
                                            <p:tav tm="100000">
                                              <p:val>
                                                <p:strVal val="#ppt_x"/>
                                              </p:val>
                                            </p:tav>
                                          </p:tavLst>
                                        </p:anim>
                                        <p:anim calcmode="lin" valueType="num" p14:bounceEnd="50000">
                                          <p:cBhvr additive="base">
                                            <p:cTn id="18" dur="1500" fill="hold"/>
                                            <p:tgtEl>
                                              <p:spTgt spid="7"/>
                                            </p:tgtEl>
                                            <p:attrNameLst>
                                              <p:attrName>ppt_y</p:attrName>
                                            </p:attrNameLst>
                                          </p:cBhvr>
                                          <p:tavLst>
                                            <p:tav tm="0">
                                              <p:val>
                                                <p:strVal val="0-#ppt_h/2"/>
                                              </p:val>
                                            </p:tav>
                                            <p:tav tm="100000">
                                              <p:val>
                                                <p:strVal val="#ppt_y"/>
                                              </p:val>
                                            </p:tav>
                                          </p:tavLst>
                                        </p:anim>
                                      </p:childTnLst>
                                    </p:cTn>
                                  </p:par>
                                  <p:par>
                                    <p:cTn id="19" presetID="2" presetClass="entr" presetSubtype="12" fill="hold" grpId="0" nodeType="withEffect" p14:presetBounceEnd="50000">
                                      <p:stCondLst>
                                        <p:cond delay="750"/>
                                      </p:stCondLst>
                                      <p:childTnLst>
                                        <p:set>
                                          <p:cBhvr>
                                            <p:cTn id="20" dur="1" fill="hold">
                                              <p:stCondLst>
                                                <p:cond delay="0"/>
                                              </p:stCondLst>
                                            </p:cTn>
                                            <p:tgtEl>
                                              <p:spTgt spid="26"/>
                                            </p:tgtEl>
                                            <p:attrNameLst>
                                              <p:attrName>style.visibility</p:attrName>
                                            </p:attrNameLst>
                                          </p:cBhvr>
                                          <p:to>
                                            <p:strVal val="visible"/>
                                          </p:to>
                                        </p:set>
                                        <p:anim calcmode="lin" valueType="num" p14:bounceEnd="50000">
                                          <p:cBhvr additive="base">
                                            <p:cTn id="21" dur="1500" fill="hold"/>
                                            <p:tgtEl>
                                              <p:spTgt spid="26"/>
                                            </p:tgtEl>
                                            <p:attrNameLst>
                                              <p:attrName>ppt_x</p:attrName>
                                            </p:attrNameLst>
                                          </p:cBhvr>
                                          <p:tavLst>
                                            <p:tav tm="0">
                                              <p:val>
                                                <p:strVal val="0-#ppt_w/2"/>
                                              </p:val>
                                            </p:tav>
                                            <p:tav tm="100000">
                                              <p:val>
                                                <p:strVal val="#ppt_x"/>
                                              </p:val>
                                            </p:tav>
                                          </p:tavLst>
                                        </p:anim>
                                        <p:anim calcmode="lin" valueType="num" p14:bounceEnd="50000">
                                          <p:cBhvr additive="base">
                                            <p:cTn id="22" dur="1500" fill="hold"/>
                                            <p:tgtEl>
                                              <p:spTgt spid="26"/>
                                            </p:tgtEl>
                                            <p:attrNameLst>
                                              <p:attrName>ppt_y</p:attrName>
                                            </p:attrNameLst>
                                          </p:cBhvr>
                                          <p:tavLst>
                                            <p:tav tm="0">
                                              <p:val>
                                                <p:strVal val="1+#ppt_h/2"/>
                                              </p:val>
                                            </p:tav>
                                            <p:tav tm="100000">
                                              <p:val>
                                                <p:strVal val="#ppt_y"/>
                                              </p:val>
                                            </p:tav>
                                          </p:tavLst>
                                        </p:anim>
                                      </p:childTnLst>
                                    </p:cTn>
                                  </p:par>
                                  <p:par>
                                    <p:cTn id="23" presetID="2" presetClass="entr" presetSubtype="12" fill="hold" grpId="0" nodeType="withEffect" p14:presetBounceEnd="50000">
                                      <p:stCondLst>
                                        <p:cond delay="1000"/>
                                      </p:stCondLst>
                                      <p:childTnLst>
                                        <p:set>
                                          <p:cBhvr>
                                            <p:cTn id="24" dur="1" fill="hold">
                                              <p:stCondLst>
                                                <p:cond delay="0"/>
                                              </p:stCondLst>
                                            </p:cTn>
                                            <p:tgtEl>
                                              <p:spTgt spid="27"/>
                                            </p:tgtEl>
                                            <p:attrNameLst>
                                              <p:attrName>style.visibility</p:attrName>
                                            </p:attrNameLst>
                                          </p:cBhvr>
                                          <p:to>
                                            <p:strVal val="visible"/>
                                          </p:to>
                                        </p:set>
                                        <p:anim calcmode="lin" valueType="num" p14:bounceEnd="50000">
                                          <p:cBhvr additive="base">
                                            <p:cTn id="25" dur="1500" fill="hold"/>
                                            <p:tgtEl>
                                              <p:spTgt spid="27"/>
                                            </p:tgtEl>
                                            <p:attrNameLst>
                                              <p:attrName>ppt_x</p:attrName>
                                            </p:attrNameLst>
                                          </p:cBhvr>
                                          <p:tavLst>
                                            <p:tav tm="0">
                                              <p:val>
                                                <p:strVal val="0-#ppt_w/2"/>
                                              </p:val>
                                            </p:tav>
                                            <p:tav tm="100000">
                                              <p:val>
                                                <p:strVal val="#ppt_x"/>
                                              </p:val>
                                            </p:tav>
                                          </p:tavLst>
                                        </p:anim>
                                        <p:anim calcmode="lin" valueType="num" p14:bounceEnd="50000">
                                          <p:cBhvr additive="base">
                                            <p:cTn id="26" dur="1500" fill="hold"/>
                                            <p:tgtEl>
                                              <p:spTgt spid="27"/>
                                            </p:tgtEl>
                                            <p:attrNameLst>
                                              <p:attrName>ppt_y</p:attrName>
                                            </p:attrNameLst>
                                          </p:cBhvr>
                                          <p:tavLst>
                                            <p:tav tm="0">
                                              <p:val>
                                                <p:strVal val="1+#ppt_h/2"/>
                                              </p:val>
                                            </p:tav>
                                            <p:tav tm="100000">
                                              <p:val>
                                                <p:strVal val="#ppt_y"/>
                                              </p:val>
                                            </p:tav>
                                          </p:tavLst>
                                        </p:anim>
                                      </p:childTnLst>
                                    </p:cTn>
                                  </p:par>
                                  <p:par>
                                    <p:cTn id="27" presetID="2" presetClass="entr" presetSubtype="12" fill="hold" grpId="0" nodeType="withEffect" p14:presetBounceEnd="50000">
                                      <p:stCondLst>
                                        <p:cond delay="1250"/>
                                      </p:stCondLst>
                                      <p:childTnLst>
                                        <p:set>
                                          <p:cBhvr>
                                            <p:cTn id="28" dur="1" fill="hold">
                                              <p:stCondLst>
                                                <p:cond delay="0"/>
                                              </p:stCondLst>
                                            </p:cTn>
                                            <p:tgtEl>
                                              <p:spTgt spid="28"/>
                                            </p:tgtEl>
                                            <p:attrNameLst>
                                              <p:attrName>style.visibility</p:attrName>
                                            </p:attrNameLst>
                                          </p:cBhvr>
                                          <p:to>
                                            <p:strVal val="visible"/>
                                          </p:to>
                                        </p:set>
                                        <p:anim calcmode="lin" valueType="num" p14:bounceEnd="50000">
                                          <p:cBhvr additive="base">
                                            <p:cTn id="29" dur="1500" fill="hold"/>
                                            <p:tgtEl>
                                              <p:spTgt spid="28"/>
                                            </p:tgtEl>
                                            <p:attrNameLst>
                                              <p:attrName>ppt_x</p:attrName>
                                            </p:attrNameLst>
                                          </p:cBhvr>
                                          <p:tavLst>
                                            <p:tav tm="0">
                                              <p:val>
                                                <p:strVal val="0-#ppt_w/2"/>
                                              </p:val>
                                            </p:tav>
                                            <p:tav tm="100000">
                                              <p:val>
                                                <p:strVal val="#ppt_x"/>
                                              </p:val>
                                            </p:tav>
                                          </p:tavLst>
                                        </p:anim>
                                        <p:anim calcmode="lin" valueType="num" p14:bounceEnd="50000">
                                          <p:cBhvr additive="base">
                                            <p:cTn id="30" dur="1500" fill="hold"/>
                                            <p:tgtEl>
                                              <p:spTgt spid="28"/>
                                            </p:tgtEl>
                                            <p:attrNameLst>
                                              <p:attrName>ppt_y</p:attrName>
                                            </p:attrNameLst>
                                          </p:cBhvr>
                                          <p:tavLst>
                                            <p:tav tm="0">
                                              <p:val>
                                                <p:strVal val="1+#ppt_h/2"/>
                                              </p:val>
                                            </p:tav>
                                            <p:tav tm="100000">
                                              <p:val>
                                                <p:strVal val="#ppt_y"/>
                                              </p:val>
                                            </p:tav>
                                          </p:tavLst>
                                        </p:anim>
                                      </p:childTnLst>
                                    </p:cTn>
                                  </p:par>
                                  <p:par>
                                    <p:cTn id="31" presetID="2" presetClass="entr" presetSubtype="3" fill="hold" grpId="0" nodeType="withEffect" p14:presetBounceEnd="50000">
                                      <p:stCondLst>
                                        <p:cond delay="1500"/>
                                      </p:stCondLst>
                                      <p:childTnLst>
                                        <p:set>
                                          <p:cBhvr>
                                            <p:cTn id="32" dur="1" fill="hold">
                                              <p:stCondLst>
                                                <p:cond delay="0"/>
                                              </p:stCondLst>
                                            </p:cTn>
                                            <p:tgtEl>
                                              <p:spTgt spid="30"/>
                                            </p:tgtEl>
                                            <p:attrNameLst>
                                              <p:attrName>style.visibility</p:attrName>
                                            </p:attrNameLst>
                                          </p:cBhvr>
                                          <p:to>
                                            <p:strVal val="visible"/>
                                          </p:to>
                                        </p:set>
                                        <p:anim calcmode="lin" valueType="num" p14:bounceEnd="50000">
                                          <p:cBhvr additive="base">
                                            <p:cTn id="33" dur="15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34" dur="1500" fill="hold"/>
                                            <p:tgtEl>
                                              <p:spTgt spid="30"/>
                                            </p:tgtEl>
                                            <p:attrNameLst>
                                              <p:attrName>ppt_y</p:attrName>
                                            </p:attrNameLst>
                                          </p:cBhvr>
                                          <p:tavLst>
                                            <p:tav tm="0">
                                              <p:val>
                                                <p:strVal val="0-#ppt_h/2"/>
                                              </p:val>
                                            </p:tav>
                                            <p:tav tm="100000">
                                              <p:val>
                                                <p:strVal val="#ppt_y"/>
                                              </p:val>
                                            </p:tav>
                                          </p:tavLst>
                                        </p:anim>
                                      </p:childTnLst>
                                    </p:cTn>
                                  </p:par>
                                  <p:par>
                                    <p:cTn id="35" presetID="2" presetClass="entr" presetSubtype="3" fill="hold" grpId="0" nodeType="withEffect" p14:presetBounceEnd="50000">
                                      <p:stCondLst>
                                        <p:cond delay="1750"/>
                                      </p:stCondLst>
                                      <p:childTnLst>
                                        <p:set>
                                          <p:cBhvr>
                                            <p:cTn id="36" dur="1" fill="hold">
                                              <p:stCondLst>
                                                <p:cond delay="0"/>
                                              </p:stCondLst>
                                            </p:cTn>
                                            <p:tgtEl>
                                              <p:spTgt spid="31"/>
                                            </p:tgtEl>
                                            <p:attrNameLst>
                                              <p:attrName>style.visibility</p:attrName>
                                            </p:attrNameLst>
                                          </p:cBhvr>
                                          <p:to>
                                            <p:strVal val="visible"/>
                                          </p:to>
                                        </p:set>
                                        <p:anim calcmode="lin" valueType="num" p14:bounceEnd="50000">
                                          <p:cBhvr additive="base">
                                            <p:cTn id="37" dur="1500" fill="hold"/>
                                            <p:tgtEl>
                                              <p:spTgt spid="31"/>
                                            </p:tgtEl>
                                            <p:attrNameLst>
                                              <p:attrName>ppt_x</p:attrName>
                                            </p:attrNameLst>
                                          </p:cBhvr>
                                          <p:tavLst>
                                            <p:tav tm="0">
                                              <p:val>
                                                <p:strVal val="1+#ppt_w/2"/>
                                              </p:val>
                                            </p:tav>
                                            <p:tav tm="100000">
                                              <p:val>
                                                <p:strVal val="#ppt_x"/>
                                              </p:val>
                                            </p:tav>
                                          </p:tavLst>
                                        </p:anim>
                                        <p:anim calcmode="lin" valueType="num" p14:bounceEnd="50000">
                                          <p:cBhvr additive="base">
                                            <p:cTn id="38" dur="1500" fill="hold"/>
                                            <p:tgtEl>
                                              <p:spTgt spid="31"/>
                                            </p:tgtEl>
                                            <p:attrNameLst>
                                              <p:attrName>ppt_y</p:attrName>
                                            </p:attrNameLst>
                                          </p:cBhvr>
                                          <p:tavLst>
                                            <p:tav tm="0">
                                              <p:val>
                                                <p:strVal val="0-#ppt_h/2"/>
                                              </p:val>
                                            </p:tav>
                                            <p:tav tm="100000">
                                              <p:val>
                                                <p:strVal val="#ppt_y"/>
                                              </p:val>
                                            </p:tav>
                                          </p:tavLst>
                                        </p:anim>
                                      </p:childTnLst>
                                    </p:cTn>
                                  </p:par>
                                  <p:par>
                                    <p:cTn id="39" presetID="2" presetClass="entr" presetSubtype="3" fill="hold" grpId="0" nodeType="withEffect" p14:presetBounceEnd="50000">
                                      <p:stCondLst>
                                        <p:cond delay="2000"/>
                                      </p:stCondLst>
                                      <p:childTnLst>
                                        <p:set>
                                          <p:cBhvr>
                                            <p:cTn id="40" dur="1" fill="hold">
                                              <p:stCondLst>
                                                <p:cond delay="0"/>
                                              </p:stCondLst>
                                            </p:cTn>
                                            <p:tgtEl>
                                              <p:spTgt spid="32"/>
                                            </p:tgtEl>
                                            <p:attrNameLst>
                                              <p:attrName>style.visibility</p:attrName>
                                            </p:attrNameLst>
                                          </p:cBhvr>
                                          <p:to>
                                            <p:strVal val="visible"/>
                                          </p:to>
                                        </p:set>
                                        <p:anim calcmode="lin" valueType="num" p14:bounceEnd="50000">
                                          <p:cBhvr additive="base">
                                            <p:cTn id="41" dur="1500" fill="hold"/>
                                            <p:tgtEl>
                                              <p:spTgt spid="32"/>
                                            </p:tgtEl>
                                            <p:attrNameLst>
                                              <p:attrName>ppt_x</p:attrName>
                                            </p:attrNameLst>
                                          </p:cBhvr>
                                          <p:tavLst>
                                            <p:tav tm="0">
                                              <p:val>
                                                <p:strVal val="1+#ppt_w/2"/>
                                              </p:val>
                                            </p:tav>
                                            <p:tav tm="100000">
                                              <p:val>
                                                <p:strVal val="#ppt_x"/>
                                              </p:val>
                                            </p:tav>
                                          </p:tavLst>
                                        </p:anim>
                                        <p:anim calcmode="lin" valueType="num" p14:bounceEnd="50000">
                                          <p:cBhvr additive="base">
                                            <p:cTn id="42" dur="1500" fill="hold"/>
                                            <p:tgtEl>
                                              <p:spTgt spid="32"/>
                                            </p:tgtEl>
                                            <p:attrNameLst>
                                              <p:attrName>ppt_y</p:attrName>
                                            </p:attrNameLst>
                                          </p:cBhvr>
                                          <p:tavLst>
                                            <p:tav tm="0">
                                              <p:val>
                                                <p:strVal val="0-#ppt_h/2"/>
                                              </p:val>
                                            </p:tav>
                                            <p:tav tm="100000">
                                              <p:val>
                                                <p:strVal val="#ppt_y"/>
                                              </p:val>
                                            </p:tav>
                                          </p:tavLst>
                                        </p:anim>
                                      </p:childTnLst>
                                    </p:cTn>
                                  </p:par>
                                  <p:par>
                                    <p:cTn id="43" presetID="2" presetClass="entr" presetSubtype="12" fill="hold" grpId="0" nodeType="withEffect" p14:presetBounceEnd="50000">
                                      <p:stCondLst>
                                        <p:cond delay="2250"/>
                                      </p:stCondLst>
                                      <p:childTnLst>
                                        <p:set>
                                          <p:cBhvr>
                                            <p:cTn id="44" dur="1" fill="hold">
                                              <p:stCondLst>
                                                <p:cond delay="0"/>
                                              </p:stCondLst>
                                            </p:cTn>
                                            <p:tgtEl>
                                              <p:spTgt spid="34"/>
                                            </p:tgtEl>
                                            <p:attrNameLst>
                                              <p:attrName>style.visibility</p:attrName>
                                            </p:attrNameLst>
                                          </p:cBhvr>
                                          <p:to>
                                            <p:strVal val="visible"/>
                                          </p:to>
                                        </p:set>
                                        <p:anim calcmode="lin" valueType="num" p14:bounceEnd="50000">
                                          <p:cBhvr additive="base">
                                            <p:cTn id="45" dur="1500" fill="hold"/>
                                            <p:tgtEl>
                                              <p:spTgt spid="34"/>
                                            </p:tgtEl>
                                            <p:attrNameLst>
                                              <p:attrName>ppt_x</p:attrName>
                                            </p:attrNameLst>
                                          </p:cBhvr>
                                          <p:tavLst>
                                            <p:tav tm="0">
                                              <p:val>
                                                <p:strVal val="0-#ppt_w/2"/>
                                              </p:val>
                                            </p:tav>
                                            <p:tav tm="100000">
                                              <p:val>
                                                <p:strVal val="#ppt_x"/>
                                              </p:val>
                                            </p:tav>
                                          </p:tavLst>
                                        </p:anim>
                                        <p:anim calcmode="lin" valueType="num" p14:bounceEnd="50000">
                                          <p:cBhvr additive="base">
                                            <p:cTn id="46" dur="1500" fill="hold"/>
                                            <p:tgtEl>
                                              <p:spTgt spid="34"/>
                                            </p:tgtEl>
                                            <p:attrNameLst>
                                              <p:attrName>ppt_y</p:attrName>
                                            </p:attrNameLst>
                                          </p:cBhvr>
                                          <p:tavLst>
                                            <p:tav tm="0">
                                              <p:val>
                                                <p:strVal val="1+#ppt_h/2"/>
                                              </p:val>
                                            </p:tav>
                                            <p:tav tm="100000">
                                              <p:val>
                                                <p:strVal val="#ppt_y"/>
                                              </p:val>
                                            </p:tav>
                                          </p:tavLst>
                                        </p:anim>
                                      </p:childTnLst>
                                    </p:cTn>
                                  </p:par>
                                  <p:par>
                                    <p:cTn id="47" presetID="2" presetClass="entr" presetSubtype="12" fill="hold" grpId="0" nodeType="withEffect" p14:presetBounceEnd="50000">
                                      <p:stCondLst>
                                        <p:cond delay="2500"/>
                                      </p:stCondLst>
                                      <p:childTnLst>
                                        <p:set>
                                          <p:cBhvr>
                                            <p:cTn id="48" dur="1" fill="hold">
                                              <p:stCondLst>
                                                <p:cond delay="0"/>
                                              </p:stCondLst>
                                            </p:cTn>
                                            <p:tgtEl>
                                              <p:spTgt spid="35"/>
                                            </p:tgtEl>
                                            <p:attrNameLst>
                                              <p:attrName>style.visibility</p:attrName>
                                            </p:attrNameLst>
                                          </p:cBhvr>
                                          <p:to>
                                            <p:strVal val="visible"/>
                                          </p:to>
                                        </p:set>
                                        <p:anim calcmode="lin" valueType="num" p14:bounceEnd="50000">
                                          <p:cBhvr additive="base">
                                            <p:cTn id="49" dur="1500" fill="hold"/>
                                            <p:tgtEl>
                                              <p:spTgt spid="35"/>
                                            </p:tgtEl>
                                            <p:attrNameLst>
                                              <p:attrName>ppt_x</p:attrName>
                                            </p:attrNameLst>
                                          </p:cBhvr>
                                          <p:tavLst>
                                            <p:tav tm="0">
                                              <p:val>
                                                <p:strVal val="0-#ppt_w/2"/>
                                              </p:val>
                                            </p:tav>
                                            <p:tav tm="100000">
                                              <p:val>
                                                <p:strVal val="#ppt_x"/>
                                              </p:val>
                                            </p:tav>
                                          </p:tavLst>
                                        </p:anim>
                                        <p:anim calcmode="lin" valueType="num" p14:bounceEnd="50000">
                                          <p:cBhvr additive="base">
                                            <p:cTn id="50" dur="1500" fill="hold"/>
                                            <p:tgtEl>
                                              <p:spTgt spid="35"/>
                                            </p:tgtEl>
                                            <p:attrNameLst>
                                              <p:attrName>ppt_y</p:attrName>
                                            </p:attrNameLst>
                                          </p:cBhvr>
                                          <p:tavLst>
                                            <p:tav tm="0">
                                              <p:val>
                                                <p:strVal val="1+#ppt_h/2"/>
                                              </p:val>
                                            </p:tav>
                                            <p:tav tm="100000">
                                              <p:val>
                                                <p:strVal val="#ppt_y"/>
                                              </p:val>
                                            </p:tav>
                                          </p:tavLst>
                                        </p:anim>
                                      </p:childTnLst>
                                    </p:cTn>
                                  </p:par>
                                  <p:par>
                                    <p:cTn id="51" presetID="2" presetClass="entr" presetSubtype="12" fill="hold" grpId="0" nodeType="withEffect" p14:presetBounceEnd="50000">
                                      <p:stCondLst>
                                        <p:cond delay="2750"/>
                                      </p:stCondLst>
                                      <p:childTnLst>
                                        <p:set>
                                          <p:cBhvr>
                                            <p:cTn id="52" dur="1" fill="hold">
                                              <p:stCondLst>
                                                <p:cond delay="0"/>
                                              </p:stCondLst>
                                            </p:cTn>
                                            <p:tgtEl>
                                              <p:spTgt spid="36"/>
                                            </p:tgtEl>
                                            <p:attrNameLst>
                                              <p:attrName>style.visibility</p:attrName>
                                            </p:attrNameLst>
                                          </p:cBhvr>
                                          <p:to>
                                            <p:strVal val="visible"/>
                                          </p:to>
                                        </p:set>
                                        <p:anim calcmode="lin" valueType="num" p14:bounceEnd="50000">
                                          <p:cBhvr additive="base">
                                            <p:cTn id="53" dur="1500" fill="hold"/>
                                            <p:tgtEl>
                                              <p:spTgt spid="36"/>
                                            </p:tgtEl>
                                            <p:attrNameLst>
                                              <p:attrName>ppt_x</p:attrName>
                                            </p:attrNameLst>
                                          </p:cBhvr>
                                          <p:tavLst>
                                            <p:tav tm="0">
                                              <p:val>
                                                <p:strVal val="0-#ppt_w/2"/>
                                              </p:val>
                                            </p:tav>
                                            <p:tav tm="100000">
                                              <p:val>
                                                <p:strVal val="#ppt_x"/>
                                              </p:val>
                                            </p:tav>
                                          </p:tavLst>
                                        </p:anim>
                                        <p:anim calcmode="lin" valueType="num" p14:bounceEnd="50000">
                                          <p:cBhvr additive="base">
                                            <p:cTn id="54" dur="1500" fill="hold"/>
                                            <p:tgtEl>
                                              <p:spTgt spid="36"/>
                                            </p:tgtEl>
                                            <p:attrNameLst>
                                              <p:attrName>ppt_y</p:attrName>
                                            </p:attrNameLst>
                                          </p:cBhvr>
                                          <p:tavLst>
                                            <p:tav tm="0">
                                              <p:val>
                                                <p:strVal val="1+#ppt_h/2"/>
                                              </p:val>
                                            </p:tav>
                                            <p:tav tm="100000">
                                              <p:val>
                                                <p:strVal val="#ppt_y"/>
                                              </p:val>
                                            </p:tav>
                                          </p:tavLst>
                                        </p:anim>
                                      </p:childTnLst>
                                    </p:cTn>
                                  </p:par>
                                  <p:par>
                                    <p:cTn id="55" presetID="10" presetClass="entr" presetSubtype="0" fill="hold" grpId="0" nodeType="withEffect">
                                      <p:stCondLst>
                                        <p:cond delay="125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par>
                                    <p:cTn id="58" presetID="42" presetClass="path" presetSubtype="0" accel="50000" decel="50000" autoRev="1" fill="hold" grpId="1" nodeType="withEffect">
                                      <p:stCondLst>
                                        <p:cond delay="750"/>
                                      </p:stCondLst>
                                      <p:childTnLst>
                                        <p:animMotion origin="layout" path="M -2.22222E-6 3.97962E-6 L 0.11997 -0.0954 " pathEditMode="relative" rAng="0" ptsTypes="AA">
                                          <p:cBhvr>
                                            <p:cTn id="59" dur="500" fill="hold"/>
                                            <p:tgtEl>
                                              <p:spTgt spid="39"/>
                                            </p:tgtEl>
                                            <p:attrNameLst>
                                              <p:attrName>ppt_x</p:attrName>
                                              <p:attrName>ppt_y</p:attrName>
                                            </p:attrNameLst>
                                          </p:cBhvr>
                                          <p:rCtr x="5990" y="-4785"/>
                                        </p:animMotion>
                                      </p:childTnLst>
                                    </p:cTn>
                                  </p:par>
                                  <p:par>
                                    <p:cTn id="60" presetID="10" presetClass="entr" presetSubtype="0" fill="hold" grpId="0" nodeType="withEffect">
                                      <p:stCondLst>
                                        <p:cond delay="150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par>
                                    <p:cTn id="63" presetID="42" presetClass="path" presetSubtype="0" accel="50000" decel="50000" autoRev="1" fill="hold" grpId="1" nodeType="withEffect">
                                      <p:stCondLst>
                                        <p:cond delay="1000"/>
                                      </p:stCondLst>
                                      <p:childTnLst>
                                        <p:animMotion origin="layout" path="M -4.44444E-6 2.12411E-6 L 0.17275 -0.00371 " pathEditMode="relative" rAng="0" ptsTypes="AA">
                                          <p:cBhvr>
                                            <p:cTn id="64" dur="500" fill="hold"/>
                                            <p:tgtEl>
                                              <p:spTgt spid="42"/>
                                            </p:tgtEl>
                                            <p:attrNameLst>
                                              <p:attrName>ppt_x</p:attrName>
                                              <p:attrName>ppt_y</p:attrName>
                                            </p:attrNameLst>
                                          </p:cBhvr>
                                          <p:rCtr x="8628" y="-185"/>
                                        </p:animMotion>
                                      </p:childTnLst>
                                    </p:cTn>
                                  </p:par>
                                  <p:par>
                                    <p:cTn id="65" presetID="10" presetClass="entr" presetSubtype="0" fill="hold" grpId="0" nodeType="withEffect">
                                      <p:stCondLst>
                                        <p:cond delay="200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par>
                                    <p:cTn id="68" presetID="42" presetClass="path" presetSubtype="0" accel="50000" decel="50000" autoRev="1" fill="hold" grpId="1" nodeType="withEffect">
                                      <p:stCondLst>
                                        <p:cond delay="1500"/>
                                      </p:stCondLst>
                                      <p:childTnLst>
                                        <p:animMotion origin="layout" path="M 8.33333E-7 3.04415E-6 L 0.10156 -0.10775 " pathEditMode="relative" rAng="0" ptsTypes="AA">
                                          <p:cBhvr>
                                            <p:cTn id="69" dur="500" fill="hold"/>
                                            <p:tgtEl>
                                              <p:spTgt spid="44"/>
                                            </p:tgtEl>
                                            <p:attrNameLst>
                                              <p:attrName>ppt_x</p:attrName>
                                              <p:attrName>ppt_y</p:attrName>
                                            </p:attrNameLst>
                                          </p:cBhvr>
                                          <p:rCtr x="5069" y="-5403"/>
                                        </p:animMotion>
                                      </p:childTnLst>
                                    </p:cTn>
                                  </p:par>
                                  <p:par>
                                    <p:cTn id="70" presetID="10" presetClass="entr" presetSubtype="0" fill="hold" grpId="0" nodeType="withEffect">
                                      <p:stCondLst>
                                        <p:cond delay="225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42" presetClass="path" presetSubtype="0" accel="50000" decel="50000" autoRev="1" fill="hold" grpId="1" nodeType="withEffect">
                                      <p:stCondLst>
                                        <p:cond delay="1750"/>
                                      </p:stCondLst>
                                      <p:childTnLst>
                                        <p:animMotion origin="layout" path="M 3.05556E-6 -3.21395E-6 L -0.02153 0.16518 " pathEditMode="relative" rAng="0" ptsTypes="AA">
                                          <p:cBhvr>
                                            <p:cTn id="74" dur="500" fill="hold"/>
                                            <p:tgtEl>
                                              <p:spTgt spid="37"/>
                                            </p:tgtEl>
                                            <p:attrNameLst>
                                              <p:attrName>ppt_x</p:attrName>
                                              <p:attrName>ppt_y</p:attrName>
                                            </p:attrNameLst>
                                          </p:cBhvr>
                                          <p:rCtr x="-1076" y="8243"/>
                                        </p:animMotion>
                                      </p:childTnLst>
                                    </p:cTn>
                                  </p:par>
                                  <p:par>
                                    <p:cTn id="75" presetID="10" presetClass="entr" presetSubtype="0" fill="hold" grpId="0" nodeType="withEffect">
                                      <p:stCondLst>
                                        <p:cond delay="275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par>
                                    <p:cTn id="78" presetID="42" presetClass="path" presetSubtype="0" accel="50000" decel="50000" autoRev="1" fill="hold" grpId="1" nodeType="withEffect">
                                      <p:stCondLst>
                                        <p:cond delay="2250"/>
                                      </p:stCondLst>
                                      <p:childTnLst>
                                        <p:animMotion origin="layout" path="M -1.94444E-6 -2.3464E-7 L -0.03611 -0.17505 " pathEditMode="relative" rAng="0" ptsTypes="AA">
                                          <p:cBhvr>
                                            <p:cTn id="79" dur="500" fill="hold"/>
                                            <p:tgtEl>
                                              <p:spTgt spid="38"/>
                                            </p:tgtEl>
                                            <p:attrNameLst>
                                              <p:attrName>ppt_x</p:attrName>
                                              <p:attrName>ppt_y</p:attrName>
                                            </p:attrNameLst>
                                          </p:cBhvr>
                                          <p:rCtr x="-1806" y="-8768"/>
                                        </p:animMotion>
                                      </p:childTnLst>
                                    </p:cTn>
                                  </p:par>
                                  <p:par>
                                    <p:cTn id="80" presetID="10" presetClass="entr" presetSubtype="0" fill="hold" grpId="0" nodeType="withEffect">
                                      <p:stCondLst>
                                        <p:cond delay="30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42" presetClass="path" presetSubtype="0" accel="50000" decel="50000" autoRev="1" fill="hold" grpId="1" nodeType="withEffect">
                                      <p:stCondLst>
                                        <p:cond delay="2500"/>
                                      </p:stCondLst>
                                      <p:childTnLst>
                                        <p:animMotion origin="layout" path="M 4.16667E-6 2.59031E-6 L -0.06407 0.1201 " pathEditMode="relative" rAng="0" ptsTypes="AA">
                                          <p:cBhvr>
                                            <p:cTn id="84" dur="500" fill="hold"/>
                                            <p:tgtEl>
                                              <p:spTgt spid="41"/>
                                            </p:tgtEl>
                                            <p:attrNameLst>
                                              <p:attrName>ppt_x</p:attrName>
                                              <p:attrName>ppt_y</p:attrName>
                                            </p:attrNameLst>
                                          </p:cBhvr>
                                          <p:rCtr x="-3212" y="5990"/>
                                        </p:animMotion>
                                      </p:childTnLst>
                                    </p:cTn>
                                  </p:par>
                                  <p:par>
                                    <p:cTn id="85" presetID="10" presetClass="entr" presetSubtype="0" fill="hold" grpId="0" nodeType="withEffect">
                                      <p:stCondLst>
                                        <p:cond delay="350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par>
                                    <p:cTn id="88" presetID="42" presetClass="path" presetSubtype="0" accel="50000" decel="50000" autoRev="1" fill="hold" grpId="1" nodeType="withEffect">
                                      <p:stCondLst>
                                        <p:cond delay="3000"/>
                                      </p:stCondLst>
                                      <p:childTnLst>
                                        <p:animMotion origin="layout" path="M -1.94444E-6 3.97962E-6 L -0.10555 -0.05342 " pathEditMode="relative" rAng="0" ptsTypes="AA">
                                          <p:cBhvr>
                                            <p:cTn id="89" dur="500" fill="hold"/>
                                            <p:tgtEl>
                                              <p:spTgt spid="40"/>
                                            </p:tgtEl>
                                            <p:attrNameLst>
                                              <p:attrName>ppt_x</p:attrName>
                                              <p:attrName>ppt_y</p:attrName>
                                            </p:attrNameLst>
                                          </p:cBhvr>
                                          <p:rCtr x="-5278" y="-2686"/>
                                        </p:animMotion>
                                      </p:childTnLst>
                                    </p:cTn>
                                  </p:par>
                                  <p:par>
                                    <p:cTn id="90" presetID="10" presetClass="entr" presetSubtype="0" fill="hold" grpId="0" nodeType="withEffect">
                                      <p:stCondLst>
                                        <p:cond delay="375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par>
                                    <p:cTn id="93" presetID="42" presetClass="path" presetSubtype="0" accel="50000" decel="50000" autoRev="1" fill="hold" grpId="1" nodeType="withEffect">
                                      <p:stCondLst>
                                        <p:cond delay="3250"/>
                                      </p:stCondLst>
                                      <p:childTnLst>
                                        <p:animMotion origin="layout" path="M -2.22222E-6 4.24205E-6 L -0.09566 0.06143 " pathEditMode="relative" rAng="0" ptsTypes="AA">
                                          <p:cBhvr>
                                            <p:cTn id="94" dur="500" fill="hold"/>
                                            <p:tgtEl>
                                              <p:spTgt spid="43"/>
                                            </p:tgtEl>
                                            <p:attrNameLst>
                                              <p:attrName>ppt_x</p:attrName>
                                              <p:attrName>ppt_y</p:attrName>
                                            </p:attrNameLst>
                                          </p:cBhvr>
                                          <p:rCtr x="-4792" y="3056"/>
                                        </p:animMotion>
                                      </p:childTnLst>
                                    </p:cTn>
                                  </p:par>
                                  <p:par>
                                    <p:cTn id="95" presetID="10" presetClass="entr" presetSubtype="0" fill="hold" grpId="0" nodeType="withEffect">
                                      <p:stCondLst>
                                        <p:cond delay="350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par>
                                    <p:cTn id="98" presetID="42" presetClass="path" presetSubtype="0" accel="50000" decel="50000" autoRev="1" fill="hold" grpId="1" nodeType="withEffect">
                                      <p:stCondLst>
                                        <p:cond delay="3000"/>
                                      </p:stCondLst>
                                      <p:childTnLst>
                                        <p:animMotion origin="layout" path="M 5E-6 -4.2297E-7 L -0.1658 0.11392 " pathEditMode="relative" rAng="0" ptsTypes="AA">
                                          <p:cBhvr>
                                            <p:cTn id="99" dur="500" fill="hold"/>
                                            <p:tgtEl>
                                              <p:spTgt spid="46"/>
                                            </p:tgtEl>
                                            <p:attrNameLst>
                                              <p:attrName>ppt_x</p:attrName>
                                              <p:attrName>ppt_y</p:attrName>
                                            </p:attrNameLst>
                                          </p:cBhvr>
                                          <p:rCtr x="-8299" y="5681"/>
                                        </p:animMotion>
                                      </p:childTnLst>
                                    </p:cTn>
                                  </p:par>
                                </p:childTnLst>
                              </p:cTn>
                            </p:par>
                            <p:par>
                              <p:cTn id="100" fill="hold">
                                <p:stCondLst>
                                  <p:cond delay="4250"/>
                                </p:stCondLst>
                                <p:childTnLst>
                                  <p:par>
                                    <p:cTn id="101" presetID="52" presetClass="entr" presetSubtype="0" fill="hold" grpId="0" nodeType="afterEffect">
                                      <p:stCondLst>
                                        <p:cond delay="0"/>
                                      </p:stCondLst>
                                      <p:iterate type="lt">
                                        <p:tmPct val="10000"/>
                                      </p:iterate>
                                      <p:childTnLst>
                                        <p:set>
                                          <p:cBhvr>
                                            <p:cTn id="102" dur="1" fill="hold">
                                              <p:stCondLst>
                                                <p:cond delay="0"/>
                                              </p:stCondLst>
                                            </p:cTn>
                                            <p:tgtEl>
                                              <p:spTgt spid="8"/>
                                            </p:tgtEl>
                                            <p:attrNameLst>
                                              <p:attrName>style.visibility</p:attrName>
                                            </p:attrNameLst>
                                          </p:cBhvr>
                                          <p:to>
                                            <p:strVal val="visible"/>
                                          </p:to>
                                        </p:set>
                                        <p:animScale>
                                          <p:cBhvr>
                                            <p:cTn id="103"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4" dur="1000" decel="50000" fill="hold">
                                              <p:stCondLst>
                                                <p:cond delay="0"/>
                                              </p:stCondLst>
                                            </p:cTn>
                                            <p:tgtEl>
                                              <p:spTgt spid="8"/>
                                            </p:tgtEl>
                                            <p:attrNameLst>
                                              <p:attrName>ppt_x</p:attrName>
                                              <p:attrName>ppt_y</p:attrName>
                                            </p:attrNameLst>
                                          </p:cBhvr>
                                        </p:animMotion>
                                        <p:animEffect transition="in" filter="fade">
                                          <p:cBhvr>
                                            <p:cTn id="105" dur="1000"/>
                                            <p:tgtEl>
                                              <p:spTgt spid="8"/>
                                            </p:tgtEl>
                                          </p:cBhvr>
                                        </p:animEffect>
                                      </p:childTnLst>
                                    </p:cTn>
                                  </p:par>
                                </p:childTnLst>
                              </p:cTn>
                            </p:par>
                            <p:par>
                              <p:cTn id="106" fill="hold">
                                <p:stCondLst>
                                  <p:cond delay="6450"/>
                                </p:stCondLst>
                                <p:childTnLst>
                                  <p:par>
                                    <p:cTn id="107" presetID="10" presetClass="entr" presetSubtype="0" fill="hold" nodeType="afterEffect">
                                      <p:stCondLst>
                                        <p:cond delay="0"/>
                                      </p:stCondLst>
                                      <p:childTnLst>
                                        <p:set>
                                          <p:cBhvr>
                                            <p:cTn id="108" dur="1" fill="hold">
                                              <p:stCondLst>
                                                <p:cond delay="0"/>
                                              </p:stCondLst>
                                            </p:cTn>
                                            <p:tgtEl>
                                              <p:spTgt spid="14"/>
                                            </p:tgtEl>
                                            <p:attrNameLst>
                                              <p:attrName>style.visibility</p:attrName>
                                            </p:attrNameLst>
                                          </p:cBhvr>
                                          <p:to>
                                            <p:strVal val="visible"/>
                                          </p:to>
                                        </p:set>
                                        <p:animEffect transition="in" filter="fade">
                                          <p:cBhvr>
                                            <p:cTn id="109" dur="1000"/>
                                            <p:tgtEl>
                                              <p:spTgt spid="1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fade">
                                          <p:cBhvr>
                                            <p:cTn id="112" dur="1000"/>
                                            <p:tgtEl>
                                              <p:spTgt spid="10"/>
                                            </p:tgtEl>
                                          </p:cBhvr>
                                        </p:animEffect>
                                      </p:childTnLst>
                                    </p:cTn>
                                  </p:par>
                                  <p:par>
                                    <p:cTn id="113" presetID="10" presetClass="entr" presetSubtype="0" fill="hold" grpId="1" nodeType="with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fade">
                                          <p:cBhvr>
                                            <p:cTn id="115" dur="1000"/>
                                            <p:tgtEl>
                                              <p:spTgt spid="11"/>
                                            </p:tgtEl>
                                          </p:cBhvr>
                                        </p:animEffect>
                                      </p:childTnLst>
                                    </p:cTn>
                                  </p:par>
                                  <p:par>
                                    <p:cTn id="116" presetID="10" presetClass="entr" presetSubtype="0" fill="hold" grpId="1" nodeType="withEffect">
                                      <p:stCondLst>
                                        <p:cond delay="0"/>
                                      </p:stCondLst>
                                      <p:childTnLst>
                                        <p:set>
                                          <p:cBhvr>
                                            <p:cTn id="117" dur="1" fill="hold">
                                              <p:stCondLst>
                                                <p:cond delay="0"/>
                                              </p:stCondLst>
                                            </p:cTn>
                                            <p:tgtEl>
                                              <p:spTgt spid="13"/>
                                            </p:tgtEl>
                                            <p:attrNameLst>
                                              <p:attrName>style.visibility</p:attrName>
                                            </p:attrNameLst>
                                          </p:cBhvr>
                                          <p:to>
                                            <p:strVal val="visible"/>
                                          </p:to>
                                        </p:set>
                                        <p:animEffect transition="in" filter="fade">
                                          <p:cBhvr>
                                            <p:cTn id="118" dur="1000"/>
                                            <p:tgtEl>
                                              <p:spTgt spid="13"/>
                                            </p:tgtEl>
                                          </p:cBhvr>
                                        </p:animEffect>
                                      </p:childTnLst>
                                    </p:cTn>
                                  </p:par>
                                  <p:par>
                                    <p:cTn id="119" presetID="42" presetClass="path" presetSubtype="0" accel="50000" decel="50000" fill="hold" nodeType="withEffect">
                                      <p:stCondLst>
                                        <p:cond delay="1000"/>
                                      </p:stCondLst>
                                      <p:childTnLst>
                                        <p:animMotion origin="layout" path="M -3.33333E-6 -3.45679E-6 L 0.40469 -0.01018 " pathEditMode="relative" rAng="0" ptsTypes="AA">
                                          <p:cBhvr>
                                            <p:cTn id="120" dur="2000" fill="hold"/>
                                            <p:tgtEl>
                                              <p:spTgt spid="14"/>
                                            </p:tgtEl>
                                            <p:attrNameLst>
                                              <p:attrName>ppt_x</p:attrName>
                                              <p:attrName>ppt_y</p:attrName>
                                            </p:attrNameLst>
                                          </p:cBhvr>
                                          <p:rCtr x="20226" y="-525"/>
                                        </p:animMotion>
                                      </p:childTnLst>
                                    </p:cTn>
                                  </p:par>
                                  <p:par>
                                    <p:cTn id="121" presetID="42" presetClass="path" presetSubtype="0" accel="50000" decel="50000" fill="hold" grpId="0" nodeType="withEffect">
                                      <p:stCondLst>
                                        <p:cond delay="1000"/>
                                      </p:stCondLst>
                                      <p:childTnLst>
                                        <p:animMotion origin="layout" path="M -3.33333E-6 -2.59259E-6 L 0.40903 -0.00061 " pathEditMode="relative" rAng="0" ptsTypes="AA">
                                          <p:cBhvr>
                                            <p:cTn id="122" dur="2000" fill="hold"/>
                                            <p:tgtEl>
                                              <p:spTgt spid="13"/>
                                            </p:tgtEl>
                                            <p:attrNameLst>
                                              <p:attrName>ppt_x</p:attrName>
                                              <p:attrName>ppt_y</p:attrName>
                                            </p:attrNameLst>
                                          </p:cBhvr>
                                          <p:rCtr x="20451" y="-31"/>
                                        </p:animMotion>
                                      </p:childTnLst>
                                    </p:cTn>
                                  </p:par>
                                  <p:par>
                                    <p:cTn id="123" presetID="22" presetClass="exit" presetSubtype="8" fill="hold" grpId="0" nodeType="withEffect">
                                      <p:stCondLst>
                                        <p:cond delay="1250"/>
                                      </p:stCondLst>
                                      <p:childTnLst>
                                        <p:animEffect transition="out" filter="wipe(left)">
                                          <p:cBhvr>
                                            <p:cTn id="124" dur="1750"/>
                                            <p:tgtEl>
                                              <p:spTgt spid="11"/>
                                            </p:tgtEl>
                                          </p:cBhvr>
                                        </p:animEffect>
                                        <p:set>
                                          <p:cBhvr>
                                            <p:cTn id="125" dur="1" fill="hold">
                                              <p:stCondLst>
                                                <p:cond delay="1749"/>
                                              </p:stCondLst>
                                            </p:cTn>
                                            <p:tgtEl>
                                              <p:spTgt spid="11"/>
                                            </p:tgtEl>
                                            <p:attrNameLst>
                                              <p:attrName>style.visibility</p:attrName>
                                            </p:attrNameLst>
                                          </p:cBhvr>
                                          <p:to>
                                            <p:strVal val="hidden"/>
                                          </p:to>
                                        </p:set>
                                      </p:childTnLst>
                                    </p:cTn>
                                  </p:par>
                                  <p:par>
                                    <p:cTn id="126" presetID="22" presetClass="entr" presetSubtype="8" fill="hold" grpId="0" nodeType="withEffect">
                                      <p:stCondLst>
                                        <p:cond delay="1250"/>
                                      </p:stCondLst>
                                      <p:childTnLst>
                                        <p:set>
                                          <p:cBhvr>
                                            <p:cTn id="127" dur="1" fill="hold">
                                              <p:stCondLst>
                                                <p:cond delay="0"/>
                                              </p:stCondLst>
                                            </p:cTn>
                                            <p:tgtEl>
                                              <p:spTgt spid="12"/>
                                            </p:tgtEl>
                                            <p:attrNameLst>
                                              <p:attrName>style.visibility</p:attrName>
                                            </p:attrNameLst>
                                          </p:cBhvr>
                                          <p:to>
                                            <p:strVal val="visible"/>
                                          </p:to>
                                        </p:set>
                                        <p:animEffect transition="in" filter="wipe(left)">
                                          <p:cBhvr>
                                            <p:cTn id="128" dur="1750"/>
                                            <p:tgtEl>
                                              <p:spTgt spid="12"/>
                                            </p:tgtEl>
                                          </p:cBhvr>
                                        </p:animEffect>
                                      </p:childTnLst>
                                    </p:cTn>
                                  </p:par>
                                </p:childTnLst>
                              </p:cTn>
                            </p:par>
                            <p:par>
                              <p:cTn id="129" fill="hold">
                                <p:stCondLst>
                                  <p:cond delay="9450"/>
                                </p:stCondLst>
                                <p:childTnLst>
                                  <p:par>
                                    <p:cTn id="130" presetID="10" presetClass="exit" presetSubtype="0" fill="hold" nodeType="afterEffect">
                                      <p:stCondLst>
                                        <p:cond delay="0"/>
                                      </p:stCondLst>
                                      <p:childTnLst>
                                        <p:animEffect transition="out" filter="fade">
                                          <p:cBhvr>
                                            <p:cTn id="131" dur="750"/>
                                            <p:tgtEl>
                                              <p:spTgt spid="14"/>
                                            </p:tgtEl>
                                          </p:cBhvr>
                                        </p:animEffect>
                                        <p:set>
                                          <p:cBhvr>
                                            <p:cTn id="132" dur="1" fill="hold">
                                              <p:stCondLst>
                                                <p:cond delay="749"/>
                                              </p:stCondLst>
                                            </p:cTn>
                                            <p:tgtEl>
                                              <p:spTgt spid="14"/>
                                            </p:tgtEl>
                                            <p:attrNameLst>
                                              <p:attrName>style.visibility</p:attrName>
                                            </p:attrNameLst>
                                          </p:cBhvr>
                                          <p:to>
                                            <p:strVal val="hidden"/>
                                          </p:to>
                                        </p:set>
                                      </p:childTnLst>
                                    </p:cTn>
                                  </p:par>
                                  <p:par>
                                    <p:cTn id="133" presetID="2" presetClass="exit" presetSubtype="4" fill="hold" nodeType="withEffect">
                                      <p:stCondLst>
                                        <p:cond delay="0"/>
                                      </p:stCondLst>
                                      <p:childTnLst>
                                        <p:anim calcmode="lin" valueType="num">
                                          <p:cBhvr additive="base">
                                            <p:cTn id="134" dur="750"/>
                                            <p:tgtEl>
                                              <p:spTgt spid="14"/>
                                            </p:tgtEl>
                                            <p:attrNameLst>
                                              <p:attrName>ppt_x</p:attrName>
                                            </p:attrNameLst>
                                          </p:cBhvr>
                                          <p:tavLst>
                                            <p:tav tm="0">
                                              <p:val>
                                                <p:strVal val="ppt_x"/>
                                              </p:val>
                                            </p:tav>
                                            <p:tav tm="100000">
                                              <p:val>
                                                <p:strVal val="ppt_x"/>
                                              </p:val>
                                            </p:tav>
                                          </p:tavLst>
                                        </p:anim>
                                        <p:anim calcmode="lin" valueType="num">
                                          <p:cBhvr additive="base">
                                            <p:cTn id="135" dur="750"/>
                                            <p:tgtEl>
                                              <p:spTgt spid="14"/>
                                            </p:tgtEl>
                                            <p:attrNameLst>
                                              <p:attrName>ppt_y</p:attrName>
                                            </p:attrNameLst>
                                          </p:cBhvr>
                                          <p:tavLst>
                                            <p:tav tm="0">
                                              <p:val>
                                                <p:strVal val="ppt_y"/>
                                              </p:val>
                                            </p:tav>
                                            <p:tav tm="100000">
                                              <p:val>
                                                <p:strVal val="1+ppt_h/2"/>
                                              </p:val>
                                            </p:tav>
                                          </p:tavLst>
                                        </p:anim>
                                        <p:set>
                                          <p:cBhvr>
                                            <p:cTn id="136" dur="1" fill="hold">
                                              <p:stCondLst>
                                                <p:cond delay="749"/>
                                              </p:stCondLst>
                                            </p:cTn>
                                            <p:tgtEl>
                                              <p:spTgt spid="14"/>
                                            </p:tgtEl>
                                            <p:attrNameLst>
                                              <p:attrName>style.visibility</p:attrName>
                                            </p:attrNameLst>
                                          </p:cBhvr>
                                          <p:to>
                                            <p:strVal val="hidden"/>
                                          </p:to>
                                        </p:set>
                                      </p:childTnLst>
                                    </p:cTn>
                                  </p:par>
                                </p:childTnLst>
                              </p:cTn>
                            </p:par>
                            <p:par>
                              <p:cTn id="137" fill="hold">
                                <p:stCondLst>
                                  <p:cond delay="10200"/>
                                </p:stCondLst>
                                <p:childTnLst>
                                  <p:par>
                                    <p:cTn id="138" presetID="41" presetClass="entr" presetSubtype="0" fill="hold" grpId="0" nodeType="afterEffect">
                                      <p:stCondLst>
                                        <p:cond delay="0"/>
                                      </p:stCondLst>
                                      <p:iterate type="lt">
                                        <p:tmPct val="15000"/>
                                      </p:iterate>
                                      <p:childTnLst>
                                        <p:set>
                                          <p:cBhvr>
                                            <p:cTn id="139" dur="1" fill="hold">
                                              <p:stCondLst>
                                                <p:cond delay="0"/>
                                              </p:stCondLst>
                                            </p:cTn>
                                            <p:tgtEl>
                                              <p:spTgt spid="9"/>
                                            </p:tgtEl>
                                            <p:attrNameLst>
                                              <p:attrName>style.visibility</p:attrName>
                                            </p:attrNameLst>
                                          </p:cBhvr>
                                          <p:to>
                                            <p:strVal val="visible"/>
                                          </p:to>
                                        </p:set>
                                        <p:anim calcmode="lin" valueType="num">
                                          <p:cBhvr>
                                            <p:cTn id="140"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1" dur="500" fill="hold"/>
                                            <p:tgtEl>
                                              <p:spTgt spid="9"/>
                                            </p:tgtEl>
                                            <p:attrNameLst>
                                              <p:attrName>ppt_y</p:attrName>
                                            </p:attrNameLst>
                                          </p:cBhvr>
                                          <p:tavLst>
                                            <p:tav tm="0">
                                              <p:val>
                                                <p:strVal val="#ppt_y"/>
                                              </p:val>
                                            </p:tav>
                                            <p:tav tm="100000">
                                              <p:val>
                                                <p:strVal val="#ppt_y"/>
                                              </p:val>
                                            </p:tav>
                                          </p:tavLst>
                                        </p:anim>
                                        <p:anim calcmode="lin" valueType="num">
                                          <p:cBhvr>
                                            <p:cTn id="142"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43"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44"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45" repeatCount="indefinite" fill="hold" display="0">
                      <p:stCondLst>
                        <p:cond delay="indefinite"/>
                      </p:stCondLst>
                      <p:endCondLst>
                        <p:cond evt="onStopAudio" delay="0">
                          <p:tgtEl>
                            <p:sldTgt/>
                          </p:tgtEl>
                        </p:cond>
                      </p:endCondLst>
                    </p:cTn>
                    <p:tgtEl>
                      <p:spTgt spid="2"/>
                    </p:tgtEl>
                  </p:cMediaNode>
                </p:audio>
              </p:childTnLst>
            </p:cTn>
          </p:par>
        </p:tnLst>
        <p:bldLst>
          <p:bldP spid="34" grpId="0" animBg="1"/>
          <p:bldP spid="35" grpId="0" animBg="1"/>
          <p:bldP spid="36" grpId="0" animBg="1"/>
          <p:bldP spid="30" grpId="0" animBg="1"/>
          <p:bldP spid="31" grpId="0" animBg="1"/>
          <p:bldP spid="32" grpId="0" animBg="1"/>
          <p:bldP spid="8" grpId="0"/>
          <p:bldP spid="9" grpId="0"/>
          <p:bldP spid="10" grpId="0" animBg="1"/>
          <p:bldP spid="11" grpId="0" animBg="1"/>
          <p:bldP spid="11" grpId="1" animBg="1"/>
          <p:bldP spid="12" grpId="0"/>
          <p:bldP spid="13" grpId="0" animBg="1"/>
          <p:bldP spid="13" grpId="1" animBg="1"/>
          <p:bldP spid="26" grpId="0" animBg="1"/>
          <p:bldP spid="27" grpId="0" animBg="1"/>
          <p:bldP spid="28" grpId="0" animBg="1"/>
          <p:bldP spid="3" grpId="0" animBg="1"/>
          <p:bldP spid="5" grpId="0" animBg="1"/>
          <p:bldP spid="7" grpId="0"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6" grpId="0" animBg="1"/>
          <p:bldP spid="46"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3"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500" fill="hold"/>
                                            <p:tgtEl>
                                              <p:spTgt spid="3"/>
                                            </p:tgtEl>
                                            <p:attrNameLst>
                                              <p:attrName>ppt_x</p:attrName>
                                            </p:attrNameLst>
                                          </p:cBhvr>
                                          <p:tavLst>
                                            <p:tav tm="0">
                                              <p:val>
                                                <p:strVal val="1+#ppt_w/2"/>
                                              </p:val>
                                            </p:tav>
                                            <p:tav tm="100000">
                                              <p:val>
                                                <p:strVal val="#ppt_x"/>
                                              </p:val>
                                            </p:tav>
                                          </p:tavLst>
                                        </p:anim>
                                        <p:anim calcmode="lin" valueType="num">
                                          <p:cBhvr additive="base">
                                            <p:cTn id="10" dur="1500" fill="hold"/>
                                            <p:tgtEl>
                                              <p:spTgt spid="3"/>
                                            </p:tgtEl>
                                            <p:attrNameLst>
                                              <p:attrName>ppt_y</p:attrName>
                                            </p:attrNameLst>
                                          </p:cBhvr>
                                          <p:tavLst>
                                            <p:tav tm="0">
                                              <p:val>
                                                <p:strVal val="0-#ppt_h/2"/>
                                              </p:val>
                                            </p:tav>
                                            <p:tav tm="100000">
                                              <p:val>
                                                <p:strVal val="#ppt_y"/>
                                              </p:val>
                                            </p:tav>
                                          </p:tavLst>
                                        </p:anim>
                                      </p:childTnLst>
                                    </p:cTn>
                                  </p:par>
                                  <p:par>
                                    <p:cTn id="11" presetID="2" presetClass="entr" presetSubtype="3" fill="hold" grpId="0" nodeType="withEffect">
                                      <p:stCondLst>
                                        <p:cond delay="25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1+#ppt_w/2"/>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 presetClass="entr" presetSubtype="3"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500" fill="hold"/>
                                            <p:tgtEl>
                                              <p:spTgt spid="7"/>
                                            </p:tgtEl>
                                            <p:attrNameLst>
                                              <p:attrName>ppt_x</p:attrName>
                                            </p:attrNameLst>
                                          </p:cBhvr>
                                          <p:tavLst>
                                            <p:tav tm="0">
                                              <p:val>
                                                <p:strVal val="1+#ppt_w/2"/>
                                              </p:val>
                                            </p:tav>
                                            <p:tav tm="100000">
                                              <p:val>
                                                <p:strVal val="#ppt_x"/>
                                              </p:val>
                                            </p:tav>
                                          </p:tavLst>
                                        </p:anim>
                                        <p:anim calcmode="lin" valueType="num">
                                          <p:cBhvr additive="base">
                                            <p:cTn id="18" dur="1500" fill="hold"/>
                                            <p:tgtEl>
                                              <p:spTgt spid="7"/>
                                            </p:tgtEl>
                                            <p:attrNameLst>
                                              <p:attrName>ppt_y</p:attrName>
                                            </p:attrNameLst>
                                          </p:cBhvr>
                                          <p:tavLst>
                                            <p:tav tm="0">
                                              <p:val>
                                                <p:strVal val="0-#ppt_h/2"/>
                                              </p:val>
                                            </p:tav>
                                            <p:tav tm="100000">
                                              <p:val>
                                                <p:strVal val="#ppt_y"/>
                                              </p:val>
                                            </p:tav>
                                          </p:tavLst>
                                        </p:anim>
                                      </p:childTnLst>
                                    </p:cTn>
                                  </p:par>
                                  <p:par>
                                    <p:cTn id="19" presetID="2" presetClass="entr" presetSubtype="12" fill="hold" grpId="0" nodeType="withEffect">
                                      <p:stCondLst>
                                        <p:cond delay="75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1500" fill="hold"/>
                                            <p:tgtEl>
                                              <p:spTgt spid="26"/>
                                            </p:tgtEl>
                                            <p:attrNameLst>
                                              <p:attrName>ppt_x</p:attrName>
                                            </p:attrNameLst>
                                          </p:cBhvr>
                                          <p:tavLst>
                                            <p:tav tm="0">
                                              <p:val>
                                                <p:strVal val="0-#ppt_w/2"/>
                                              </p:val>
                                            </p:tav>
                                            <p:tav tm="100000">
                                              <p:val>
                                                <p:strVal val="#ppt_x"/>
                                              </p:val>
                                            </p:tav>
                                          </p:tavLst>
                                        </p:anim>
                                        <p:anim calcmode="lin" valueType="num">
                                          <p:cBhvr additive="base">
                                            <p:cTn id="22" dur="1500" fill="hold"/>
                                            <p:tgtEl>
                                              <p:spTgt spid="26"/>
                                            </p:tgtEl>
                                            <p:attrNameLst>
                                              <p:attrName>ppt_y</p:attrName>
                                            </p:attrNameLst>
                                          </p:cBhvr>
                                          <p:tavLst>
                                            <p:tav tm="0">
                                              <p:val>
                                                <p:strVal val="1+#ppt_h/2"/>
                                              </p:val>
                                            </p:tav>
                                            <p:tav tm="100000">
                                              <p:val>
                                                <p:strVal val="#ppt_y"/>
                                              </p:val>
                                            </p:tav>
                                          </p:tavLst>
                                        </p:anim>
                                      </p:childTnLst>
                                    </p:cTn>
                                  </p:par>
                                  <p:par>
                                    <p:cTn id="23" presetID="2" presetClass="entr" presetSubtype="12" fill="hold" grpId="0" nodeType="withEffect">
                                      <p:stCondLst>
                                        <p:cond delay="100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1500" fill="hold"/>
                                            <p:tgtEl>
                                              <p:spTgt spid="27"/>
                                            </p:tgtEl>
                                            <p:attrNameLst>
                                              <p:attrName>ppt_x</p:attrName>
                                            </p:attrNameLst>
                                          </p:cBhvr>
                                          <p:tavLst>
                                            <p:tav tm="0">
                                              <p:val>
                                                <p:strVal val="0-#ppt_w/2"/>
                                              </p:val>
                                            </p:tav>
                                            <p:tav tm="100000">
                                              <p:val>
                                                <p:strVal val="#ppt_x"/>
                                              </p:val>
                                            </p:tav>
                                          </p:tavLst>
                                        </p:anim>
                                        <p:anim calcmode="lin" valueType="num">
                                          <p:cBhvr additive="base">
                                            <p:cTn id="26" dur="1500" fill="hold"/>
                                            <p:tgtEl>
                                              <p:spTgt spid="27"/>
                                            </p:tgtEl>
                                            <p:attrNameLst>
                                              <p:attrName>ppt_y</p:attrName>
                                            </p:attrNameLst>
                                          </p:cBhvr>
                                          <p:tavLst>
                                            <p:tav tm="0">
                                              <p:val>
                                                <p:strVal val="1+#ppt_h/2"/>
                                              </p:val>
                                            </p:tav>
                                            <p:tav tm="100000">
                                              <p:val>
                                                <p:strVal val="#ppt_y"/>
                                              </p:val>
                                            </p:tav>
                                          </p:tavLst>
                                        </p:anim>
                                      </p:childTnLst>
                                    </p:cTn>
                                  </p:par>
                                  <p:par>
                                    <p:cTn id="27" presetID="2" presetClass="entr" presetSubtype="12" fill="hold" grpId="0" nodeType="withEffect">
                                      <p:stCondLst>
                                        <p:cond delay="125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1500" fill="hold"/>
                                            <p:tgtEl>
                                              <p:spTgt spid="28"/>
                                            </p:tgtEl>
                                            <p:attrNameLst>
                                              <p:attrName>ppt_x</p:attrName>
                                            </p:attrNameLst>
                                          </p:cBhvr>
                                          <p:tavLst>
                                            <p:tav tm="0">
                                              <p:val>
                                                <p:strVal val="0-#ppt_w/2"/>
                                              </p:val>
                                            </p:tav>
                                            <p:tav tm="100000">
                                              <p:val>
                                                <p:strVal val="#ppt_x"/>
                                              </p:val>
                                            </p:tav>
                                          </p:tavLst>
                                        </p:anim>
                                        <p:anim calcmode="lin" valueType="num">
                                          <p:cBhvr additive="base">
                                            <p:cTn id="30" dur="1500" fill="hold"/>
                                            <p:tgtEl>
                                              <p:spTgt spid="28"/>
                                            </p:tgtEl>
                                            <p:attrNameLst>
                                              <p:attrName>ppt_y</p:attrName>
                                            </p:attrNameLst>
                                          </p:cBhvr>
                                          <p:tavLst>
                                            <p:tav tm="0">
                                              <p:val>
                                                <p:strVal val="1+#ppt_h/2"/>
                                              </p:val>
                                            </p:tav>
                                            <p:tav tm="100000">
                                              <p:val>
                                                <p:strVal val="#ppt_y"/>
                                              </p:val>
                                            </p:tav>
                                          </p:tavLst>
                                        </p:anim>
                                      </p:childTnLst>
                                    </p:cTn>
                                  </p:par>
                                  <p:par>
                                    <p:cTn id="31" presetID="2" presetClass="entr" presetSubtype="3" fill="hold" grpId="0" nodeType="withEffect">
                                      <p:stCondLst>
                                        <p:cond delay="150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1500" fill="hold"/>
                                            <p:tgtEl>
                                              <p:spTgt spid="30"/>
                                            </p:tgtEl>
                                            <p:attrNameLst>
                                              <p:attrName>ppt_x</p:attrName>
                                            </p:attrNameLst>
                                          </p:cBhvr>
                                          <p:tavLst>
                                            <p:tav tm="0">
                                              <p:val>
                                                <p:strVal val="1+#ppt_w/2"/>
                                              </p:val>
                                            </p:tav>
                                            <p:tav tm="100000">
                                              <p:val>
                                                <p:strVal val="#ppt_x"/>
                                              </p:val>
                                            </p:tav>
                                          </p:tavLst>
                                        </p:anim>
                                        <p:anim calcmode="lin" valueType="num">
                                          <p:cBhvr additive="base">
                                            <p:cTn id="34" dur="1500" fill="hold"/>
                                            <p:tgtEl>
                                              <p:spTgt spid="30"/>
                                            </p:tgtEl>
                                            <p:attrNameLst>
                                              <p:attrName>ppt_y</p:attrName>
                                            </p:attrNameLst>
                                          </p:cBhvr>
                                          <p:tavLst>
                                            <p:tav tm="0">
                                              <p:val>
                                                <p:strVal val="0-#ppt_h/2"/>
                                              </p:val>
                                            </p:tav>
                                            <p:tav tm="100000">
                                              <p:val>
                                                <p:strVal val="#ppt_y"/>
                                              </p:val>
                                            </p:tav>
                                          </p:tavLst>
                                        </p:anim>
                                      </p:childTnLst>
                                    </p:cTn>
                                  </p:par>
                                  <p:par>
                                    <p:cTn id="35" presetID="2" presetClass="entr" presetSubtype="3" fill="hold" grpId="0" nodeType="withEffect">
                                      <p:stCondLst>
                                        <p:cond delay="175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1500" fill="hold"/>
                                            <p:tgtEl>
                                              <p:spTgt spid="31"/>
                                            </p:tgtEl>
                                            <p:attrNameLst>
                                              <p:attrName>ppt_x</p:attrName>
                                            </p:attrNameLst>
                                          </p:cBhvr>
                                          <p:tavLst>
                                            <p:tav tm="0">
                                              <p:val>
                                                <p:strVal val="1+#ppt_w/2"/>
                                              </p:val>
                                            </p:tav>
                                            <p:tav tm="100000">
                                              <p:val>
                                                <p:strVal val="#ppt_x"/>
                                              </p:val>
                                            </p:tav>
                                          </p:tavLst>
                                        </p:anim>
                                        <p:anim calcmode="lin" valueType="num">
                                          <p:cBhvr additive="base">
                                            <p:cTn id="38" dur="1500" fill="hold"/>
                                            <p:tgtEl>
                                              <p:spTgt spid="31"/>
                                            </p:tgtEl>
                                            <p:attrNameLst>
                                              <p:attrName>ppt_y</p:attrName>
                                            </p:attrNameLst>
                                          </p:cBhvr>
                                          <p:tavLst>
                                            <p:tav tm="0">
                                              <p:val>
                                                <p:strVal val="0-#ppt_h/2"/>
                                              </p:val>
                                            </p:tav>
                                            <p:tav tm="100000">
                                              <p:val>
                                                <p:strVal val="#ppt_y"/>
                                              </p:val>
                                            </p:tav>
                                          </p:tavLst>
                                        </p:anim>
                                      </p:childTnLst>
                                    </p:cTn>
                                  </p:par>
                                  <p:par>
                                    <p:cTn id="39" presetID="2" presetClass="entr" presetSubtype="3" fill="hold" grpId="0" nodeType="withEffect">
                                      <p:stCondLst>
                                        <p:cond delay="200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1500" fill="hold"/>
                                            <p:tgtEl>
                                              <p:spTgt spid="32"/>
                                            </p:tgtEl>
                                            <p:attrNameLst>
                                              <p:attrName>ppt_x</p:attrName>
                                            </p:attrNameLst>
                                          </p:cBhvr>
                                          <p:tavLst>
                                            <p:tav tm="0">
                                              <p:val>
                                                <p:strVal val="1+#ppt_w/2"/>
                                              </p:val>
                                            </p:tav>
                                            <p:tav tm="100000">
                                              <p:val>
                                                <p:strVal val="#ppt_x"/>
                                              </p:val>
                                            </p:tav>
                                          </p:tavLst>
                                        </p:anim>
                                        <p:anim calcmode="lin" valueType="num">
                                          <p:cBhvr additive="base">
                                            <p:cTn id="42" dur="1500" fill="hold"/>
                                            <p:tgtEl>
                                              <p:spTgt spid="32"/>
                                            </p:tgtEl>
                                            <p:attrNameLst>
                                              <p:attrName>ppt_y</p:attrName>
                                            </p:attrNameLst>
                                          </p:cBhvr>
                                          <p:tavLst>
                                            <p:tav tm="0">
                                              <p:val>
                                                <p:strVal val="0-#ppt_h/2"/>
                                              </p:val>
                                            </p:tav>
                                            <p:tav tm="100000">
                                              <p:val>
                                                <p:strVal val="#ppt_y"/>
                                              </p:val>
                                            </p:tav>
                                          </p:tavLst>
                                        </p:anim>
                                      </p:childTnLst>
                                    </p:cTn>
                                  </p:par>
                                  <p:par>
                                    <p:cTn id="43" presetID="2" presetClass="entr" presetSubtype="12" fill="hold" grpId="0" nodeType="withEffect">
                                      <p:stCondLst>
                                        <p:cond delay="225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1500" fill="hold"/>
                                            <p:tgtEl>
                                              <p:spTgt spid="34"/>
                                            </p:tgtEl>
                                            <p:attrNameLst>
                                              <p:attrName>ppt_x</p:attrName>
                                            </p:attrNameLst>
                                          </p:cBhvr>
                                          <p:tavLst>
                                            <p:tav tm="0">
                                              <p:val>
                                                <p:strVal val="0-#ppt_w/2"/>
                                              </p:val>
                                            </p:tav>
                                            <p:tav tm="100000">
                                              <p:val>
                                                <p:strVal val="#ppt_x"/>
                                              </p:val>
                                            </p:tav>
                                          </p:tavLst>
                                        </p:anim>
                                        <p:anim calcmode="lin" valueType="num">
                                          <p:cBhvr additive="base">
                                            <p:cTn id="46" dur="1500" fill="hold"/>
                                            <p:tgtEl>
                                              <p:spTgt spid="34"/>
                                            </p:tgtEl>
                                            <p:attrNameLst>
                                              <p:attrName>ppt_y</p:attrName>
                                            </p:attrNameLst>
                                          </p:cBhvr>
                                          <p:tavLst>
                                            <p:tav tm="0">
                                              <p:val>
                                                <p:strVal val="1+#ppt_h/2"/>
                                              </p:val>
                                            </p:tav>
                                            <p:tav tm="100000">
                                              <p:val>
                                                <p:strVal val="#ppt_y"/>
                                              </p:val>
                                            </p:tav>
                                          </p:tavLst>
                                        </p:anim>
                                      </p:childTnLst>
                                    </p:cTn>
                                  </p:par>
                                  <p:par>
                                    <p:cTn id="47" presetID="2" presetClass="entr" presetSubtype="12" fill="hold" grpId="0" nodeType="withEffect">
                                      <p:stCondLst>
                                        <p:cond delay="250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1500" fill="hold"/>
                                            <p:tgtEl>
                                              <p:spTgt spid="35"/>
                                            </p:tgtEl>
                                            <p:attrNameLst>
                                              <p:attrName>ppt_x</p:attrName>
                                            </p:attrNameLst>
                                          </p:cBhvr>
                                          <p:tavLst>
                                            <p:tav tm="0">
                                              <p:val>
                                                <p:strVal val="0-#ppt_w/2"/>
                                              </p:val>
                                            </p:tav>
                                            <p:tav tm="100000">
                                              <p:val>
                                                <p:strVal val="#ppt_x"/>
                                              </p:val>
                                            </p:tav>
                                          </p:tavLst>
                                        </p:anim>
                                        <p:anim calcmode="lin" valueType="num">
                                          <p:cBhvr additive="base">
                                            <p:cTn id="50" dur="1500" fill="hold"/>
                                            <p:tgtEl>
                                              <p:spTgt spid="35"/>
                                            </p:tgtEl>
                                            <p:attrNameLst>
                                              <p:attrName>ppt_y</p:attrName>
                                            </p:attrNameLst>
                                          </p:cBhvr>
                                          <p:tavLst>
                                            <p:tav tm="0">
                                              <p:val>
                                                <p:strVal val="1+#ppt_h/2"/>
                                              </p:val>
                                            </p:tav>
                                            <p:tav tm="100000">
                                              <p:val>
                                                <p:strVal val="#ppt_y"/>
                                              </p:val>
                                            </p:tav>
                                          </p:tavLst>
                                        </p:anim>
                                      </p:childTnLst>
                                    </p:cTn>
                                  </p:par>
                                  <p:par>
                                    <p:cTn id="51" presetID="2" presetClass="entr" presetSubtype="12" fill="hold" grpId="0" nodeType="withEffect">
                                      <p:stCondLst>
                                        <p:cond delay="2750"/>
                                      </p:stCondLst>
                                      <p:childTnLst>
                                        <p:set>
                                          <p:cBhvr>
                                            <p:cTn id="52" dur="1" fill="hold">
                                              <p:stCondLst>
                                                <p:cond delay="0"/>
                                              </p:stCondLst>
                                            </p:cTn>
                                            <p:tgtEl>
                                              <p:spTgt spid="36"/>
                                            </p:tgtEl>
                                            <p:attrNameLst>
                                              <p:attrName>style.visibility</p:attrName>
                                            </p:attrNameLst>
                                          </p:cBhvr>
                                          <p:to>
                                            <p:strVal val="visible"/>
                                          </p:to>
                                        </p:set>
                                        <p:anim calcmode="lin" valueType="num">
                                          <p:cBhvr additive="base">
                                            <p:cTn id="53" dur="1500" fill="hold"/>
                                            <p:tgtEl>
                                              <p:spTgt spid="36"/>
                                            </p:tgtEl>
                                            <p:attrNameLst>
                                              <p:attrName>ppt_x</p:attrName>
                                            </p:attrNameLst>
                                          </p:cBhvr>
                                          <p:tavLst>
                                            <p:tav tm="0">
                                              <p:val>
                                                <p:strVal val="0-#ppt_w/2"/>
                                              </p:val>
                                            </p:tav>
                                            <p:tav tm="100000">
                                              <p:val>
                                                <p:strVal val="#ppt_x"/>
                                              </p:val>
                                            </p:tav>
                                          </p:tavLst>
                                        </p:anim>
                                        <p:anim calcmode="lin" valueType="num">
                                          <p:cBhvr additive="base">
                                            <p:cTn id="54" dur="1500" fill="hold"/>
                                            <p:tgtEl>
                                              <p:spTgt spid="36"/>
                                            </p:tgtEl>
                                            <p:attrNameLst>
                                              <p:attrName>ppt_y</p:attrName>
                                            </p:attrNameLst>
                                          </p:cBhvr>
                                          <p:tavLst>
                                            <p:tav tm="0">
                                              <p:val>
                                                <p:strVal val="1+#ppt_h/2"/>
                                              </p:val>
                                            </p:tav>
                                            <p:tav tm="100000">
                                              <p:val>
                                                <p:strVal val="#ppt_y"/>
                                              </p:val>
                                            </p:tav>
                                          </p:tavLst>
                                        </p:anim>
                                      </p:childTnLst>
                                    </p:cTn>
                                  </p:par>
                                  <p:par>
                                    <p:cTn id="55" presetID="10" presetClass="entr" presetSubtype="0" fill="hold" grpId="0" nodeType="withEffect">
                                      <p:stCondLst>
                                        <p:cond delay="125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par>
                                    <p:cTn id="58" presetID="42" presetClass="path" presetSubtype="0" accel="50000" decel="50000" autoRev="1" fill="hold" grpId="1" nodeType="withEffect">
                                      <p:stCondLst>
                                        <p:cond delay="750"/>
                                      </p:stCondLst>
                                      <p:childTnLst>
                                        <p:animMotion origin="layout" path="M -2.22222E-6 3.97962E-6 L 0.11997 -0.0954 " pathEditMode="relative" rAng="0" ptsTypes="AA">
                                          <p:cBhvr>
                                            <p:cTn id="59" dur="500" fill="hold"/>
                                            <p:tgtEl>
                                              <p:spTgt spid="39"/>
                                            </p:tgtEl>
                                            <p:attrNameLst>
                                              <p:attrName>ppt_x</p:attrName>
                                              <p:attrName>ppt_y</p:attrName>
                                            </p:attrNameLst>
                                          </p:cBhvr>
                                          <p:rCtr x="5990" y="-4785"/>
                                        </p:animMotion>
                                      </p:childTnLst>
                                    </p:cTn>
                                  </p:par>
                                  <p:par>
                                    <p:cTn id="60" presetID="10" presetClass="entr" presetSubtype="0" fill="hold" grpId="0" nodeType="withEffect">
                                      <p:stCondLst>
                                        <p:cond delay="150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par>
                                    <p:cTn id="63" presetID="42" presetClass="path" presetSubtype="0" accel="50000" decel="50000" autoRev="1" fill="hold" grpId="1" nodeType="withEffect">
                                      <p:stCondLst>
                                        <p:cond delay="1000"/>
                                      </p:stCondLst>
                                      <p:childTnLst>
                                        <p:animMotion origin="layout" path="M -4.44444E-6 2.12411E-6 L 0.17275 -0.00371 " pathEditMode="relative" rAng="0" ptsTypes="AA">
                                          <p:cBhvr>
                                            <p:cTn id="64" dur="500" fill="hold"/>
                                            <p:tgtEl>
                                              <p:spTgt spid="42"/>
                                            </p:tgtEl>
                                            <p:attrNameLst>
                                              <p:attrName>ppt_x</p:attrName>
                                              <p:attrName>ppt_y</p:attrName>
                                            </p:attrNameLst>
                                          </p:cBhvr>
                                          <p:rCtr x="8628" y="-185"/>
                                        </p:animMotion>
                                      </p:childTnLst>
                                    </p:cTn>
                                  </p:par>
                                  <p:par>
                                    <p:cTn id="65" presetID="10" presetClass="entr" presetSubtype="0" fill="hold" grpId="0" nodeType="withEffect">
                                      <p:stCondLst>
                                        <p:cond delay="200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par>
                                    <p:cTn id="68" presetID="42" presetClass="path" presetSubtype="0" accel="50000" decel="50000" autoRev="1" fill="hold" grpId="1" nodeType="withEffect">
                                      <p:stCondLst>
                                        <p:cond delay="1500"/>
                                      </p:stCondLst>
                                      <p:childTnLst>
                                        <p:animMotion origin="layout" path="M 8.33333E-7 3.04415E-6 L 0.10156 -0.10775 " pathEditMode="relative" rAng="0" ptsTypes="AA">
                                          <p:cBhvr>
                                            <p:cTn id="69" dur="500" fill="hold"/>
                                            <p:tgtEl>
                                              <p:spTgt spid="44"/>
                                            </p:tgtEl>
                                            <p:attrNameLst>
                                              <p:attrName>ppt_x</p:attrName>
                                              <p:attrName>ppt_y</p:attrName>
                                            </p:attrNameLst>
                                          </p:cBhvr>
                                          <p:rCtr x="5069" y="-5403"/>
                                        </p:animMotion>
                                      </p:childTnLst>
                                    </p:cTn>
                                  </p:par>
                                  <p:par>
                                    <p:cTn id="70" presetID="10" presetClass="entr" presetSubtype="0" fill="hold" grpId="0" nodeType="withEffect">
                                      <p:stCondLst>
                                        <p:cond delay="225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42" presetClass="path" presetSubtype="0" accel="50000" decel="50000" autoRev="1" fill="hold" grpId="1" nodeType="withEffect">
                                      <p:stCondLst>
                                        <p:cond delay="1750"/>
                                      </p:stCondLst>
                                      <p:childTnLst>
                                        <p:animMotion origin="layout" path="M 3.05556E-6 -3.21395E-6 L -0.02153 0.16518 " pathEditMode="relative" rAng="0" ptsTypes="AA">
                                          <p:cBhvr>
                                            <p:cTn id="74" dur="500" fill="hold"/>
                                            <p:tgtEl>
                                              <p:spTgt spid="37"/>
                                            </p:tgtEl>
                                            <p:attrNameLst>
                                              <p:attrName>ppt_x</p:attrName>
                                              <p:attrName>ppt_y</p:attrName>
                                            </p:attrNameLst>
                                          </p:cBhvr>
                                          <p:rCtr x="-1076" y="8243"/>
                                        </p:animMotion>
                                      </p:childTnLst>
                                    </p:cTn>
                                  </p:par>
                                  <p:par>
                                    <p:cTn id="75" presetID="10" presetClass="entr" presetSubtype="0" fill="hold" grpId="0" nodeType="withEffect">
                                      <p:stCondLst>
                                        <p:cond delay="275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par>
                                    <p:cTn id="78" presetID="42" presetClass="path" presetSubtype="0" accel="50000" decel="50000" autoRev="1" fill="hold" grpId="1" nodeType="withEffect">
                                      <p:stCondLst>
                                        <p:cond delay="2250"/>
                                      </p:stCondLst>
                                      <p:childTnLst>
                                        <p:animMotion origin="layout" path="M -1.94444E-6 -2.3464E-7 L -0.03611 -0.17505 " pathEditMode="relative" rAng="0" ptsTypes="AA">
                                          <p:cBhvr>
                                            <p:cTn id="79" dur="500" fill="hold"/>
                                            <p:tgtEl>
                                              <p:spTgt spid="38"/>
                                            </p:tgtEl>
                                            <p:attrNameLst>
                                              <p:attrName>ppt_x</p:attrName>
                                              <p:attrName>ppt_y</p:attrName>
                                            </p:attrNameLst>
                                          </p:cBhvr>
                                          <p:rCtr x="-1806" y="-8768"/>
                                        </p:animMotion>
                                      </p:childTnLst>
                                    </p:cTn>
                                  </p:par>
                                  <p:par>
                                    <p:cTn id="80" presetID="10" presetClass="entr" presetSubtype="0" fill="hold" grpId="0" nodeType="withEffect">
                                      <p:stCondLst>
                                        <p:cond delay="30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42" presetClass="path" presetSubtype="0" accel="50000" decel="50000" autoRev="1" fill="hold" grpId="1" nodeType="withEffect">
                                      <p:stCondLst>
                                        <p:cond delay="2500"/>
                                      </p:stCondLst>
                                      <p:childTnLst>
                                        <p:animMotion origin="layout" path="M 4.16667E-6 2.59031E-6 L -0.06407 0.1201 " pathEditMode="relative" rAng="0" ptsTypes="AA">
                                          <p:cBhvr>
                                            <p:cTn id="84" dur="500" fill="hold"/>
                                            <p:tgtEl>
                                              <p:spTgt spid="41"/>
                                            </p:tgtEl>
                                            <p:attrNameLst>
                                              <p:attrName>ppt_x</p:attrName>
                                              <p:attrName>ppt_y</p:attrName>
                                            </p:attrNameLst>
                                          </p:cBhvr>
                                          <p:rCtr x="-3212" y="5990"/>
                                        </p:animMotion>
                                      </p:childTnLst>
                                    </p:cTn>
                                  </p:par>
                                  <p:par>
                                    <p:cTn id="85" presetID="10" presetClass="entr" presetSubtype="0" fill="hold" grpId="0" nodeType="withEffect">
                                      <p:stCondLst>
                                        <p:cond delay="350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par>
                                    <p:cTn id="88" presetID="42" presetClass="path" presetSubtype="0" accel="50000" decel="50000" autoRev="1" fill="hold" grpId="1" nodeType="withEffect">
                                      <p:stCondLst>
                                        <p:cond delay="3000"/>
                                      </p:stCondLst>
                                      <p:childTnLst>
                                        <p:animMotion origin="layout" path="M -1.94444E-6 3.97962E-6 L -0.10555 -0.05342 " pathEditMode="relative" rAng="0" ptsTypes="AA">
                                          <p:cBhvr>
                                            <p:cTn id="89" dur="500" fill="hold"/>
                                            <p:tgtEl>
                                              <p:spTgt spid="40"/>
                                            </p:tgtEl>
                                            <p:attrNameLst>
                                              <p:attrName>ppt_x</p:attrName>
                                              <p:attrName>ppt_y</p:attrName>
                                            </p:attrNameLst>
                                          </p:cBhvr>
                                          <p:rCtr x="-5278" y="-2686"/>
                                        </p:animMotion>
                                      </p:childTnLst>
                                    </p:cTn>
                                  </p:par>
                                  <p:par>
                                    <p:cTn id="90" presetID="10" presetClass="entr" presetSubtype="0" fill="hold" grpId="0" nodeType="withEffect">
                                      <p:stCondLst>
                                        <p:cond delay="375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par>
                                    <p:cTn id="93" presetID="42" presetClass="path" presetSubtype="0" accel="50000" decel="50000" autoRev="1" fill="hold" grpId="1" nodeType="withEffect">
                                      <p:stCondLst>
                                        <p:cond delay="3250"/>
                                      </p:stCondLst>
                                      <p:childTnLst>
                                        <p:animMotion origin="layout" path="M -2.22222E-6 4.24205E-6 L -0.09566 0.06143 " pathEditMode="relative" rAng="0" ptsTypes="AA">
                                          <p:cBhvr>
                                            <p:cTn id="94" dur="500" fill="hold"/>
                                            <p:tgtEl>
                                              <p:spTgt spid="43"/>
                                            </p:tgtEl>
                                            <p:attrNameLst>
                                              <p:attrName>ppt_x</p:attrName>
                                              <p:attrName>ppt_y</p:attrName>
                                            </p:attrNameLst>
                                          </p:cBhvr>
                                          <p:rCtr x="-4792" y="3056"/>
                                        </p:animMotion>
                                      </p:childTnLst>
                                    </p:cTn>
                                  </p:par>
                                  <p:par>
                                    <p:cTn id="95" presetID="10" presetClass="entr" presetSubtype="0" fill="hold" grpId="0" nodeType="withEffect">
                                      <p:stCondLst>
                                        <p:cond delay="350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par>
                                    <p:cTn id="98" presetID="42" presetClass="path" presetSubtype="0" accel="50000" decel="50000" autoRev="1" fill="hold" grpId="1" nodeType="withEffect">
                                      <p:stCondLst>
                                        <p:cond delay="3000"/>
                                      </p:stCondLst>
                                      <p:childTnLst>
                                        <p:animMotion origin="layout" path="M 5E-6 -4.2297E-7 L -0.1658 0.11392 " pathEditMode="relative" rAng="0" ptsTypes="AA">
                                          <p:cBhvr>
                                            <p:cTn id="99" dur="500" fill="hold"/>
                                            <p:tgtEl>
                                              <p:spTgt spid="46"/>
                                            </p:tgtEl>
                                            <p:attrNameLst>
                                              <p:attrName>ppt_x</p:attrName>
                                              <p:attrName>ppt_y</p:attrName>
                                            </p:attrNameLst>
                                          </p:cBhvr>
                                          <p:rCtr x="-8299" y="5681"/>
                                        </p:animMotion>
                                      </p:childTnLst>
                                    </p:cTn>
                                  </p:par>
                                </p:childTnLst>
                              </p:cTn>
                            </p:par>
                            <p:par>
                              <p:cTn id="100" fill="hold">
                                <p:stCondLst>
                                  <p:cond delay="4250"/>
                                </p:stCondLst>
                                <p:childTnLst>
                                  <p:par>
                                    <p:cTn id="101" presetID="52" presetClass="entr" presetSubtype="0" fill="hold" grpId="0" nodeType="afterEffect">
                                      <p:stCondLst>
                                        <p:cond delay="0"/>
                                      </p:stCondLst>
                                      <p:iterate type="lt">
                                        <p:tmPct val="10000"/>
                                      </p:iterate>
                                      <p:childTnLst>
                                        <p:set>
                                          <p:cBhvr>
                                            <p:cTn id="102" dur="1" fill="hold">
                                              <p:stCondLst>
                                                <p:cond delay="0"/>
                                              </p:stCondLst>
                                            </p:cTn>
                                            <p:tgtEl>
                                              <p:spTgt spid="8"/>
                                            </p:tgtEl>
                                            <p:attrNameLst>
                                              <p:attrName>style.visibility</p:attrName>
                                            </p:attrNameLst>
                                          </p:cBhvr>
                                          <p:to>
                                            <p:strVal val="visible"/>
                                          </p:to>
                                        </p:set>
                                        <p:animScale>
                                          <p:cBhvr>
                                            <p:cTn id="103"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4" dur="1000" decel="50000" fill="hold">
                                              <p:stCondLst>
                                                <p:cond delay="0"/>
                                              </p:stCondLst>
                                            </p:cTn>
                                            <p:tgtEl>
                                              <p:spTgt spid="8"/>
                                            </p:tgtEl>
                                            <p:attrNameLst>
                                              <p:attrName>ppt_x</p:attrName>
                                              <p:attrName>ppt_y</p:attrName>
                                            </p:attrNameLst>
                                          </p:cBhvr>
                                        </p:animMotion>
                                        <p:animEffect transition="in" filter="fade">
                                          <p:cBhvr>
                                            <p:cTn id="105" dur="1000"/>
                                            <p:tgtEl>
                                              <p:spTgt spid="8"/>
                                            </p:tgtEl>
                                          </p:cBhvr>
                                        </p:animEffect>
                                      </p:childTnLst>
                                    </p:cTn>
                                  </p:par>
                                </p:childTnLst>
                              </p:cTn>
                            </p:par>
                            <p:par>
                              <p:cTn id="106" fill="hold">
                                <p:stCondLst>
                                  <p:cond delay="6450"/>
                                </p:stCondLst>
                                <p:childTnLst>
                                  <p:par>
                                    <p:cTn id="107" presetID="10" presetClass="entr" presetSubtype="0" fill="hold" nodeType="afterEffect">
                                      <p:stCondLst>
                                        <p:cond delay="0"/>
                                      </p:stCondLst>
                                      <p:childTnLst>
                                        <p:set>
                                          <p:cBhvr>
                                            <p:cTn id="108" dur="1" fill="hold">
                                              <p:stCondLst>
                                                <p:cond delay="0"/>
                                              </p:stCondLst>
                                            </p:cTn>
                                            <p:tgtEl>
                                              <p:spTgt spid="14"/>
                                            </p:tgtEl>
                                            <p:attrNameLst>
                                              <p:attrName>style.visibility</p:attrName>
                                            </p:attrNameLst>
                                          </p:cBhvr>
                                          <p:to>
                                            <p:strVal val="visible"/>
                                          </p:to>
                                        </p:set>
                                        <p:animEffect transition="in" filter="fade">
                                          <p:cBhvr>
                                            <p:cTn id="109" dur="1000"/>
                                            <p:tgtEl>
                                              <p:spTgt spid="1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fade">
                                          <p:cBhvr>
                                            <p:cTn id="112" dur="1000"/>
                                            <p:tgtEl>
                                              <p:spTgt spid="10"/>
                                            </p:tgtEl>
                                          </p:cBhvr>
                                        </p:animEffect>
                                      </p:childTnLst>
                                    </p:cTn>
                                  </p:par>
                                  <p:par>
                                    <p:cTn id="113" presetID="10" presetClass="entr" presetSubtype="0" fill="hold" grpId="1" nodeType="with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fade">
                                          <p:cBhvr>
                                            <p:cTn id="115" dur="1000"/>
                                            <p:tgtEl>
                                              <p:spTgt spid="11"/>
                                            </p:tgtEl>
                                          </p:cBhvr>
                                        </p:animEffect>
                                      </p:childTnLst>
                                    </p:cTn>
                                  </p:par>
                                  <p:par>
                                    <p:cTn id="116" presetID="10" presetClass="entr" presetSubtype="0" fill="hold" grpId="1" nodeType="withEffect">
                                      <p:stCondLst>
                                        <p:cond delay="0"/>
                                      </p:stCondLst>
                                      <p:childTnLst>
                                        <p:set>
                                          <p:cBhvr>
                                            <p:cTn id="117" dur="1" fill="hold">
                                              <p:stCondLst>
                                                <p:cond delay="0"/>
                                              </p:stCondLst>
                                            </p:cTn>
                                            <p:tgtEl>
                                              <p:spTgt spid="13"/>
                                            </p:tgtEl>
                                            <p:attrNameLst>
                                              <p:attrName>style.visibility</p:attrName>
                                            </p:attrNameLst>
                                          </p:cBhvr>
                                          <p:to>
                                            <p:strVal val="visible"/>
                                          </p:to>
                                        </p:set>
                                        <p:animEffect transition="in" filter="fade">
                                          <p:cBhvr>
                                            <p:cTn id="118" dur="1000"/>
                                            <p:tgtEl>
                                              <p:spTgt spid="13"/>
                                            </p:tgtEl>
                                          </p:cBhvr>
                                        </p:animEffect>
                                      </p:childTnLst>
                                    </p:cTn>
                                  </p:par>
                                  <p:par>
                                    <p:cTn id="119" presetID="42" presetClass="path" presetSubtype="0" accel="50000" decel="50000" fill="hold" nodeType="withEffect">
                                      <p:stCondLst>
                                        <p:cond delay="1000"/>
                                      </p:stCondLst>
                                      <p:childTnLst>
                                        <p:animMotion origin="layout" path="M -3.33333E-6 -3.45679E-6 L 0.40469 -0.01018 " pathEditMode="relative" rAng="0" ptsTypes="AA">
                                          <p:cBhvr>
                                            <p:cTn id="120" dur="2000" fill="hold"/>
                                            <p:tgtEl>
                                              <p:spTgt spid="14"/>
                                            </p:tgtEl>
                                            <p:attrNameLst>
                                              <p:attrName>ppt_x</p:attrName>
                                              <p:attrName>ppt_y</p:attrName>
                                            </p:attrNameLst>
                                          </p:cBhvr>
                                          <p:rCtr x="20226" y="-525"/>
                                        </p:animMotion>
                                      </p:childTnLst>
                                    </p:cTn>
                                  </p:par>
                                  <p:par>
                                    <p:cTn id="121" presetID="42" presetClass="path" presetSubtype="0" accel="50000" decel="50000" fill="hold" grpId="0" nodeType="withEffect">
                                      <p:stCondLst>
                                        <p:cond delay="1000"/>
                                      </p:stCondLst>
                                      <p:childTnLst>
                                        <p:animMotion origin="layout" path="M -3.33333E-6 -2.59259E-6 L 0.40903 -0.00061 " pathEditMode="relative" rAng="0" ptsTypes="AA">
                                          <p:cBhvr>
                                            <p:cTn id="122" dur="2000" fill="hold"/>
                                            <p:tgtEl>
                                              <p:spTgt spid="13"/>
                                            </p:tgtEl>
                                            <p:attrNameLst>
                                              <p:attrName>ppt_x</p:attrName>
                                              <p:attrName>ppt_y</p:attrName>
                                            </p:attrNameLst>
                                          </p:cBhvr>
                                          <p:rCtr x="20451" y="-31"/>
                                        </p:animMotion>
                                      </p:childTnLst>
                                    </p:cTn>
                                  </p:par>
                                  <p:par>
                                    <p:cTn id="123" presetID="22" presetClass="exit" presetSubtype="8" fill="hold" grpId="0" nodeType="withEffect">
                                      <p:stCondLst>
                                        <p:cond delay="1250"/>
                                      </p:stCondLst>
                                      <p:childTnLst>
                                        <p:animEffect transition="out" filter="wipe(left)">
                                          <p:cBhvr>
                                            <p:cTn id="124" dur="1750"/>
                                            <p:tgtEl>
                                              <p:spTgt spid="11"/>
                                            </p:tgtEl>
                                          </p:cBhvr>
                                        </p:animEffect>
                                        <p:set>
                                          <p:cBhvr>
                                            <p:cTn id="125" dur="1" fill="hold">
                                              <p:stCondLst>
                                                <p:cond delay="1749"/>
                                              </p:stCondLst>
                                            </p:cTn>
                                            <p:tgtEl>
                                              <p:spTgt spid="11"/>
                                            </p:tgtEl>
                                            <p:attrNameLst>
                                              <p:attrName>style.visibility</p:attrName>
                                            </p:attrNameLst>
                                          </p:cBhvr>
                                          <p:to>
                                            <p:strVal val="hidden"/>
                                          </p:to>
                                        </p:set>
                                      </p:childTnLst>
                                    </p:cTn>
                                  </p:par>
                                  <p:par>
                                    <p:cTn id="126" presetID="22" presetClass="entr" presetSubtype="8" fill="hold" grpId="0" nodeType="withEffect">
                                      <p:stCondLst>
                                        <p:cond delay="1250"/>
                                      </p:stCondLst>
                                      <p:childTnLst>
                                        <p:set>
                                          <p:cBhvr>
                                            <p:cTn id="127" dur="1" fill="hold">
                                              <p:stCondLst>
                                                <p:cond delay="0"/>
                                              </p:stCondLst>
                                            </p:cTn>
                                            <p:tgtEl>
                                              <p:spTgt spid="12"/>
                                            </p:tgtEl>
                                            <p:attrNameLst>
                                              <p:attrName>style.visibility</p:attrName>
                                            </p:attrNameLst>
                                          </p:cBhvr>
                                          <p:to>
                                            <p:strVal val="visible"/>
                                          </p:to>
                                        </p:set>
                                        <p:animEffect transition="in" filter="wipe(left)">
                                          <p:cBhvr>
                                            <p:cTn id="128" dur="1750"/>
                                            <p:tgtEl>
                                              <p:spTgt spid="12"/>
                                            </p:tgtEl>
                                          </p:cBhvr>
                                        </p:animEffect>
                                      </p:childTnLst>
                                    </p:cTn>
                                  </p:par>
                                </p:childTnLst>
                              </p:cTn>
                            </p:par>
                            <p:par>
                              <p:cTn id="129" fill="hold">
                                <p:stCondLst>
                                  <p:cond delay="9450"/>
                                </p:stCondLst>
                                <p:childTnLst>
                                  <p:par>
                                    <p:cTn id="130" presetID="10" presetClass="exit" presetSubtype="0" fill="hold" nodeType="afterEffect">
                                      <p:stCondLst>
                                        <p:cond delay="0"/>
                                      </p:stCondLst>
                                      <p:childTnLst>
                                        <p:animEffect transition="out" filter="fade">
                                          <p:cBhvr>
                                            <p:cTn id="131" dur="750"/>
                                            <p:tgtEl>
                                              <p:spTgt spid="14"/>
                                            </p:tgtEl>
                                          </p:cBhvr>
                                        </p:animEffect>
                                        <p:set>
                                          <p:cBhvr>
                                            <p:cTn id="132" dur="1" fill="hold">
                                              <p:stCondLst>
                                                <p:cond delay="749"/>
                                              </p:stCondLst>
                                            </p:cTn>
                                            <p:tgtEl>
                                              <p:spTgt spid="14"/>
                                            </p:tgtEl>
                                            <p:attrNameLst>
                                              <p:attrName>style.visibility</p:attrName>
                                            </p:attrNameLst>
                                          </p:cBhvr>
                                          <p:to>
                                            <p:strVal val="hidden"/>
                                          </p:to>
                                        </p:set>
                                      </p:childTnLst>
                                    </p:cTn>
                                  </p:par>
                                  <p:par>
                                    <p:cTn id="133" presetID="2" presetClass="exit" presetSubtype="4" fill="hold" nodeType="withEffect">
                                      <p:stCondLst>
                                        <p:cond delay="0"/>
                                      </p:stCondLst>
                                      <p:childTnLst>
                                        <p:anim calcmode="lin" valueType="num">
                                          <p:cBhvr additive="base">
                                            <p:cTn id="134" dur="750"/>
                                            <p:tgtEl>
                                              <p:spTgt spid="14"/>
                                            </p:tgtEl>
                                            <p:attrNameLst>
                                              <p:attrName>ppt_x</p:attrName>
                                            </p:attrNameLst>
                                          </p:cBhvr>
                                          <p:tavLst>
                                            <p:tav tm="0">
                                              <p:val>
                                                <p:strVal val="ppt_x"/>
                                              </p:val>
                                            </p:tav>
                                            <p:tav tm="100000">
                                              <p:val>
                                                <p:strVal val="ppt_x"/>
                                              </p:val>
                                            </p:tav>
                                          </p:tavLst>
                                        </p:anim>
                                        <p:anim calcmode="lin" valueType="num">
                                          <p:cBhvr additive="base">
                                            <p:cTn id="135" dur="750"/>
                                            <p:tgtEl>
                                              <p:spTgt spid="14"/>
                                            </p:tgtEl>
                                            <p:attrNameLst>
                                              <p:attrName>ppt_y</p:attrName>
                                            </p:attrNameLst>
                                          </p:cBhvr>
                                          <p:tavLst>
                                            <p:tav tm="0">
                                              <p:val>
                                                <p:strVal val="ppt_y"/>
                                              </p:val>
                                            </p:tav>
                                            <p:tav tm="100000">
                                              <p:val>
                                                <p:strVal val="1+ppt_h/2"/>
                                              </p:val>
                                            </p:tav>
                                          </p:tavLst>
                                        </p:anim>
                                        <p:set>
                                          <p:cBhvr>
                                            <p:cTn id="136" dur="1" fill="hold">
                                              <p:stCondLst>
                                                <p:cond delay="749"/>
                                              </p:stCondLst>
                                            </p:cTn>
                                            <p:tgtEl>
                                              <p:spTgt spid="14"/>
                                            </p:tgtEl>
                                            <p:attrNameLst>
                                              <p:attrName>style.visibility</p:attrName>
                                            </p:attrNameLst>
                                          </p:cBhvr>
                                          <p:to>
                                            <p:strVal val="hidden"/>
                                          </p:to>
                                        </p:set>
                                      </p:childTnLst>
                                    </p:cTn>
                                  </p:par>
                                </p:childTnLst>
                              </p:cTn>
                            </p:par>
                            <p:par>
                              <p:cTn id="137" fill="hold">
                                <p:stCondLst>
                                  <p:cond delay="10200"/>
                                </p:stCondLst>
                                <p:childTnLst>
                                  <p:par>
                                    <p:cTn id="138" presetID="41" presetClass="entr" presetSubtype="0" fill="hold" grpId="0" nodeType="afterEffect">
                                      <p:stCondLst>
                                        <p:cond delay="0"/>
                                      </p:stCondLst>
                                      <p:iterate type="lt">
                                        <p:tmPct val="15000"/>
                                      </p:iterate>
                                      <p:childTnLst>
                                        <p:set>
                                          <p:cBhvr>
                                            <p:cTn id="139" dur="1" fill="hold">
                                              <p:stCondLst>
                                                <p:cond delay="0"/>
                                              </p:stCondLst>
                                            </p:cTn>
                                            <p:tgtEl>
                                              <p:spTgt spid="9"/>
                                            </p:tgtEl>
                                            <p:attrNameLst>
                                              <p:attrName>style.visibility</p:attrName>
                                            </p:attrNameLst>
                                          </p:cBhvr>
                                          <p:to>
                                            <p:strVal val="visible"/>
                                          </p:to>
                                        </p:set>
                                        <p:anim calcmode="lin" valueType="num">
                                          <p:cBhvr>
                                            <p:cTn id="140"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1" dur="500" fill="hold"/>
                                            <p:tgtEl>
                                              <p:spTgt spid="9"/>
                                            </p:tgtEl>
                                            <p:attrNameLst>
                                              <p:attrName>ppt_y</p:attrName>
                                            </p:attrNameLst>
                                          </p:cBhvr>
                                          <p:tavLst>
                                            <p:tav tm="0">
                                              <p:val>
                                                <p:strVal val="#ppt_y"/>
                                              </p:val>
                                            </p:tav>
                                            <p:tav tm="100000">
                                              <p:val>
                                                <p:strVal val="#ppt_y"/>
                                              </p:val>
                                            </p:tav>
                                          </p:tavLst>
                                        </p:anim>
                                        <p:anim calcmode="lin" valueType="num">
                                          <p:cBhvr>
                                            <p:cTn id="142"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43"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44"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45" repeatCount="indefinite" fill="hold" display="0">
                      <p:stCondLst>
                        <p:cond delay="indefinite"/>
                      </p:stCondLst>
                      <p:endCondLst>
                        <p:cond evt="onStopAudio" delay="0">
                          <p:tgtEl>
                            <p:sldTgt/>
                          </p:tgtEl>
                        </p:cond>
                      </p:endCondLst>
                    </p:cTn>
                    <p:tgtEl>
                      <p:spTgt spid="2"/>
                    </p:tgtEl>
                  </p:cMediaNode>
                </p:audio>
              </p:childTnLst>
            </p:cTn>
          </p:par>
        </p:tnLst>
        <p:bldLst>
          <p:bldP spid="34" grpId="0" animBg="1"/>
          <p:bldP spid="35" grpId="0" animBg="1"/>
          <p:bldP spid="36" grpId="0" animBg="1"/>
          <p:bldP spid="30" grpId="0" animBg="1"/>
          <p:bldP spid="31" grpId="0" animBg="1"/>
          <p:bldP spid="32" grpId="0" animBg="1"/>
          <p:bldP spid="8" grpId="0"/>
          <p:bldP spid="9" grpId="0"/>
          <p:bldP spid="10" grpId="0" animBg="1"/>
          <p:bldP spid="11" grpId="0" animBg="1"/>
          <p:bldP spid="11" grpId="1" animBg="1"/>
          <p:bldP spid="12" grpId="0"/>
          <p:bldP spid="13" grpId="0" animBg="1"/>
          <p:bldP spid="13" grpId="1" animBg="1"/>
          <p:bldP spid="26" grpId="0" animBg="1"/>
          <p:bldP spid="27" grpId="0" animBg="1"/>
          <p:bldP spid="28" grpId="0" animBg="1"/>
          <p:bldP spid="3" grpId="0" animBg="1"/>
          <p:bldP spid="5" grpId="0" animBg="1"/>
          <p:bldP spid="7" grpId="0"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6" grpId="0" animBg="1"/>
          <p:bldP spid="46" grpId="1"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solidFill>
                  <a:srgbClr val="2F2F2F">
                    <a:lumMod val="65000"/>
                    <a:lumOff val="35000"/>
                  </a:srgbClr>
                </a:solidFill>
                <a:latin typeface="Arial"/>
                <a:ea typeface="微软雅黑"/>
                <a:cs typeface="+mn-ea"/>
                <a:sym typeface="+mn-lt"/>
              </a:rPr>
              <a:t>技术资源</a:t>
            </a:r>
            <a:r>
              <a:rPr lang="en-US" altLang="zh-CN" sz="1200" dirty="0">
                <a:solidFill>
                  <a:prstClr val="black">
                    <a:lumMod val="65000"/>
                    <a:lumOff val="35000"/>
                  </a:prstClr>
                </a:solidFill>
              </a:rPr>
              <a:t>(Tetukupptology Resources)</a:t>
            </a:r>
            <a:endParaRPr lang="zh-CN" altLang="en-US" dirty="0"/>
          </a:p>
        </p:txBody>
      </p:sp>
      <p:sp>
        <p:nvSpPr>
          <p:cNvPr id="3" name="MH_Other_1"/>
          <p:cNvSpPr/>
          <p:nvPr>
            <p:custDataLst>
              <p:tags r:id="rId1"/>
            </p:custDataLst>
          </p:nvPr>
        </p:nvSpPr>
        <p:spPr>
          <a:xfrm>
            <a:off x="971600" y="1131591"/>
            <a:ext cx="1700212" cy="2160240"/>
          </a:xfrm>
          <a:prstGeom prst="rect">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endParaRPr lang="zh-CN" altLang="en-US">
              <a:solidFill>
                <a:prstClr val="white"/>
              </a:solidFill>
            </a:endParaRPr>
          </a:p>
        </p:txBody>
      </p:sp>
      <p:sp>
        <p:nvSpPr>
          <p:cNvPr id="4" name="MH_Other_2"/>
          <p:cNvSpPr/>
          <p:nvPr>
            <p:custDataLst>
              <p:tags r:id="rId2"/>
            </p:custDataLst>
          </p:nvPr>
        </p:nvSpPr>
        <p:spPr>
          <a:xfrm>
            <a:off x="3159819" y="1131591"/>
            <a:ext cx="1700213" cy="2160240"/>
          </a:xfrm>
          <a:prstGeom prst="rect">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endParaRPr lang="zh-CN" altLang="en-US">
              <a:solidFill>
                <a:prstClr val="white"/>
              </a:solidFill>
            </a:endParaRPr>
          </a:p>
        </p:txBody>
      </p:sp>
      <p:sp>
        <p:nvSpPr>
          <p:cNvPr id="5" name="圆角矩形 4"/>
          <p:cNvSpPr/>
          <p:nvPr/>
        </p:nvSpPr>
        <p:spPr>
          <a:xfrm>
            <a:off x="5796136" y="1185313"/>
            <a:ext cx="2448272" cy="2094287"/>
          </a:xfrm>
          <a:prstGeom prst="roundRect">
            <a:avLst/>
          </a:prstGeom>
          <a:gradFill flip="none" rotWithShape="1">
            <a:gsLst>
              <a:gs pos="100000">
                <a:schemeClr val="bg1"/>
              </a:gs>
              <a:gs pos="0">
                <a:srgbClr val="E0E0E0"/>
              </a:gs>
            </a:gsLst>
            <a:lin ang="8100000" scaled="0"/>
            <a:tileRect/>
          </a:gradFill>
          <a:ln w="63500">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59" tIns="50778" rIns="101559" bIns="50778" anchor="ctr"/>
          <a:lstStyle/>
          <a:p>
            <a:pPr algn="ctr"/>
            <a:endParaRPr lang="zh-CN" altLang="en-US">
              <a:solidFill>
                <a:prstClr val="white"/>
              </a:solidFill>
              <a:sym typeface="+mn-lt"/>
            </a:endParaRPr>
          </a:p>
        </p:txBody>
      </p:sp>
      <p:sp>
        <p:nvSpPr>
          <p:cNvPr id="6" name="椭圆 5"/>
          <p:cNvSpPr/>
          <p:nvPr/>
        </p:nvSpPr>
        <p:spPr bwMode="auto">
          <a:xfrm>
            <a:off x="5628787" y="1296236"/>
            <a:ext cx="266716" cy="266774"/>
          </a:xfrm>
          <a:prstGeom prst="ellipse">
            <a:avLst/>
          </a:prstGeom>
          <a:solidFill>
            <a:srgbClr val="92D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59" tIns="50778" rIns="101559" bIns="50778" anchor="ctr"/>
          <a:lstStyle/>
          <a:p>
            <a:pPr algn="ctr"/>
            <a:endParaRPr lang="zh-CN" altLang="en-US">
              <a:solidFill>
                <a:prstClr val="white"/>
              </a:solidFill>
              <a:sym typeface="+mn-lt"/>
            </a:endParaRPr>
          </a:p>
        </p:txBody>
      </p:sp>
      <p:sp>
        <p:nvSpPr>
          <p:cNvPr id="7" name="椭圆 6"/>
          <p:cNvSpPr/>
          <p:nvPr/>
        </p:nvSpPr>
        <p:spPr bwMode="auto">
          <a:xfrm>
            <a:off x="6254070" y="1029463"/>
            <a:ext cx="266716" cy="266774"/>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59" tIns="50778" rIns="101559" bIns="50778" anchor="ctr"/>
          <a:lstStyle/>
          <a:p>
            <a:pPr algn="ctr"/>
            <a:endParaRPr lang="zh-CN" altLang="en-US">
              <a:solidFill>
                <a:prstClr val="white"/>
              </a:solidFill>
              <a:sym typeface="+mn-lt"/>
            </a:endParaRPr>
          </a:p>
        </p:txBody>
      </p:sp>
      <p:sp>
        <p:nvSpPr>
          <p:cNvPr id="8" name="椭圆 7"/>
          <p:cNvSpPr/>
          <p:nvPr/>
        </p:nvSpPr>
        <p:spPr bwMode="auto">
          <a:xfrm>
            <a:off x="8111050" y="2802677"/>
            <a:ext cx="266716" cy="266774"/>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59" tIns="50778" rIns="101559" bIns="50778" anchor="ctr"/>
          <a:lstStyle/>
          <a:p>
            <a:pPr algn="ctr"/>
            <a:endParaRPr lang="zh-CN" altLang="en-US">
              <a:solidFill>
                <a:prstClr val="white"/>
              </a:solidFill>
              <a:sym typeface="+mn-lt"/>
            </a:endParaRPr>
          </a:p>
        </p:txBody>
      </p:sp>
      <p:sp>
        <p:nvSpPr>
          <p:cNvPr id="9" name="椭圆 8"/>
          <p:cNvSpPr/>
          <p:nvPr/>
        </p:nvSpPr>
        <p:spPr bwMode="auto">
          <a:xfrm>
            <a:off x="6042005" y="1178191"/>
            <a:ext cx="141376" cy="141407"/>
          </a:xfrm>
          <a:prstGeom prst="ellipse">
            <a:avLst/>
          </a:prstGeom>
          <a:solidFill>
            <a:srgbClr val="00B050"/>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59" tIns="50778" rIns="101559" bIns="50778" anchor="ctr"/>
          <a:lstStyle/>
          <a:p>
            <a:pPr algn="ctr"/>
            <a:endParaRPr lang="zh-CN" altLang="en-US">
              <a:solidFill>
                <a:schemeClr val="accent1"/>
              </a:solidFill>
              <a:cs typeface="+mn-ea"/>
              <a:sym typeface="+mn-lt"/>
            </a:endParaRPr>
          </a:p>
        </p:txBody>
      </p:sp>
      <p:sp>
        <p:nvSpPr>
          <p:cNvPr id="10" name="椭圆 9"/>
          <p:cNvSpPr/>
          <p:nvPr/>
        </p:nvSpPr>
        <p:spPr bwMode="auto">
          <a:xfrm>
            <a:off x="6700943" y="1100298"/>
            <a:ext cx="141376" cy="141407"/>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59" tIns="50778" rIns="101559" bIns="50778" anchor="ctr"/>
          <a:lstStyle/>
          <a:p>
            <a:pPr algn="ctr"/>
            <a:endParaRPr lang="zh-CN" altLang="en-US">
              <a:solidFill>
                <a:prstClr val="white"/>
              </a:solidFill>
              <a:sym typeface="+mn-lt"/>
            </a:endParaRPr>
          </a:p>
        </p:txBody>
      </p:sp>
      <p:sp>
        <p:nvSpPr>
          <p:cNvPr id="11" name="椭圆 10"/>
          <p:cNvSpPr/>
          <p:nvPr/>
        </p:nvSpPr>
        <p:spPr bwMode="auto">
          <a:xfrm>
            <a:off x="7483378" y="3188989"/>
            <a:ext cx="141376" cy="141407"/>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59" tIns="50778" rIns="101559" bIns="50778" anchor="ctr"/>
          <a:lstStyle/>
          <a:p>
            <a:pPr algn="ctr"/>
            <a:endParaRPr lang="zh-CN" altLang="en-US">
              <a:solidFill>
                <a:prstClr val="white"/>
              </a:solidFill>
              <a:sym typeface="+mn-lt"/>
            </a:endParaRPr>
          </a:p>
        </p:txBody>
      </p:sp>
      <p:sp>
        <p:nvSpPr>
          <p:cNvPr id="12" name="椭圆 11"/>
          <p:cNvSpPr/>
          <p:nvPr/>
        </p:nvSpPr>
        <p:spPr bwMode="auto">
          <a:xfrm>
            <a:off x="7977693" y="3169072"/>
            <a:ext cx="266716" cy="266774"/>
          </a:xfrm>
          <a:prstGeom prst="ellipse">
            <a:avLst/>
          </a:prstGeom>
          <a:solidFill>
            <a:srgbClr val="92D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59" tIns="50778" rIns="101559" bIns="50778" anchor="ctr"/>
          <a:lstStyle/>
          <a:p>
            <a:pPr algn="ctr"/>
            <a:endParaRPr lang="zh-CN" altLang="en-US">
              <a:solidFill>
                <a:prstClr val="white"/>
              </a:solidFill>
              <a:sym typeface="+mn-lt"/>
            </a:endParaRPr>
          </a:p>
        </p:txBody>
      </p:sp>
      <p:sp>
        <p:nvSpPr>
          <p:cNvPr id="13" name="椭圆 12"/>
          <p:cNvSpPr/>
          <p:nvPr/>
        </p:nvSpPr>
        <p:spPr bwMode="auto">
          <a:xfrm>
            <a:off x="5487411" y="1092113"/>
            <a:ext cx="141376" cy="141407"/>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59" tIns="50778" rIns="101559" bIns="50778" anchor="ctr"/>
          <a:lstStyle/>
          <a:p>
            <a:pPr algn="ctr"/>
            <a:endParaRPr lang="zh-CN" altLang="en-US">
              <a:solidFill>
                <a:prstClr val="white"/>
              </a:solidFill>
              <a:sym typeface="+mn-lt"/>
            </a:endParaRPr>
          </a:p>
        </p:txBody>
      </p:sp>
      <p:sp>
        <p:nvSpPr>
          <p:cNvPr id="14" name="TextBox 13"/>
          <p:cNvSpPr txBox="1"/>
          <p:nvPr/>
        </p:nvSpPr>
        <p:spPr>
          <a:xfrm>
            <a:off x="5821058" y="1461511"/>
            <a:ext cx="2282584" cy="1937227"/>
          </a:xfrm>
          <a:prstGeom prst="rect">
            <a:avLst/>
          </a:prstGeom>
          <a:noFill/>
        </p:spPr>
        <p:txBody>
          <a:bodyPr wrap="square" lIns="135399" tIns="67706" rIns="135399" bIns="67706" rtlCol="0">
            <a:spAutoFit/>
          </a:bodyPr>
          <a:lstStyle/>
          <a:p>
            <a:pPr>
              <a:lnSpc>
                <a:spcPct val="150000"/>
              </a:lnSpc>
            </a:pPr>
            <a:r>
              <a:rPr lang="zh-CN" altLang="en-US" sz="1300" dirty="0">
                <a:solidFill>
                  <a:schemeClr val="bg1">
                    <a:lumMod val="50000"/>
                  </a:schemeClr>
                </a:solidFill>
                <a:latin typeface="+mn-ea"/>
                <a:cs typeface="+mn-ea"/>
                <a:sym typeface="+mn-lt"/>
              </a:rPr>
              <a:t>您的内容打在这里，或者通过复制您的文本后，在此框中选择粘贴。您的内容打在这里，或者通过复制您的文本后，在此框中选择粘贴。</a:t>
            </a:r>
          </a:p>
          <a:p>
            <a:pPr>
              <a:lnSpc>
                <a:spcPct val="150000"/>
              </a:lnSpc>
            </a:pPr>
            <a:endParaRPr lang="zh-CN" altLang="en-US" sz="1300" dirty="0">
              <a:solidFill>
                <a:schemeClr val="bg1">
                  <a:lumMod val="50000"/>
                </a:schemeClr>
              </a:solidFill>
              <a:latin typeface="+mn-ea"/>
              <a:cs typeface="+mn-ea"/>
              <a:sym typeface="+mn-lt"/>
            </a:endParaRPr>
          </a:p>
        </p:txBody>
      </p:sp>
      <p:sp>
        <p:nvSpPr>
          <p:cNvPr id="15" name="椭圆 14"/>
          <p:cNvSpPr/>
          <p:nvPr/>
        </p:nvSpPr>
        <p:spPr bwMode="auto">
          <a:xfrm>
            <a:off x="7626800" y="3047583"/>
            <a:ext cx="141376" cy="141407"/>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59" tIns="50778" rIns="101559" bIns="50778" anchor="ctr"/>
          <a:lstStyle/>
          <a:p>
            <a:pPr algn="ctr"/>
            <a:endParaRPr lang="zh-CN" altLang="en-US">
              <a:solidFill>
                <a:prstClr val="white"/>
              </a:solidFill>
              <a:sym typeface="+mn-lt"/>
            </a:endParaRPr>
          </a:p>
        </p:txBody>
      </p:sp>
      <p:sp>
        <p:nvSpPr>
          <p:cNvPr id="16" name="椭圆 15"/>
          <p:cNvSpPr/>
          <p:nvPr/>
        </p:nvSpPr>
        <p:spPr bwMode="auto">
          <a:xfrm>
            <a:off x="8377766" y="3138159"/>
            <a:ext cx="141376" cy="141407"/>
          </a:xfrm>
          <a:prstGeom prst="ellipse">
            <a:avLst/>
          </a:prstGeom>
          <a:solidFill>
            <a:srgbClr val="00B050"/>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59" tIns="50778" rIns="101559" bIns="50778" anchor="ctr"/>
          <a:lstStyle/>
          <a:p>
            <a:pPr algn="ctr"/>
            <a:endParaRPr lang="zh-CN" altLang="en-US">
              <a:solidFill>
                <a:schemeClr val="accent1"/>
              </a:solidFill>
              <a:cs typeface="+mn-ea"/>
              <a:sym typeface="+mn-lt"/>
            </a:endParaRPr>
          </a:p>
        </p:txBody>
      </p:sp>
      <p:cxnSp>
        <p:nvCxnSpPr>
          <p:cNvPr id="17" name="MH_Other_7"/>
          <p:cNvCxnSpPr>
            <a:cxnSpLocks noChangeShapeType="1"/>
          </p:cNvCxnSpPr>
          <p:nvPr>
            <p:custDataLst>
              <p:tags r:id="rId3"/>
            </p:custDataLst>
          </p:nvPr>
        </p:nvCxnSpPr>
        <p:spPr bwMode="auto">
          <a:xfrm>
            <a:off x="1673554" y="3804225"/>
            <a:ext cx="6202362" cy="0"/>
          </a:xfrm>
          <a:prstGeom prst="line">
            <a:avLst/>
          </a:prstGeom>
          <a:noFill/>
          <a:ln w="6350" cap="rnd" algn="ctr">
            <a:solidFill>
              <a:srgbClr val="A8ABB8"/>
            </a:solidFill>
            <a:prstDash val="sysDash"/>
            <a:miter lim="800000"/>
            <a:headEnd/>
            <a:tailEnd/>
          </a:ln>
          <a:extLst>
            <a:ext uri="{909E8E84-426E-40DD-AFC4-6F175D3DCCD1}">
              <a14:hiddenFill xmlns:a14="http://schemas.microsoft.com/office/drawing/2010/main">
                <a:noFill/>
              </a14:hiddenFill>
            </a:ext>
          </a:extLst>
        </p:spPr>
      </p:cxnSp>
      <p:sp>
        <p:nvSpPr>
          <p:cNvPr id="18" name="MH_Desc_1"/>
          <p:cNvSpPr txBox="1">
            <a:spLocks noChangeArrowheads="1"/>
          </p:cNvSpPr>
          <p:nvPr>
            <p:custDataLst>
              <p:tags r:id="rId4"/>
            </p:custDataLst>
          </p:nvPr>
        </p:nvSpPr>
        <p:spPr bwMode="auto">
          <a:xfrm>
            <a:off x="1673554" y="3874284"/>
            <a:ext cx="6319837" cy="1046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just">
              <a:lnSpc>
                <a:spcPct val="150000"/>
              </a:lnSpc>
              <a:defRPr/>
            </a:pPr>
            <a:r>
              <a:rPr lang="zh-CN" altLang="en-US" sz="1200" dirty="0">
                <a:solidFill>
                  <a:srgbClr val="FFFFFF">
                    <a:lumMod val="50000"/>
                  </a:srgbClr>
                </a:solidFill>
                <a:latin typeface="Arial"/>
                <a:ea typeface="微软雅黑"/>
                <a:sym typeface="+mn-lt"/>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endParaRPr lang="zh-CN" altLang="en-US" sz="1600" dirty="0">
              <a:solidFill>
                <a:schemeClr val="tx1">
                  <a:lumMod val="50000"/>
                  <a:lumOff val="50000"/>
                </a:schemeClr>
              </a:solidFill>
              <a:latin typeface="+mn-lt"/>
              <a:ea typeface="+mn-ea"/>
            </a:endParaRPr>
          </a:p>
        </p:txBody>
      </p:sp>
      <p:grpSp>
        <p:nvGrpSpPr>
          <p:cNvPr id="19" name="组合 18"/>
          <p:cNvGrpSpPr/>
          <p:nvPr/>
        </p:nvGrpSpPr>
        <p:grpSpPr>
          <a:xfrm>
            <a:off x="1023849" y="3552225"/>
            <a:ext cx="504000" cy="504000"/>
            <a:chOff x="1031458" y="3043650"/>
            <a:chExt cx="504000" cy="504000"/>
          </a:xfrm>
        </p:grpSpPr>
        <p:sp>
          <p:nvSpPr>
            <p:cNvPr id="20" name="椭圆 19"/>
            <p:cNvSpPr>
              <a:spLocks noChangeAspect="1"/>
            </p:cNvSpPr>
            <p:nvPr/>
          </p:nvSpPr>
          <p:spPr>
            <a:xfrm>
              <a:off x="1031458" y="3043650"/>
              <a:ext cx="504000" cy="504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1" name="MH_Other_5"/>
            <p:cNvSpPr/>
            <p:nvPr>
              <p:custDataLst>
                <p:tags r:id="rId7"/>
              </p:custDataLst>
            </p:nvPr>
          </p:nvSpPr>
          <p:spPr>
            <a:xfrm>
              <a:off x="1139458" y="3151650"/>
              <a:ext cx="288000" cy="288000"/>
            </a:xfrm>
            <a:prstGeom prst="donut">
              <a:avLst>
                <a:gd name="adj" fmla="val 9123"/>
              </a:avLst>
            </a:prstGeom>
            <a:solidFill>
              <a:srgbClr val="FFFFFF"/>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400" kern="0">
                <a:solidFill>
                  <a:prstClr val="black"/>
                </a:solidFill>
                <a:latin typeface="Calibri" panose="020F0502020204030204"/>
                <a:ea typeface="宋体" panose="02010600030101010101" pitchFamily="2" charset="-122"/>
              </a:endParaRPr>
            </a:p>
          </p:txBody>
        </p:sp>
        <p:sp>
          <p:nvSpPr>
            <p:cNvPr id="22" name="MH_Other_6"/>
            <p:cNvSpPr>
              <a:spLocks noChangeAspect="1"/>
            </p:cNvSpPr>
            <p:nvPr>
              <p:custDataLst>
                <p:tags r:id="rId8"/>
              </p:custDataLst>
            </p:nvPr>
          </p:nvSpPr>
          <p:spPr>
            <a:xfrm>
              <a:off x="1215596" y="3241030"/>
              <a:ext cx="135724" cy="109241"/>
            </a:xfrm>
            <a:prstGeom prst="rightArrow">
              <a:avLst/>
            </a:prstGeom>
            <a:solidFill>
              <a:srgbClr val="FFFFFF"/>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400" kern="0">
                <a:solidFill>
                  <a:prstClr val="white"/>
                </a:solidFill>
                <a:latin typeface="Calibri" panose="020F0502020204030204"/>
                <a:ea typeface="宋体" panose="02010600030101010101" pitchFamily="2" charset="-122"/>
              </a:endParaRPr>
            </a:p>
          </p:txBody>
        </p:sp>
      </p:grpSp>
      <p:sp>
        <p:nvSpPr>
          <p:cNvPr id="23" name="MH_Other_1"/>
          <p:cNvSpPr>
            <a:spLocks noChangeAspect="1"/>
          </p:cNvSpPr>
          <p:nvPr>
            <p:custDataLst>
              <p:tags r:id="rId5"/>
            </p:custDataLst>
          </p:nvPr>
        </p:nvSpPr>
        <p:spPr>
          <a:xfrm>
            <a:off x="1135562" y="1339917"/>
            <a:ext cx="1372288" cy="1743589"/>
          </a:xfrm>
          <a:prstGeom prst="rect">
            <a:avLst/>
          </a:prstGeom>
          <a:blipFill>
            <a:blip r:embed="rId11"/>
            <a:stretch>
              <a:fillRect/>
            </a:stretch>
          </a:blipFill>
          <a:ln w="34925">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endParaRPr lang="zh-CN" altLang="en-US">
              <a:solidFill>
                <a:prstClr val="white"/>
              </a:solidFill>
            </a:endParaRPr>
          </a:p>
        </p:txBody>
      </p:sp>
      <p:sp>
        <p:nvSpPr>
          <p:cNvPr id="24" name="MH_Other_1"/>
          <p:cNvSpPr>
            <a:spLocks noChangeAspect="1"/>
          </p:cNvSpPr>
          <p:nvPr>
            <p:custDataLst>
              <p:tags r:id="rId6"/>
            </p:custDataLst>
          </p:nvPr>
        </p:nvSpPr>
        <p:spPr>
          <a:xfrm>
            <a:off x="3323781" y="1360661"/>
            <a:ext cx="1372288" cy="1743589"/>
          </a:xfrm>
          <a:prstGeom prst="rect">
            <a:avLst/>
          </a:prstGeom>
          <a:blipFill>
            <a:blip r:embed="rId12"/>
            <a:stretch>
              <a:fillRect/>
            </a:stretch>
          </a:blipFill>
          <a:ln w="34925">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endParaRPr lang="zh-CN" altLang="en-US">
              <a:solidFill>
                <a:prstClr val="white"/>
              </a:solidFill>
            </a:endParaRPr>
          </a:p>
        </p:txBody>
      </p:sp>
    </p:spTree>
    <p:extLst>
      <p:ext uri="{BB962C8B-B14F-4D97-AF65-F5344CB8AC3E}">
        <p14:creationId xmlns:p14="http://schemas.microsoft.com/office/powerpoint/2010/main" val="436367602"/>
      </p:ext>
    </p:extLst>
  </p:cSld>
  <p:clrMapOvr>
    <a:masterClrMapping/>
  </p:clrMapOvr>
  <mc:AlternateContent xmlns:mc="http://schemas.openxmlformats.org/markup-compatibility/2006" xmlns:p14="http://schemas.microsoft.com/office/powerpoint/2010/main">
    <mc:Choice Requires="p14">
      <p:transition spd="slow" p14:dur="2000" advTm="7000">
        <p14:vortex dir="r"/>
      </p:transition>
    </mc:Choice>
    <mc:Fallback xmlns="">
      <p:transition spd="slow" advTm="7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0-#ppt_h/2"/>
                                              </p:val>
                                            </p:tav>
                                            <p:tav tm="100000">
                                              <p:val>
                                                <p:strVal val="#ppt_y"/>
                                              </p:val>
                                            </p:tav>
                                          </p:tavLst>
                                        </p:anim>
                                      </p:childTnLst>
                                    </p:cTn>
                                  </p:par>
                                </p:childTnLst>
                              </p:cTn>
                            </p:par>
                            <p:par>
                              <p:cTn id="21" fill="hold">
                                <p:stCondLst>
                                  <p:cond delay="1250"/>
                                </p:stCondLst>
                                <p:childTnLst>
                                  <p:par>
                                    <p:cTn id="22" presetID="53" presetClass="entr" presetSubtype="16"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431" fill="hold"/>
                                            <p:tgtEl>
                                              <p:spTgt spid="6"/>
                                            </p:tgtEl>
                                            <p:attrNameLst>
                                              <p:attrName>ppt_w</p:attrName>
                                            </p:attrNameLst>
                                          </p:cBhvr>
                                          <p:tavLst>
                                            <p:tav tm="0">
                                              <p:val>
                                                <p:fltVal val="0"/>
                                              </p:val>
                                            </p:tav>
                                            <p:tav tm="100000">
                                              <p:val>
                                                <p:strVal val="#ppt_w"/>
                                              </p:val>
                                            </p:tav>
                                          </p:tavLst>
                                        </p:anim>
                                        <p:anim calcmode="lin" valueType="num">
                                          <p:cBhvr>
                                            <p:cTn id="25" dur="431" fill="hold"/>
                                            <p:tgtEl>
                                              <p:spTgt spid="6"/>
                                            </p:tgtEl>
                                            <p:attrNameLst>
                                              <p:attrName>ppt_h</p:attrName>
                                            </p:attrNameLst>
                                          </p:cBhvr>
                                          <p:tavLst>
                                            <p:tav tm="0">
                                              <p:val>
                                                <p:fltVal val="0"/>
                                              </p:val>
                                            </p:tav>
                                            <p:tav tm="100000">
                                              <p:val>
                                                <p:strVal val="#ppt_h"/>
                                              </p:val>
                                            </p:tav>
                                          </p:tavLst>
                                        </p:anim>
                                        <p:animEffect transition="in" filter="fade">
                                          <p:cBhvr>
                                            <p:cTn id="26" dur="431"/>
                                            <p:tgtEl>
                                              <p:spTgt spid="6"/>
                                            </p:tgtEl>
                                          </p:cBhvr>
                                        </p:animEffect>
                                      </p:childTnLst>
                                    </p:cTn>
                                  </p:par>
                                  <p:par>
                                    <p:cTn id="27" presetID="53" presetClass="entr" presetSubtype="16" fill="hold" grpId="0" nodeType="withEffect">
                                      <p:stCondLst>
                                        <p:cond delay="23"/>
                                      </p:stCondLst>
                                      <p:childTnLst>
                                        <p:set>
                                          <p:cBhvr>
                                            <p:cTn id="28" dur="1" fill="hold">
                                              <p:stCondLst>
                                                <p:cond delay="0"/>
                                              </p:stCondLst>
                                            </p:cTn>
                                            <p:tgtEl>
                                              <p:spTgt spid="7"/>
                                            </p:tgtEl>
                                            <p:attrNameLst>
                                              <p:attrName>style.visibility</p:attrName>
                                            </p:attrNameLst>
                                          </p:cBhvr>
                                          <p:to>
                                            <p:strVal val="visible"/>
                                          </p:to>
                                        </p:set>
                                        <p:anim calcmode="lin" valueType="num">
                                          <p:cBhvr>
                                            <p:cTn id="29" dur="395" fill="hold"/>
                                            <p:tgtEl>
                                              <p:spTgt spid="7"/>
                                            </p:tgtEl>
                                            <p:attrNameLst>
                                              <p:attrName>ppt_w</p:attrName>
                                            </p:attrNameLst>
                                          </p:cBhvr>
                                          <p:tavLst>
                                            <p:tav tm="0">
                                              <p:val>
                                                <p:fltVal val="0"/>
                                              </p:val>
                                            </p:tav>
                                            <p:tav tm="100000">
                                              <p:val>
                                                <p:strVal val="#ppt_w"/>
                                              </p:val>
                                            </p:tav>
                                          </p:tavLst>
                                        </p:anim>
                                        <p:anim calcmode="lin" valueType="num">
                                          <p:cBhvr>
                                            <p:cTn id="30" dur="395" fill="hold"/>
                                            <p:tgtEl>
                                              <p:spTgt spid="7"/>
                                            </p:tgtEl>
                                            <p:attrNameLst>
                                              <p:attrName>ppt_h</p:attrName>
                                            </p:attrNameLst>
                                          </p:cBhvr>
                                          <p:tavLst>
                                            <p:tav tm="0">
                                              <p:val>
                                                <p:fltVal val="0"/>
                                              </p:val>
                                            </p:tav>
                                            <p:tav tm="100000">
                                              <p:val>
                                                <p:strVal val="#ppt_h"/>
                                              </p:val>
                                            </p:tav>
                                          </p:tavLst>
                                        </p:anim>
                                        <p:animEffect transition="in" filter="fade">
                                          <p:cBhvr>
                                            <p:cTn id="31" dur="395"/>
                                            <p:tgtEl>
                                              <p:spTgt spid="7"/>
                                            </p:tgtEl>
                                          </p:cBhvr>
                                        </p:animEffect>
                                      </p:childTnLst>
                                    </p:cTn>
                                  </p:par>
                                  <p:par>
                                    <p:cTn id="32" presetID="53" presetClass="entr" presetSubtype="16" fill="hold" grpId="0" nodeType="withEffect">
                                      <p:stCondLst>
                                        <p:cond delay="23"/>
                                      </p:stCondLst>
                                      <p:childTnLst>
                                        <p:set>
                                          <p:cBhvr>
                                            <p:cTn id="33" dur="1" fill="hold">
                                              <p:stCondLst>
                                                <p:cond delay="0"/>
                                              </p:stCondLst>
                                            </p:cTn>
                                            <p:tgtEl>
                                              <p:spTgt spid="16"/>
                                            </p:tgtEl>
                                            <p:attrNameLst>
                                              <p:attrName>style.visibility</p:attrName>
                                            </p:attrNameLst>
                                          </p:cBhvr>
                                          <p:to>
                                            <p:strVal val="visible"/>
                                          </p:to>
                                        </p:set>
                                        <p:anim calcmode="lin" valueType="num">
                                          <p:cBhvr>
                                            <p:cTn id="34" dur="481" fill="hold"/>
                                            <p:tgtEl>
                                              <p:spTgt spid="16"/>
                                            </p:tgtEl>
                                            <p:attrNameLst>
                                              <p:attrName>ppt_w</p:attrName>
                                            </p:attrNameLst>
                                          </p:cBhvr>
                                          <p:tavLst>
                                            <p:tav tm="0">
                                              <p:val>
                                                <p:fltVal val="0"/>
                                              </p:val>
                                            </p:tav>
                                            <p:tav tm="100000">
                                              <p:val>
                                                <p:strVal val="#ppt_w"/>
                                              </p:val>
                                            </p:tav>
                                          </p:tavLst>
                                        </p:anim>
                                        <p:anim calcmode="lin" valueType="num">
                                          <p:cBhvr>
                                            <p:cTn id="35" dur="481" fill="hold"/>
                                            <p:tgtEl>
                                              <p:spTgt spid="16"/>
                                            </p:tgtEl>
                                            <p:attrNameLst>
                                              <p:attrName>ppt_h</p:attrName>
                                            </p:attrNameLst>
                                          </p:cBhvr>
                                          <p:tavLst>
                                            <p:tav tm="0">
                                              <p:val>
                                                <p:fltVal val="0"/>
                                              </p:val>
                                            </p:tav>
                                            <p:tav tm="100000">
                                              <p:val>
                                                <p:strVal val="#ppt_h"/>
                                              </p:val>
                                            </p:tav>
                                          </p:tavLst>
                                        </p:anim>
                                        <p:animEffect transition="in" filter="fade">
                                          <p:cBhvr>
                                            <p:cTn id="36" dur="481"/>
                                            <p:tgtEl>
                                              <p:spTgt spid="16"/>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187" fill="hold"/>
                                            <p:tgtEl>
                                              <p:spTgt spid="8"/>
                                            </p:tgtEl>
                                            <p:attrNameLst>
                                              <p:attrName>ppt_w</p:attrName>
                                            </p:attrNameLst>
                                          </p:cBhvr>
                                          <p:tavLst>
                                            <p:tav tm="0">
                                              <p:val>
                                                <p:fltVal val="0"/>
                                              </p:val>
                                            </p:tav>
                                            <p:tav tm="100000">
                                              <p:val>
                                                <p:strVal val="#ppt_w"/>
                                              </p:val>
                                            </p:tav>
                                          </p:tavLst>
                                        </p:anim>
                                        <p:anim calcmode="lin" valueType="num">
                                          <p:cBhvr>
                                            <p:cTn id="40" dur="187" fill="hold"/>
                                            <p:tgtEl>
                                              <p:spTgt spid="8"/>
                                            </p:tgtEl>
                                            <p:attrNameLst>
                                              <p:attrName>ppt_h</p:attrName>
                                            </p:attrNameLst>
                                          </p:cBhvr>
                                          <p:tavLst>
                                            <p:tav tm="0">
                                              <p:val>
                                                <p:fltVal val="0"/>
                                              </p:val>
                                            </p:tav>
                                            <p:tav tm="100000">
                                              <p:val>
                                                <p:strVal val="#ppt_h"/>
                                              </p:val>
                                            </p:tav>
                                          </p:tavLst>
                                        </p:anim>
                                        <p:animEffect transition="in" filter="fade">
                                          <p:cBhvr>
                                            <p:cTn id="41" dur="187"/>
                                            <p:tgtEl>
                                              <p:spTgt spid="8"/>
                                            </p:tgtEl>
                                          </p:cBhvr>
                                        </p:animEffect>
                                      </p:childTnLst>
                                    </p:cTn>
                                  </p:par>
                                  <p:par>
                                    <p:cTn id="42" presetID="53" presetClass="entr" presetSubtype="16" fill="hold" grpId="0" nodeType="withEffect">
                                      <p:stCondLst>
                                        <p:cond delay="233"/>
                                      </p:stCondLst>
                                      <p:childTnLst>
                                        <p:set>
                                          <p:cBhvr>
                                            <p:cTn id="43" dur="1" fill="hold">
                                              <p:stCondLst>
                                                <p:cond delay="0"/>
                                              </p:stCondLst>
                                            </p:cTn>
                                            <p:tgtEl>
                                              <p:spTgt spid="9"/>
                                            </p:tgtEl>
                                            <p:attrNameLst>
                                              <p:attrName>style.visibility</p:attrName>
                                            </p:attrNameLst>
                                          </p:cBhvr>
                                          <p:to>
                                            <p:strVal val="visible"/>
                                          </p:to>
                                        </p:set>
                                        <p:anim calcmode="lin" valueType="num">
                                          <p:cBhvr>
                                            <p:cTn id="44" dur="481" fill="hold"/>
                                            <p:tgtEl>
                                              <p:spTgt spid="9"/>
                                            </p:tgtEl>
                                            <p:attrNameLst>
                                              <p:attrName>ppt_w</p:attrName>
                                            </p:attrNameLst>
                                          </p:cBhvr>
                                          <p:tavLst>
                                            <p:tav tm="0">
                                              <p:val>
                                                <p:fltVal val="0"/>
                                              </p:val>
                                            </p:tav>
                                            <p:tav tm="100000">
                                              <p:val>
                                                <p:strVal val="#ppt_w"/>
                                              </p:val>
                                            </p:tav>
                                          </p:tavLst>
                                        </p:anim>
                                        <p:anim calcmode="lin" valueType="num">
                                          <p:cBhvr>
                                            <p:cTn id="45" dur="481" fill="hold"/>
                                            <p:tgtEl>
                                              <p:spTgt spid="9"/>
                                            </p:tgtEl>
                                            <p:attrNameLst>
                                              <p:attrName>ppt_h</p:attrName>
                                            </p:attrNameLst>
                                          </p:cBhvr>
                                          <p:tavLst>
                                            <p:tav tm="0">
                                              <p:val>
                                                <p:fltVal val="0"/>
                                              </p:val>
                                            </p:tav>
                                            <p:tav tm="100000">
                                              <p:val>
                                                <p:strVal val="#ppt_h"/>
                                              </p:val>
                                            </p:tav>
                                          </p:tavLst>
                                        </p:anim>
                                        <p:animEffect transition="in" filter="fade">
                                          <p:cBhvr>
                                            <p:cTn id="46" dur="481"/>
                                            <p:tgtEl>
                                              <p:spTgt spid="9"/>
                                            </p:tgtEl>
                                          </p:cBhvr>
                                        </p:animEffect>
                                      </p:childTnLst>
                                    </p:cTn>
                                  </p:par>
                                  <p:par>
                                    <p:cTn id="47" presetID="53" presetClass="entr" presetSubtype="16" fill="hold" grpId="0" nodeType="withEffect">
                                      <p:stCondLst>
                                        <p:cond delay="120"/>
                                      </p:stCondLst>
                                      <p:childTnLst>
                                        <p:set>
                                          <p:cBhvr>
                                            <p:cTn id="48" dur="1" fill="hold">
                                              <p:stCondLst>
                                                <p:cond delay="0"/>
                                              </p:stCondLst>
                                            </p:cTn>
                                            <p:tgtEl>
                                              <p:spTgt spid="10"/>
                                            </p:tgtEl>
                                            <p:attrNameLst>
                                              <p:attrName>style.visibility</p:attrName>
                                            </p:attrNameLst>
                                          </p:cBhvr>
                                          <p:to>
                                            <p:strVal val="visible"/>
                                          </p:to>
                                        </p:set>
                                        <p:anim calcmode="lin" valueType="num">
                                          <p:cBhvr>
                                            <p:cTn id="49" dur="436" fill="hold"/>
                                            <p:tgtEl>
                                              <p:spTgt spid="10"/>
                                            </p:tgtEl>
                                            <p:attrNameLst>
                                              <p:attrName>ppt_w</p:attrName>
                                            </p:attrNameLst>
                                          </p:cBhvr>
                                          <p:tavLst>
                                            <p:tav tm="0">
                                              <p:val>
                                                <p:fltVal val="0"/>
                                              </p:val>
                                            </p:tav>
                                            <p:tav tm="100000">
                                              <p:val>
                                                <p:strVal val="#ppt_w"/>
                                              </p:val>
                                            </p:tav>
                                          </p:tavLst>
                                        </p:anim>
                                        <p:anim calcmode="lin" valueType="num">
                                          <p:cBhvr>
                                            <p:cTn id="50" dur="436" fill="hold"/>
                                            <p:tgtEl>
                                              <p:spTgt spid="10"/>
                                            </p:tgtEl>
                                            <p:attrNameLst>
                                              <p:attrName>ppt_h</p:attrName>
                                            </p:attrNameLst>
                                          </p:cBhvr>
                                          <p:tavLst>
                                            <p:tav tm="0">
                                              <p:val>
                                                <p:fltVal val="0"/>
                                              </p:val>
                                            </p:tav>
                                            <p:tav tm="100000">
                                              <p:val>
                                                <p:strVal val="#ppt_h"/>
                                              </p:val>
                                            </p:tav>
                                          </p:tavLst>
                                        </p:anim>
                                        <p:animEffect transition="in" filter="fade">
                                          <p:cBhvr>
                                            <p:cTn id="51" dur="436"/>
                                            <p:tgtEl>
                                              <p:spTgt spid="10"/>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p:cTn id="54" dur="200" fill="hold"/>
                                            <p:tgtEl>
                                              <p:spTgt spid="11"/>
                                            </p:tgtEl>
                                            <p:attrNameLst>
                                              <p:attrName>ppt_w</p:attrName>
                                            </p:attrNameLst>
                                          </p:cBhvr>
                                          <p:tavLst>
                                            <p:tav tm="0">
                                              <p:val>
                                                <p:fltVal val="0"/>
                                              </p:val>
                                            </p:tav>
                                            <p:tav tm="100000">
                                              <p:val>
                                                <p:strVal val="#ppt_w"/>
                                              </p:val>
                                            </p:tav>
                                          </p:tavLst>
                                        </p:anim>
                                        <p:anim calcmode="lin" valueType="num">
                                          <p:cBhvr>
                                            <p:cTn id="55" dur="200" fill="hold"/>
                                            <p:tgtEl>
                                              <p:spTgt spid="11"/>
                                            </p:tgtEl>
                                            <p:attrNameLst>
                                              <p:attrName>ppt_h</p:attrName>
                                            </p:attrNameLst>
                                          </p:cBhvr>
                                          <p:tavLst>
                                            <p:tav tm="0">
                                              <p:val>
                                                <p:fltVal val="0"/>
                                              </p:val>
                                            </p:tav>
                                            <p:tav tm="100000">
                                              <p:val>
                                                <p:strVal val="#ppt_h"/>
                                              </p:val>
                                            </p:tav>
                                          </p:tavLst>
                                        </p:anim>
                                        <p:animEffect transition="in" filter="fade">
                                          <p:cBhvr>
                                            <p:cTn id="56" dur="200"/>
                                            <p:tgtEl>
                                              <p:spTgt spid="11"/>
                                            </p:tgtEl>
                                          </p:cBhvr>
                                        </p:animEffect>
                                      </p:childTnLst>
                                    </p:cTn>
                                  </p:par>
                                  <p:par>
                                    <p:cTn id="57" presetID="53" presetClass="entr" presetSubtype="16" fill="hold" grpId="0" nodeType="withEffect">
                                      <p:stCondLst>
                                        <p:cond delay="113"/>
                                      </p:stCondLst>
                                      <p:childTnLst>
                                        <p:set>
                                          <p:cBhvr>
                                            <p:cTn id="58" dur="1" fill="hold">
                                              <p:stCondLst>
                                                <p:cond delay="0"/>
                                              </p:stCondLst>
                                            </p:cTn>
                                            <p:tgtEl>
                                              <p:spTgt spid="12"/>
                                            </p:tgtEl>
                                            <p:attrNameLst>
                                              <p:attrName>style.visibility</p:attrName>
                                            </p:attrNameLst>
                                          </p:cBhvr>
                                          <p:to>
                                            <p:strVal val="visible"/>
                                          </p:to>
                                        </p:set>
                                        <p:anim calcmode="lin" valueType="num">
                                          <p:cBhvr>
                                            <p:cTn id="59" dur="475" fill="hold"/>
                                            <p:tgtEl>
                                              <p:spTgt spid="12"/>
                                            </p:tgtEl>
                                            <p:attrNameLst>
                                              <p:attrName>ppt_w</p:attrName>
                                            </p:attrNameLst>
                                          </p:cBhvr>
                                          <p:tavLst>
                                            <p:tav tm="0">
                                              <p:val>
                                                <p:fltVal val="0"/>
                                              </p:val>
                                            </p:tav>
                                            <p:tav tm="100000">
                                              <p:val>
                                                <p:strVal val="#ppt_w"/>
                                              </p:val>
                                            </p:tav>
                                          </p:tavLst>
                                        </p:anim>
                                        <p:anim calcmode="lin" valueType="num">
                                          <p:cBhvr>
                                            <p:cTn id="60" dur="475" fill="hold"/>
                                            <p:tgtEl>
                                              <p:spTgt spid="12"/>
                                            </p:tgtEl>
                                            <p:attrNameLst>
                                              <p:attrName>ppt_h</p:attrName>
                                            </p:attrNameLst>
                                          </p:cBhvr>
                                          <p:tavLst>
                                            <p:tav tm="0">
                                              <p:val>
                                                <p:fltVal val="0"/>
                                              </p:val>
                                            </p:tav>
                                            <p:tav tm="100000">
                                              <p:val>
                                                <p:strVal val="#ppt_h"/>
                                              </p:val>
                                            </p:tav>
                                          </p:tavLst>
                                        </p:anim>
                                        <p:animEffect transition="in" filter="fade">
                                          <p:cBhvr>
                                            <p:cTn id="61" dur="475"/>
                                            <p:tgtEl>
                                              <p:spTgt spid="12"/>
                                            </p:tgtEl>
                                          </p:cBhvr>
                                        </p:animEffect>
                                      </p:childTnLst>
                                    </p:cTn>
                                  </p:par>
                                  <p:par>
                                    <p:cTn id="62" presetID="53" presetClass="entr" presetSubtype="16" fill="hold" grpId="0" nodeType="withEffect">
                                      <p:stCondLst>
                                        <p:cond delay="140"/>
                                      </p:stCondLst>
                                      <p:childTnLst>
                                        <p:set>
                                          <p:cBhvr>
                                            <p:cTn id="63" dur="1" fill="hold">
                                              <p:stCondLst>
                                                <p:cond delay="0"/>
                                              </p:stCondLst>
                                            </p:cTn>
                                            <p:tgtEl>
                                              <p:spTgt spid="13"/>
                                            </p:tgtEl>
                                            <p:attrNameLst>
                                              <p:attrName>style.visibility</p:attrName>
                                            </p:attrNameLst>
                                          </p:cBhvr>
                                          <p:to>
                                            <p:strVal val="visible"/>
                                          </p:to>
                                        </p:set>
                                        <p:anim calcmode="lin" valueType="num">
                                          <p:cBhvr>
                                            <p:cTn id="64" dur="182" fill="hold"/>
                                            <p:tgtEl>
                                              <p:spTgt spid="13"/>
                                            </p:tgtEl>
                                            <p:attrNameLst>
                                              <p:attrName>ppt_w</p:attrName>
                                            </p:attrNameLst>
                                          </p:cBhvr>
                                          <p:tavLst>
                                            <p:tav tm="0">
                                              <p:val>
                                                <p:fltVal val="0"/>
                                              </p:val>
                                            </p:tav>
                                            <p:tav tm="100000">
                                              <p:val>
                                                <p:strVal val="#ppt_w"/>
                                              </p:val>
                                            </p:tav>
                                          </p:tavLst>
                                        </p:anim>
                                        <p:anim calcmode="lin" valueType="num">
                                          <p:cBhvr>
                                            <p:cTn id="65" dur="182" fill="hold"/>
                                            <p:tgtEl>
                                              <p:spTgt spid="13"/>
                                            </p:tgtEl>
                                            <p:attrNameLst>
                                              <p:attrName>ppt_h</p:attrName>
                                            </p:attrNameLst>
                                          </p:cBhvr>
                                          <p:tavLst>
                                            <p:tav tm="0">
                                              <p:val>
                                                <p:fltVal val="0"/>
                                              </p:val>
                                            </p:tav>
                                            <p:tav tm="100000">
                                              <p:val>
                                                <p:strVal val="#ppt_h"/>
                                              </p:val>
                                            </p:tav>
                                          </p:tavLst>
                                        </p:anim>
                                        <p:animEffect transition="in" filter="fade">
                                          <p:cBhvr>
                                            <p:cTn id="66" dur="182"/>
                                            <p:tgtEl>
                                              <p:spTgt spid="13"/>
                                            </p:tgtEl>
                                          </p:cBhvr>
                                        </p:animEffect>
                                      </p:childTnLst>
                                    </p:cTn>
                                  </p:par>
                                  <p:par>
                                    <p:cTn id="67" presetID="53" presetClass="entr" presetSubtype="16" fill="hold" grpId="0" nodeType="withEffect">
                                      <p:stCondLst>
                                        <p:cond delay="88"/>
                                      </p:stCondLst>
                                      <p:childTnLst>
                                        <p:set>
                                          <p:cBhvr>
                                            <p:cTn id="68" dur="1" fill="hold">
                                              <p:stCondLst>
                                                <p:cond delay="0"/>
                                              </p:stCondLst>
                                            </p:cTn>
                                            <p:tgtEl>
                                              <p:spTgt spid="15"/>
                                            </p:tgtEl>
                                            <p:attrNameLst>
                                              <p:attrName>style.visibility</p:attrName>
                                            </p:attrNameLst>
                                          </p:cBhvr>
                                          <p:to>
                                            <p:strVal val="visible"/>
                                          </p:to>
                                        </p:set>
                                        <p:anim calcmode="lin" valueType="num">
                                          <p:cBhvr>
                                            <p:cTn id="69" dur="262" fill="hold"/>
                                            <p:tgtEl>
                                              <p:spTgt spid="15"/>
                                            </p:tgtEl>
                                            <p:attrNameLst>
                                              <p:attrName>ppt_w</p:attrName>
                                            </p:attrNameLst>
                                          </p:cBhvr>
                                          <p:tavLst>
                                            <p:tav tm="0">
                                              <p:val>
                                                <p:fltVal val="0"/>
                                              </p:val>
                                            </p:tav>
                                            <p:tav tm="100000">
                                              <p:val>
                                                <p:strVal val="#ppt_w"/>
                                              </p:val>
                                            </p:tav>
                                          </p:tavLst>
                                        </p:anim>
                                        <p:anim calcmode="lin" valueType="num">
                                          <p:cBhvr>
                                            <p:cTn id="70" dur="262" fill="hold"/>
                                            <p:tgtEl>
                                              <p:spTgt spid="15"/>
                                            </p:tgtEl>
                                            <p:attrNameLst>
                                              <p:attrName>ppt_h</p:attrName>
                                            </p:attrNameLst>
                                          </p:cBhvr>
                                          <p:tavLst>
                                            <p:tav tm="0">
                                              <p:val>
                                                <p:fltVal val="0"/>
                                              </p:val>
                                            </p:tav>
                                            <p:tav tm="100000">
                                              <p:val>
                                                <p:strVal val="#ppt_h"/>
                                              </p:val>
                                            </p:tav>
                                          </p:tavLst>
                                        </p:anim>
                                        <p:animEffect transition="in" filter="fade">
                                          <p:cBhvr>
                                            <p:cTn id="71" dur="262"/>
                                            <p:tgtEl>
                                              <p:spTgt spid="15"/>
                                            </p:tgtEl>
                                          </p:cBhvr>
                                        </p:animEffect>
                                      </p:childTnLst>
                                    </p:cTn>
                                  </p:par>
                                </p:childTnLst>
                              </p:cTn>
                            </p:par>
                            <p:par>
                              <p:cTn id="72" fill="hold">
                                <p:stCondLst>
                                  <p:cond delay="1964"/>
                                </p:stCondLst>
                                <p:childTnLst>
                                  <p:par>
                                    <p:cTn id="73" presetID="21" presetClass="entr" presetSubtype="1" fill="hold" grpId="0" nodeType="after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wheel(1)">
                                          <p:cBhvr>
                                            <p:cTn id="75" dur="1000"/>
                                            <p:tgtEl>
                                              <p:spTgt spid="5"/>
                                            </p:tgtEl>
                                          </p:cBhvr>
                                        </p:animEffect>
                                      </p:childTnLst>
                                    </p:cTn>
                                  </p:par>
                                </p:childTnLst>
                              </p:cTn>
                            </p:par>
                            <p:par>
                              <p:cTn id="76" fill="hold">
                                <p:stCondLst>
                                  <p:cond delay="2964"/>
                                </p:stCondLst>
                                <p:childTnLst>
                                  <p:par>
                                    <p:cTn id="77" presetID="22" presetClass="entr" presetSubtype="8" fill="hold" grpId="0" nodeType="afterEffect">
                                      <p:stCondLst>
                                        <p:cond delay="0"/>
                                      </p:stCondLst>
                                      <p:iterate type="lt">
                                        <p:tmPct val="10000"/>
                                      </p:iterate>
                                      <p:childTnLst>
                                        <p:set>
                                          <p:cBhvr>
                                            <p:cTn id="78" dur="1" fill="hold">
                                              <p:stCondLst>
                                                <p:cond delay="0"/>
                                              </p:stCondLst>
                                            </p:cTn>
                                            <p:tgtEl>
                                              <p:spTgt spid="14"/>
                                            </p:tgtEl>
                                            <p:attrNameLst>
                                              <p:attrName>style.visibility</p:attrName>
                                            </p:attrNameLst>
                                          </p:cBhvr>
                                          <p:to>
                                            <p:strVal val="visible"/>
                                          </p:to>
                                        </p:set>
                                        <p:animEffect transition="in" filter="wipe(left)">
                                          <p:cBhvr>
                                            <p:cTn id="79" dur="250"/>
                                            <p:tgtEl>
                                              <p:spTgt spid="14"/>
                                            </p:tgtEl>
                                          </p:cBhvr>
                                        </p:animEffect>
                                      </p:childTnLst>
                                    </p:cTn>
                                  </p:par>
                                </p:childTnLst>
                              </p:cTn>
                            </p:par>
                            <p:par>
                              <p:cTn id="80" fill="hold">
                                <p:stCondLst>
                                  <p:cond delay="4689"/>
                                </p:stCondLst>
                                <p:childTnLst>
                                  <p:par>
                                    <p:cTn id="81" presetID="2" presetClass="entr" presetSubtype="8" fill="hold" nodeType="afterEffect" p14:presetBounceEnd="50000">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14:bounceEnd="50000">
                                          <p:cBhvr additive="base">
                                            <p:cTn id="83" dur="1000" fill="hold"/>
                                            <p:tgtEl>
                                              <p:spTgt spid="19"/>
                                            </p:tgtEl>
                                            <p:attrNameLst>
                                              <p:attrName>ppt_x</p:attrName>
                                            </p:attrNameLst>
                                          </p:cBhvr>
                                          <p:tavLst>
                                            <p:tav tm="0">
                                              <p:val>
                                                <p:strVal val="0-#ppt_w/2"/>
                                              </p:val>
                                            </p:tav>
                                            <p:tav tm="100000">
                                              <p:val>
                                                <p:strVal val="#ppt_x"/>
                                              </p:val>
                                            </p:tav>
                                          </p:tavLst>
                                        </p:anim>
                                        <p:anim calcmode="lin" valueType="num" p14:bounceEnd="50000">
                                          <p:cBhvr additive="base">
                                            <p:cTn id="84" dur="1000" fill="hold"/>
                                            <p:tgtEl>
                                              <p:spTgt spid="19"/>
                                            </p:tgtEl>
                                            <p:attrNameLst>
                                              <p:attrName>ppt_y</p:attrName>
                                            </p:attrNameLst>
                                          </p:cBhvr>
                                          <p:tavLst>
                                            <p:tav tm="0">
                                              <p:val>
                                                <p:strVal val="#ppt_y"/>
                                              </p:val>
                                            </p:tav>
                                            <p:tav tm="100000">
                                              <p:val>
                                                <p:strVal val="#ppt_y"/>
                                              </p:val>
                                            </p:tav>
                                          </p:tavLst>
                                        </p:anim>
                                      </p:childTnLst>
                                    </p:cTn>
                                  </p:par>
                                  <p:par>
                                    <p:cTn id="85" presetID="22" presetClass="entr" presetSubtype="8" fill="hold" nodeType="withEffect">
                                      <p:stCondLst>
                                        <p:cond delay="500"/>
                                      </p:stCondLst>
                                      <p:childTnLst>
                                        <p:set>
                                          <p:cBhvr>
                                            <p:cTn id="86" dur="1" fill="hold">
                                              <p:stCondLst>
                                                <p:cond delay="0"/>
                                              </p:stCondLst>
                                            </p:cTn>
                                            <p:tgtEl>
                                              <p:spTgt spid="17"/>
                                            </p:tgtEl>
                                            <p:attrNameLst>
                                              <p:attrName>style.visibility</p:attrName>
                                            </p:attrNameLst>
                                          </p:cBhvr>
                                          <p:to>
                                            <p:strVal val="visible"/>
                                          </p:to>
                                        </p:set>
                                        <p:animEffect transition="in" filter="wipe(left)">
                                          <p:cBhvr>
                                            <p:cTn id="87" dur="500"/>
                                            <p:tgtEl>
                                              <p:spTgt spid="17"/>
                                            </p:tgtEl>
                                          </p:cBhvr>
                                        </p:animEffect>
                                      </p:childTnLst>
                                    </p:cTn>
                                  </p:par>
                                </p:childTnLst>
                              </p:cTn>
                            </p:par>
                            <p:par>
                              <p:cTn id="88" fill="hold">
                                <p:stCondLst>
                                  <p:cond delay="5689"/>
                                </p:stCondLst>
                                <p:childTnLst>
                                  <p:par>
                                    <p:cTn id="89" presetID="25" presetClass="entr" presetSubtype="0"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92"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93"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94" dur="1000" fill="hold"/>
                                            <p:tgtEl>
                                              <p:spTgt spid="18"/>
                                            </p:tgtEl>
                                            <p:attrNameLst>
                                              <p:attrName>ppt_h</p:attrName>
                                            </p:attrNameLst>
                                          </p:cBhvr>
                                          <p:tavLst>
                                            <p:tav tm="0">
                                              <p:val>
                                                <p:strVal val="#ppt_h"/>
                                              </p:val>
                                            </p:tav>
                                            <p:tav tm="100000">
                                              <p:val>
                                                <p:strVal val="#ppt_h"/>
                                              </p:val>
                                            </p:tav>
                                          </p:tavLst>
                                        </p:anim>
                                        <p:anim calcmode="lin" valueType="num">
                                          <p:cBhvr>
                                            <p:cTn id="95"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96"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97"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98" dur="1000" decel="50000">
                                              <p:stCondLst>
                                                <p:cond delay="0"/>
                                              </p:stCondLst>
                                            </p:cTn>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p:bldP spid="15" grpId="0" animBg="1"/>
          <p:bldP spid="16" grpId="0" animBg="1"/>
          <p:bldP spid="18" grpId="0"/>
          <p:bldP spid="23" grpId="0" animBg="1"/>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0-#ppt_h/2"/>
                                              </p:val>
                                            </p:tav>
                                            <p:tav tm="100000">
                                              <p:val>
                                                <p:strVal val="#ppt_y"/>
                                              </p:val>
                                            </p:tav>
                                          </p:tavLst>
                                        </p:anim>
                                      </p:childTnLst>
                                    </p:cTn>
                                  </p:par>
                                </p:childTnLst>
                              </p:cTn>
                            </p:par>
                            <p:par>
                              <p:cTn id="21" fill="hold">
                                <p:stCondLst>
                                  <p:cond delay="1250"/>
                                </p:stCondLst>
                                <p:childTnLst>
                                  <p:par>
                                    <p:cTn id="22" presetID="53" presetClass="entr" presetSubtype="16"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431" fill="hold"/>
                                            <p:tgtEl>
                                              <p:spTgt spid="6"/>
                                            </p:tgtEl>
                                            <p:attrNameLst>
                                              <p:attrName>ppt_w</p:attrName>
                                            </p:attrNameLst>
                                          </p:cBhvr>
                                          <p:tavLst>
                                            <p:tav tm="0">
                                              <p:val>
                                                <p:fltVal val="0"/>
                                              </p:val>
                                            </p:tav>
                                            <p:tav tm="100000">
                                              <p:val>
                                                <p:strVal val="#ppt_w"/>
                                              </p:val>
                                            </p:tav>
                                          </p:tavLst>
                                        </p:anim>
                                        <p:anim calcmode="lin" valueType="num">
                                          <p:cBhvr>
                                            <p:cTn id="25" dur="431" fill="hold"/>
                                            <p:tgtEl>
                                              <p:spTgt spid="6"/>
                                            </p:tgtEl>
                                            <p:attrNameLst>
                                              <p:attrName>ppt_h</p:attrName>
                                            </p:attrNameLst>
                                          </p:cBhvr>
                                          <p:tavLst>
                                            <p:tav tm="0">
                                              <p:val>
                                                <p:fltVal val="0"/>
                                              </p:val>
                                            </p:tav>
                                            <p:tav tm="100000">
                                              <p:val>
                                                <p:strVal val="#ppt_h"/>
                                              </p:val>
                                            </p:tav>
                                          </p:tavLst>
                                        </p:anim>
                                        <p:animEffect transition="in" filter="fade">
                                          <p:cBhvr>
                                            <p:cTn id="26" dur="431"/>
                                            <p:tgtEl>
                                              <p:spTgt spid="6"/>
                                            </p:tgtEl>
                                          </p:cBhvr>
                                        </p:animEffect>
                                      </p:childTnLst>
                                    </p:cTn>
                                  </p:par>
                                  <p:par>
                                    <p:cTn id="27" presetID="53" presetClass="entr" presetSubtype="16" fill="hold" grpId="0" nodeType="withEffect">
                                      <p:stCondLst>
                                        <p:cond delay="23"/>
                                      </p:stCondLst>
                                      <p:childTnLst>
                                        <p:set>
                                          <p:cBhvr>
                                            <p:cTn id="28" dur="1" fill="hold">
                                              <p:stCondLst>
                                                <p:cond delay="0"/>
                                              </p:stCondLst>
                                            </p:cTn>
                                            <p:tgtEl>
                                              <p:spTgt spid="7"/>
                                            </p:tgtEl>
                                            <p:attrNameLst>
                                              <p:attrName>style.visibility</p:attrName>
                                            </p:attrNameLst>
                                          </p:cBhvr>
                                          <p:to>
                                            <p:strVal val="visible"/>
                                          </p:to>
                                        </p:set>
                                        <p:anim calcmode="lin" valueType="num">
                                          <p:cBhvr>
                                            <p:cTn id="29" dur="395" fill="hold"/>
                                            <p:tgtEl>
                                              <p:spTgt spid="7"/>
                                            </p:tgtEl>
                                            <p:attrNameLst>
                                              <p:attrName>ppt_w</p:attrName>
                                            </p:attrNameLst>
                                          </p:cBhvr>
                                          <p:tavLst>
                                            <p:tav tm="0">
                                              <p:val>
                                                <p:fltVal val="0"/>
                                              </p:val>
                                            </p:tav>
                                            <p:tav tm="100000">
                                              <p:val>
                                                <p:strVal val="#ppt_w"/>
                                              </p:val>
                                            </p:tav>
                                          </p:tavLst>
                                        </p:anim>
                                        <p:anim calcmode="lin" valueType="num">
                                          <p:cBhvr>
                                            <p:cTn id="30" dur="395" fill="hold"/>
                                            <p:tgtEl>
                                              <p:spTgt spid="7"/>
                                            </p:tgtEl>
                                            <p:attrNameLst>
                                              <p:attrName>ppt_h</p:attrName>
                                            </p:attrNameLst>
                                          </p:cBhvr>
                                          <p:tavLst>
                                            <p:tav tm="0">
                                              <p:val>
                                                <p:fltVal val="0"/>
                                              </p:val>
                                            </p:tav>
                                            <p:tav tm="100000">
                                              <p:val>
                                                <p:strVal val="#ppt_h"/>
                                              </p:val>
                                            </p:tav>
                                          </p:tavLst>
                                        </p:anim>
                                        <p:animEffect transition="in" filter="fade">
                                          <p:cBhvr>
                                            <p:cTn id="31" dur="395"/>
                                            <p:tgtEl>
                                              <p:spTgt spid="7"/>
                                            </p:tgtEl>
                                          </p:cBhvr>
                                        </p:animEffect>
                                      </p:childTnLst>
                                    </p:cTn>
                                  </p:par>
                                  <p:par>
                                    <p:cTn id="32" presetID="53" presetClass="entr" presetSubtype="16" fill="hold" grpId="0" nodeType="withEffect">
                                      <p:stCondLst>
                                        <p:cond delay="23"/>
                                      </p:stCondLst>
                                      <p:childTnLst>
                                        <p:set>
                                          <p:cBhvr>
                                            <p:cTn id="33" dur="1" fill="hold">
                                              <p:stCondLst>
                                                <p:cond delay="0"/>
                                              </p:stCondLst>
                                            </p:cTn>
                                            <p:tgtEl>
                                              <p:spTgt spid="16"/>
                                            </p:tgtEl>
                                            <p:attrNameLst>
                                              <p:attrName>style.visibility</p:attrName>
                                            </p:attrNameLst>
                                          </p:cBhvr>
                                          <p:to>
                                            <p:strVal val="visible"/>
                                          </p:to>
                                        </p:set>
                                        <p:anim calcmode="lin" valueType="num">
                                          <p:cBhvr>
                                            <p:cTn id="34" dur="481" fill="hold"/>
                                            <p:tgtEl>
                                              <p:spTgt spid="16"/>
                                            </p:tgtEl>
                                            <p:attrNameLst>
                                              <p:attrName>ppt_w</p:attrName>
                                            </p:attrNameLst>
                                          </p:cBhvr>
                                          <p:tavLst>
                                            <p:tav tm="0">
                                              <p:val>
                                                <p:fltVal val="0"/>
                                              </p:val>
                                            </p:tav>
                                            <p:tav tm="100000">
                                              <p:val>
                                                <p:strVal val="#ppt_w"/>
                                              </p:val>
                                            </p:tav>
                                          </p:tavLst>
                                        </p:anim>
                                        <p:anim calcmode="lin" valueType="num">
                                          <p:cBhvr>
                                            <p:cTn id="35" dur="481" fill="hold"/>
                                            <p:tgtEl>
                                              <p:spTgt spid="16"/>
                                            </p:tgtEl>
                                            <p:attrNameLst>
                                              <p:attrName>ppt_h</p:attrName>
                                            </p:attrNameLst>
                                          </p:cBhvr>
                                          <p:tavLst>
                                            <p:tav tm="0">
                                              <p:val>
                                                <p:fltVal val="0"/>
                                              </p:val>
                                            </p:tav>
                                            <p:tav tm="100000">
                                              <p:val>
                                                <p:strVal val="#ppt_h"/>
                                              </p:val>
                                            </p:tav>
                                          </p:tavLst>
                                        </p:anim>
                                        <p:animEffect transition="in" filter="fade">
                                          <p:cBhvr>
                                            <p:cTn id="36" dur="481"/>
                                            <p:tgtEl>
                                              <p:spTgt spid="16"/>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187" fill="hold"/>
                                            <p:tgtEl>
                                              <p:spTgt spid="8"/>
                                            </p:tgtEl>
                                            <p:attrNameLst>
                                              <p:attrName>ppt_w</p:attrName>
                                            </p:attrNameLst>
                                          </p:cBhvr>
                                          <p:tavLst>
                                            <p:tav tm="0">
                                              <p:val>
                                                <p:fltVal val="0"/>
                                              </p:val>
                                            </p:tav>
                                            <p:tav tm="100000">
                                              <p:val>
                                                <p:strVal val="#ppt_w"/>
                                              </p:val>
                                            </p:tav>
                                          </p:tavLst>
                                        </p:anim>
                                        <p:anim calcmode="lin" valueType="num">
                                          <p:cBhvr>
                                            <p:cTn id="40" dur="187" fill="hold"/>
                                            <p:tgtEl>
                                              <p:spTgt spid="8"/>
                                            </p:tgtEl>
                                            <p:attrNameLst>
                                              <p:attrName>ppt_h</p:attrName>
                                            </p:attrNameLst>
                                          </p:cBhvr>
                                          <p:tavLst>
                                            <p:tav tm="0">
                                              <p:val>
                                                <p:fltVal val="0"/>
                                              </p:val>
                                            </p:tav>
                                            <p:tav tm="100000">
                                              <p:val>
                                                <p:strVal val="#ppt_h"/>
                                              </p:val>
                                            </p:tav>
                                          </p:tavLst>
                                        </p:anim>
                                        <p:animEffect transition="in" filter="fade">
                                          <p:cBhvr>
                                            <p:cTn id="41" dur="187"/>
                                            <p:tgtEl>
                                              <p:spTgt spid="8"/>
                                            </p:tgtEl>
                                          </p:cBhvr>
                                        </p:animEffect>
                                      </p:childTnLst>
                                    </p:cTn>
                                  </p:par>
                                  <p:par>
                                    <p:cTn id="42" presetID="53" presetClass="entr" presetSubtype="16" fill="hold" grpId="0" nodeType="withEffect">
                                      <p:stCondLst>
                                        <p:cond delay="233"/>
                                      </p:stCondLst>
                                      <p:childTnLst>
                                        <p:set>
                                          <p:cBhvr>
                                            <p:cTn id="43" dur="1" fill="hold">
                                              <p:stCondLst>
                                                <p:cond delay="0"/>
                                              </p:stCondLst>
                                            </p:cTn>
                                            <p:tgtEl>
                                              <p:spTgt spid="9"/>
                                            </p:tgtEl>
                                            <p:attrNameLst>
                                              <p:attrName>style.visibility</p:attrName>
                                            </p:attrNameLst>
                                          </p:cBhvr>
                                          <p:to>
                                            <p:strVal val="visible"/>
                                          </p:to>
                                        </p:set>
                                        <p:anim calcmode="lin" valueType="num">
                                          <p:cBhvr>
                                            <p:cTn id="44" dur="481" fill="hold"/>
                                            <p:tgtEl>
                                              <p:spTgt spid="9"/>
                                            </p:tgtEl>
                                            <p:attrNameLst>
                                              <p:attrName>ppt_w</p:attrName>
                                            </p:attrNameLst>
                                          </p:cBhvr>
                                          <p:tavLst>
                                            <p:tav tm="0">
                                              <p:val>
                                                <p:fltVal val="0"/>
                                              </p:val>
                                            </p:tav>
                                            <p:tav tm="100000">
                                              <p:val>
                                                <p:strVal val="#ppt_w"/>
                                              </p:val>
                                            </p:tav>
                                          </p:tavLst>
                                        </p:anim>
                                        <p:anim calcmode="lin" valueType="num">
                                          <p:cBhvr>
                                            <p:cTn id="45" dur="481" fill="hold"/>
                                            <p:tgtEl>
                                              <p:spTgt spid="9"/>
                                            </p:tgtEl>
                                            <p:attrNameLst>
                                              <p:attrName>ppt_h</p:attrName>
                                            </p:attrNameLst>
                                          </p:cBhvr>
                                          <p:tavLst>
                                            <p:tav tm="0">
                                              <p:val>
                                                <p:fltVal val="0"/>
                                              </p:val>
                                            </p:tav>
                                            <p:tav tm="100000">
                                              <p:val>
                                                <p:strVal val="#ppt_h"/>
                                              </p:val>
                                            </p:tav>
                                          </p:tavLst>
                                        </p:anim>
                                        <p:animEffect transition="in" filter="fade">
                                          <p:cBhvr>
                                            <p:cTn id="46" dur="481"/>
                                            <p:tgtEl>
                                              <p:spTgt spid="9"/>
                                            </p:tgtEl>
                                          </p:cBhvr>
                                        </p:animEffect>
                                      </p:childTnLst>
                                    </p:cTn>
                                  </p:par>
                                  <p:par>
                                    <p:cTn id="47" presetID="53" presetClass="entr" presetSubtype="16" fill="hold" grpId="0" nodeType="withEffect">
                                      <p:stCondLst>
                                        <p:cond delay="120"/>
                                      </p:stCondLst>
                                      <p:childTnLst>
                                        <p:set>
                                          <p:cBhvr>
                                            <p:cTn id="48" dur="1" fill="hold">
                                              <p:stCondLst>
                                                <p:cond delay="0"/>
                                              </p:stCondLst>
                                            </p:cTn>
                                            <p:tgtEl>
                                              <p:spTgt spid="10"/>
                                            </p:tgtEl>
                                            <p:attrNameLst>
                                              <p:attrName>style.visibility</p:attrName>
                                            </p:attrNameLst>
                                          </p:cBhvr>
                                          <p:to>
                                            <p:strVal val="visible"/>
                                          </p:to>
                                        </p:set>
                                        <p:anim calcmode="lin" valueType="num">
                                          <p:cBhvr>
                                            <p:cTn id="49" dur="436" fill="hold"/>
                                            <p:tgtEl>
                                              <p:spTgt spid="10"/>
                                            </p:tgtEl>
                                            <p:attrNameLst>
                                              <p:attrName>ppt_w</p:attrName>
                                            </p:attrNameLst>
                                          </p:cBhvr>
                                          <p:tavLst>
                                            <p:tav tm="0">
                                              <p:val>
                                                <p:fltVal val="0"/>
                                              </p:val>
                                            </p:tav>
                                            <p:tav tm="100000">
                                              <p:val>
                                                <p:strVal val="#ppt_w"/>
                                              </p:val>
                                            </p:tav>
                                          </p:tavLst>
                                        </p:anim>
                                        <p:anim calcmode="lin" valueType="num">
                                          <p:cBhvr>
                                            <p:cTn id="50" dur="436" fill="hold"/>
                                            <p:tgtEl>
                                              <p:spTgt spid="10"/>
                                            </p:tgtEl>
                                            <p:attrNameLst>
                                              <p:attrName>ppt_h</p:attrName>
                                            </p:attrNameLst>
                                          </p:cBhvr>
                                          <p:tavLst>
                                            <p:tav tm="0">
                                              <p:val>
                                                <p:fltVal val="0"/>
                                              </p:val>
                                            </p:tav>
                                            <p:tav tm="100000">
                                              <p:val>
                                                <p:strVal val="#ppt_h"/>
                                              </p:val>
                                            </p:tav>
                                          </p:tavLst>
                                        </p:anim>
                                        <p:animEffect transition="in" filter="fade">
                                          <p:cBhvr>
                                            <p:cTn id="51" dur="436"/>
                                            <p:tgtEl>
                                              <p:spTgt spid="10"/>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p:cTn id="54" dur="200" fill="hold"/>
                                            <p:tgtEl>
                                              <p:spTgt spid="11"/>
                                            </p:tgtEl>
                                            <p:attrNameLst>
                                              <p:attrName>ppt_w</p:attrName>
                                            </p:attrNameLst>
                                          </p:cBhvr>
                                          <p:tavLst>
                                            <p:tav tm="0">
                                              <p:val>
                                                <p:fltVal val="0"/>
                                              </p:val>
                                            </p:tav>
                                            <p:tav tm="100000">
                                              <p:val>
                                                <p:strVal val="#ppt_w"/>
                                              </p:val>
                                            </p:tav>
                                          </p:tavLst>
                                        </p:anim>
                                        <p:anim calcmode="lin" valueType="num">
                                          <p:cBhvr>
                                            <p:cTn id="55" dur="200" fill="hold"/>
                                            <p:tgtEl>
                                              <p:spTgt spid="11"/>
                                            </p:tgtEl>
                                            <p:attrNameLst>
                                              <p:attrName>ppt_h</p:attrName>
                                            </p:attrNameLst>
                                          </p:cBhvr>
                                          <p:tavLst>
                                            <p:tav tm="0">
                                              <p:val>
                                                <p:fltVal val="0"/>
                                              </p:val>
                                            </p:tav>
                                            <p:tav tm="100000">
                                              <p:val>
                                                <p:strVal val="#ppt_h"/>
                                              </p:val>
                                            </p:tav>
                                          </p:tavLst>
                                        </p:anim>
                                        <p:animEffect transition="in" filter="fade">
                                          <p:cBhvr>
                                            <p:cTn id="56" dur="200"/>
                                            <p:tgtEl>
                                              <p:spTgt spid="11"/>
                                            </p:tgtEl>
                                          </p:cBhvr>
                                        </p:animEffect>
                                      </p:childTnLst>
                                    </p:cTn>
                                  </p:par>
                                  <p:par>
                                    <p:cTn id="57" presetID="53" presetClass="entr" presetSubtype="16" fill="hold" grpId="0" nodeType="withEffect">
                                      <p:stCondLst>
                                        <p:cond delay="113"/>
                                      </p:stCondLst>
                                      <p:childTnLst>
                                        <p:set>
                                          <p:cBhvr>
                                            <p:cTn id="58" dur="1" fill="hold">
                                              <p:stCondLst>
                                                <p:cond delay="0"/>
                                              </p:stCondLst>
                                            </p:cTn>
                                            <p:tgtEl>
                                              <p:spTgt spid="12"/>
                                            </p:tgtEl>
                                            <p:attrNameLst>
                                              <p:attrName>style.visibility</p:attrName>
                                            </p:attrNameLst>
                                          </p:cBhvr>
                                          <p:to>
                                            <p:strVal val="visible"/>
                                          </p:to>
                                        </p:set>
                                        <p:anim calcmode="lin" valueType="num">
                                          <p:cBhvr>
                                            <p:cTn id="59" dur="475" fill="hold"/>
                                            <p:tgtEl>
                                              <p:spTgt spid="12"/>
                                            </p:tgtEl>
                                            <p:attrNameLst>
                                              <p:attrName>ppt_w</p:attrName>
                                            </p:attrNameLst>
                                          </p:cBhvr>
                                          <p:tavLst>
                                            <p:tav tm="0">
                                              <p:val>
                                                <p:fltVal val="0"/>
                                              </p:val>
                                            </p:tav>
                                            <p:tav tm="100000">
                                              <p:val>
                                                <p:strVal val="#ppt_w"/>
                                              </p:val>
                                            </p:tav>
                                          </p:tavLst>
                                        </p:anim>
                                        <p:anim calcmode="lin" valueType="num">
                                          <p:cBhvr>
                                            <p:cTn id="60" dur="475" fill="hold"/>
                                            <p:tgtEl>
                                              <p:spTgt spid="12"/>
                                            </p:tgtEl>
                                            <p:attrNameLst>
                                              <p:attrName>ppt_h</p:attrName>
                                            </p:attrNameLst>
                                          </p:cBhvr>
                                          <p:tavLst>
                                            <p:tav tm="0">
                                              <p:val>
                                                <p:fltVal val="0"/>
                                              </p:val>
                                            </p:tav>
                                            <p:tav tm="100000">
                                              <p:val>
                                                <p:strVal val="#ppt_h"/>
                                              </p:val>
                                            </p:tav>
                                          </p:tavLst>
                                        </p:anim>
                                        <p:animEffect transition="in" filter="fade">
                                          <p:cBhvr>
                                            <p:cTn id="61" dur="475"/>
                                            <p:tgtEl>
                                              <p:spTgt spid="12"/>
                                            </p:tgtEl>
                                          </p:cBhvr>
                                        </p:animEffect>
                                      </p:childTnLst>
                                    </p:cTn>
                                  </p:par>
                                  <p:par>
                                    <p:cTn id="62" presetID="53" presetClass="entr" presetSubtype="16" fill="hold" grpId="0" nodeType="withEffect">
                                      <p:stCondLst>
                                        <p:cond delay="140"/>
                                      </p:stCondLst>
                                      <p:childTnLst>
                                        <p:set>
                                          <p:cBhvr>
                                            <p:cTn id="63" dur="1" fill="hold">
                                              <p:stCondLst>
                                                <p:cond delay="0"/>
                                              </p:stCondLst>
                                            </p:cTn>
                                            <p:tgtEl>
                                              <p:spTgt spid="13"/>
                                            </p:tgtEl>
                                            <p:attrNameLst>
                                              <p:attrName>style.visibility</p:attrName>
                                            </p:attrNameLst>
                                          </p:cBhvr>
                                          <p:to>
                                            <p:strVal val="visible"/>
                                          </p:to>
                                        </p:set>
                                        <p:anim calcmode="lin" valueType="num">
                                          <p:cBhvr>
                                            <p:cTn id="64" dur="182" fill="hold"/>
                                            <p:tgtEl>
                                              <p:spTgt spid="13"/>
                                            </p:tgtEl>
                                            <p:attrNameLst>
                                              <p:attrName>ppt_w</p:attrName>
                                            </p:attrNameLst>
                                          </p:cBhvr>
                                          <p:tavLst>
                                            <p:tav tm="0">
                                              <p:val>
                                                <p:fltVal val="0"/>
                                              </p:val>
                                            </p:tav>
                                            <p:tav tm="100000">
                                              <p:val>
                                                <p:strVal val="#ppt_w"/>
                                              </p:val>
                                            </p:tav>
                                          </p:tavLst>
                                        </p:anim>
                                        <p:anim calcmode="lin" valueType="num">
                                          <p:cBhvr>
                                            <p:cTn id="65" dur="182" fill="hold"/>
                                            <p:tgtEl>
                                              <p:spTgt spid="13"/>
                                            </p:tgtEl>
                                            <p:attrNameLst>
                                              <p:attrName>ppt_h</p:attrName>
                                            </p:attrNameLst>
                                          </p:cBhvr>
                                          <p:tavLst>
                                            <p:tav tm="0">
                                              <p:val>
                                                <p:fltVal val="0"/>
                                              </p:val>
                                            </p:tav>
                                            <p:tav tm="100000">
                                              <p:val>
                                                <p:strVal val="#ppt_h"/>
                                              </p:val>
                                            </p:tav>
                                          </p:tavLst>
                                        </p:anim>
                                        <p:animEffect transition="in" filter="fade">
                                          <p:cBhvr>
                                            <p:cTn id="66" dur="182"/>
                                            <p:tgtEl>
                                              <p:spTgt spid="13"/>
                                            </p:tgtEl>
                                          </p:cBhvr>
                                        </p:animEffect>
                                      </p:childTnLst>
                                    </p:cTn>
                                  </p:par>
                                  <p:par>
                                    <p:cTn id="67" presetID="53" presetClass="entr" presetSubtype="16" fill="hold" grpId="0" nodeType="withEffect">
                                      <p:stCondLst>
                                        <p:cond delay="88"/>
                                      </p:stCondLst>
                                      <p:childTnLst>
                                        <p:set>
                                          <p:cBhvr>
                                            <p:cTn id="68" dur="1" fill="hold">
                                              <p:stCondLst>
                                                <p:cond delay="0"/>
                                              </p:stCondLst>
                                            </p:cTn>
                                            <p:tgtEl>
                                              <p:spTgt spid="15"/>
                                            </p:tgtEl>
                                            <p:attrNameLst>
                                              <p:attrName>style.visibility</p:attrName>
                                            </p:attrNameLst>
                                          </p:cBhvr>
                                          <p:to>
                                            <p:strVal val="visible"/>
                                          </p:to>
                                        </p:set>
                                        <p:anim calcmode="lin" valueType="num">
                                          <p:cBhvr>
                                            <p:cTn id="69" dur="262" fill="hold"/>
                                            <p:tgtEl>
                                              <p:spTgt spid="15"/>
                                            </p:tgtEl>
                                            <p:attrNameLst>
                                              <p:attrName>ppt_w</p:attrName>
                                            </p:attrNameLst>
                                          </p:cBhvr>
                                          <p:tavLst>
                                            <p:tav tm="0">
                                              <p:val>
                                                <p:fltVal val="0"/>
                                              </p:val>
                                            </p:tav>
                                            <p:tav tm="100000">
                                              <p:val>
                                                <p:strVal val="#ppt_w"/>
                                              </p:val>
                                            </p:tav>
                                          </p:tavLst>
                                        </p:anim>
                                        <p:anim calcmode="lin" valueType="num">
                                          <p:cBhvr>
                                            <p:cTn id="70" dur="262" fill="hold"/>
                                            <p:tgtEl>
                                              <p:spTgt spid="15"/>
                                            </p:tgtEl>
                                            <p:attrNameLst>
                                              <p:attrName>ppt_h</p:attrName>
                                            </p:attrNameLst>
                                          </p:cBhvr>
                                          <p:tavLst>
                                            <p:tav tm="0">
                                              <p:val>
                                                <p:fltVal val="0"/>
                                              </p:val>
                                            </p:tav>
                                            <p:tav tm="100000">
                                              <p:val>
                                                <p:strVal val="#ppt_h"/>
                                              </p:val>
                                            </p:tav>
                                          </p:tavLst>
                                        </p:anim>
                                        <p:animEffect transition="in" filter="fade">
                                          <p:cBhvr>
                                            <p:cTn id="71" dur="262"/>
                                            <p:tgtEl>
                                              <p:spTgt spid="15"/>
                                            </p:tgtEl>
                                          </p:cBhvr>
                                        </p:animEffect>
                                      </p:childTnLst>
                                    </p:cTn>
                                  </p:par>
                                </p:childTnLst>
                              </p:cTn>
                            </p:par>
                            <p:par>
                              <p:cTn id="72" fill="hold">
                                <p:stCondLst>
                                  <p:cond delay="1964"/>
                                </p:stCondLst>
                                <p:childTnLst>
                                  <p:par>
                                    <p:cTn id="73" presetID="21" presetClass="entr" presetSubtype="1" fill="hold" grpId="0" nodeType="after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wheel(1)">
                                          <p:cBhvr>
                                            <p:cTn id="75" dur="1000"/>
                                            <p:tgtEl>
                                              <p:spTgt spid="5"/>
                                            </p:tgtEl>
                                          </p:cBhvr>
                                        </p:animEffect>
                                      </p:childTnLst>
                                    </p:cTn>
                                  </p:par>
                                </p:childTnLst>
                              </p:cTn>
                            </p:par>
                            <p:par>
                              <p:cTn id="76" fill="hold">
                                <p:stCondLst>
                                  <p:cond delay="2964"/>
                                </p:stCondLst>
                                <p:childTnLst>
                                  <p:par>
                                    <p:cTn id="77" presetID="22" presetClass="entr" presetSubtype="8" fill="hold" grpId="0" nodeType="afterEffect">
                                      <p:stCondLst>
                                        <p:cond delay="0"/>
                                      </p:stCondLst>
                                      <p:iterate type="lt">
                                        <p:tmPct val="10000"/>
                                      </p:iterate>
                                      <p:childTnLst>
                                        <p:set>
                                          <p:cBhvr>
                                            <p:cTn id="78" dur="1" fill="hold">
                                              <p:stCondLst>
                                                <p:cond delay="0"/>
                                              </p:stCondLst>
                                            </p:cTn>
                                            <p:tgtEl>
                                              <p:spTgt spid="14"/>
                                            </p:tgtEl>
                                            <p:attrNameLst>
                                              <p:attrName>style.visibility</p:attrName>
                                            </p:attrNameLst>
                                          </p:cBhvr>
                                          <p:to>
                                            <p:strVal val="visible"/>
                                          </p:to>
                                        </p:set>
                                        <p:animEffect transition="in" filter="wipe(left)">
                                          <p:cBhvr>
                                            <p:cTn id="79" dur="250"/>
                                            <p:tgtEl>
                                              <p:spTgt spid="14"/>
                                            </p:tgtEl>
                                          </p:cBhvr>
                                        </p:animEffect>
                                      </p:childTnLst>
                                    </p:cTn>
                                  </p:par>
                                </p:childTnLst>
                              </p:cTn>
                            </p:par>
                            <p:par>
                              <p:cTn id="80" fill="hold">
                                <p:stCondLst>
                                  <p:cond delay="4689"/>
                                </p:stCondLst>
                                <p:childTnLst>
                                  <p:par>
                                    <p:cTn id="81" presetID="2" presetClass="entr" presetSubtype="8" fill="hold" nodeType="after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1000" fill="hold"/>
                                            <p:tgtEl>
                                              <p:spTgt spid="19"/>
                                            </p:tgtEl>
                                            <p:attrNameLst>
                                              <p:attrName>ppt_x</p:attrName>
                                            </p:attrNameLst>
                                          </p:cBhvr>
                                          <p:tavLst>
                                            <p:tav tm="0">
                                              <p:val>
                                                <p:strVal val="0-#ppt_w/2"/>
                                              </p:val>
                                            </p:tav>
                                            <p:tav tm="100000">
                                              <p:val>
                                                <p:strVal val="#ppt_x"/>
                                              </p:val>
                                            </p:tav>
                                          </p:tavLst>
                                        </p:anim>
                                        <p:anim calcmode="lin" valueType="num">
                                          <p:cBhvr additive="base">
                                            <p:cTn id="84" dur="1000" fill="hold"/>
                                            <p:tgtEl>
                                              <p:spTgt spid="19"/>
                                            </p:tgtEl>
                                            <p:attrNameLst>
                                              <p:attrName>ppt_y</p:attrName>
                                            </p:attrNameLst>
                                          </p:cBhvr>
                                          <p:tavLst>
                                            <p:tav tm="0">
                                              <p:val>
                                                <p:strVal val="#ppt_y"/>
                                              </p:val>
                                            </p:tav>
                                            <p:tav tm="100000">
                                              <p:val>
                                                <p:strVal val="#ppt_y"/>
                                              </p:val>
                                            </p:tav>
                                          </p:tavLst>
                                        </p:anim>
                                      </p:childTnLst>
                                    </p:cTn>
                                  </p:par>
                                  <p:par>
                                    <p:cTn id="85" presetID="22" presetClass="entr" presetSubtype="8" fill="hold" nodeType="withEffect">
                                      <p:stCondLst>
                                        <p:cond delay="500"/>
                                      </p:stCondLst>
                                      <p:childTnLst>
                                        <p:set>
                                          <p:cBhvr>
                                            <p:cTn id="86" dur="1" fill="hold">
                                              <p:stCondLst>
                                                <p:cond delay="0"/>
                                              </p:stCondLst>
                                            </p:cTn>
                                            <p:tgtEl>
                                              <p:spTgt spid="17"/>
                                            </p:tgtEl>
                                            <p:attrNameLst>
                                              <p:attrName>style.visibility</p:attrName>
                                            </p:attrNameLst>
                                          </p:cBhvr>
                                          <p:to>
                                            <p:strVal val="visible"/>
                                          </p:to>
                                        </p:set>
                                        <p:animEffect transition="in" filter="wipe(left)">
                                          <p:cBhvr>
                                            <p:cTn id="87" dur="500"/>
                                            <p:tgtEl>
                                              <p:spTgt spid="17"/>
                                            </p:tgtEl>
                                          </p:cBhvr>
                                        </p:animEffect>
                                      </p:childTnLst>
                                    </p:cTn>
                                  </p:par>
                                </p:childTnLst>
                              </p:cTn>
                            </p:par>
                            <p:par>
                              <p:cTn id="88" fill="hold">
                                <p:stCondLst>
                                  <p:cond delay="5689"/>
                                </p:stCondLst>
                                <p:childTnLst>
                                  <p:par>
                                    <p:cTn id="89" presetID="25" presetClass="entr" presetSubtype="0"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92"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93"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94" dur="1000" fill="hold"/>
                                            <p:tgtEl>
                                              <p:spTgt spid="18"/>
                                            </p:tgtEl>
                                            <p:attrNameLst>
                                              <p:attrName>ppt_h</p:attrName>
                                            </p:attrNameLst>
                                          </p:cBhvr>
                                          <p:tavLst>
                                            <p:tav tm="0">
                                              <p:val>
                                                <p:strVal val="#ppt_h"/>
                                              </p:val>
                                            </p:tav>
                                            <p:tav tm="100000">
                                              <p:val>
                                                <p:strVal val="#ppt_h"/>
                                              </p:val>
                                            </p:tav>
                                          </p:tavLst>
                                        </p:anim>
                                        <p:anim calcmode="lin" valueType="num">
                                          <p:cBhvr>
                                            <p:cTn id="95"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96"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97"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98" dur="1000" decel="50000">
                                              <p:stCondLst>
                                                <p:cond delay="0"/>
                                              </p:stCondLst>
                                            </p:cTn>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p:bldP spid="15" grpId="0" animBg="1"/>
          <p:bldP spid="16" grpId="0" animBg="1"/>
          <p:bldP spid="18" grpId="0"/>
          <p:bldP spid="23" grpId="0" animBg="1"/>
          <p:bldP spid="24"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7" name="MH_PageTitle"/>
          <p:cNvSpPr>
            <a:spLocks noGrp="1"/>
          </p:cNvSpPr>
          <p:nvPr>
            <p:ph type="title"/>
            <p:custDataLst>
              <p:tags r:id="rId2"/>
            </p:custDataLst>
          </p:nvPr>
        </p:nvSpPr>
        <p:spPr/>
        <p:txBody>
          <a:bodyPr>
            <a:normAutofit fontScale="90000"/>
          </a:bodyPr>
          <a:lstStyle/>
          <a:p>
            <a:r>
              <a:rPr lang="zh-CN" altLang="en-US" dirty="0">
                <a:latin typeface="+mn-lt"/>
                <a:ea typeface="+mn-ea"/>
                <a:cs typeface="+mn-ea"/>
                <a:sym typeface="+mn-lt"/>
              </a:rPr>
              <a:t>自有资源</a:t>
            </a:r>
            <a:r>
              <a:rPr lang="en-US" altLang="zh-CN" sz="1300" dirty="0">
                <a:solidFill>
                  <a:prstClr val="black">
                    <a:lumMod val="65000"/>
                    <a:lumOff val="35000"/>
                  </a:prstClr>
                </a:solidFill>
              </a:rPr>
              <a:t>(Own Resources)</a:t>
            </a:r>
            <a:endParaRPr lang="zh-CN" altLang="zh-CN" dirty="0">
              <a:latin typeface="+mn-lt"/>
              <a:ea typeface="+mn-ea"/>
              <a:cs typeface="+mn-ea"/>
              <a:sym typeface="+mn-lt"/>
            </a:endParaRPr>
          </a:p>
        </p:txBody>
      </p:sp>
      <p:grpSp>
        <p:nvGrpSpPr>
          <p:cNvPr id="18" name="组合 17"/>
          <p:cNvGrpSpPr/>
          <p:nvPr/>
        </p:nvGrpSpPr>
        <p:grpSpPr>
          <a:xfrm>
            <a:off x="539560" y="1275608"/>
            <a:ext cx="1561377" cy="1881399"/>
            <a:chOff x="5745212" y="1419621"/>
            <a:chExt cx="1845204" cy="2223400"/>
          </a:xfrm>
        </p:grpSpPr>
        <p:sp>
          <p:nvSpPr>
            <p:cNvPr id="19" name="椭圆 11"/>
            <p:cNvSpPr/>
            <p:nvPr/>
          </p:nvSpPr>
          <p:spPr>
            <a:xfrm>
              <a:off x="5745212" y="1419621"/>
              <a:ext cx="1845204" cy="2223400"/>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0" name="椭圆 11"/>
            <p:cNvSpPr>
              <a:spLocks noChangeAspect="1"/>
            </p:cNvSpPr>
            <p:nvPr/>
          </p:nvSpPr>
          <p:spPr>
            <a:xfrm>
              <a:off x="5819585" y="1503091"/>
              <a:ext cx="1695996" cy="204211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grpSp>
      <p:grpSp>
        <p:nvGrpSpPr>
          <p:cNvPr id="21" name="组合 20"/>
          <p:cNvGrpSpPr/>
          <p:nvPr/>
        </p:nvGrpSpPr>
        <p:grpSpPr>
          <a:xfrm>
            <a:off x="2249752" y="1275608"/>
            <a:ext cx="1561377" cy="1881399"/>
            <a:chOff x="5745212" y="1419621"/>
            <a:chExt cx="1845204" cy="2223400"/>
          </a:xfrm>
        </p:grpSpPr>
        <p:sp>
          <p:nvSpPr>
            <p:cNvPr id="22" name="椭圆 11"/>
            <p:cNvSpPr/>
            <p:nvPr/>
          </p:nvSpPr>
          <p:spPr>
            <a:xfrm>
              <a:off x="5745212" y="1419621"/>
              <a:ext cx="1845204" cy="2223400"/>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3" name="椭圆 11"/>
            <p:cNvSpPr/>
            <p:nvPr/>
          </p:nvSpPr>
          <p:spPr>
            <a:xfrm>
              <a:off x="5808327" y="1503090"/>
              <a:ext cx="1701763" cy="204211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blipFill>
              <a:blip r:embed="rId6">
                <a:extLst>
                  <a:ext uri="{BEBA8EAE-BF5A-486C-A8C5-ECC9F3942E4B}">
                    <a14:imgProps xmlns:a14="http://schemas.microsoft.com/office/drawing/2010/main">
                      <a14:imgLayer r:embed="rId7">
                        <a14:imgEffect>
                          <a14:brightnessContrast bright="2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grpSp>
      <p:grpSp>
        <p:nvGrpSpPr>
          <p:cNvPr id="24" name="组合 23"/>
          <p:cNvGrpSpPr/>
          <p:nvPr/>
        </p:nvGrpSpPr>
        <p:grpSpPr>
          <a:xfrm>
            <a:off x="3959932" y="1275608"/>
            <a:ext cx="1561377" cy="1881399"/>
            <a:chOff x="5745212" y="1419621"/>
            <a:chExt cx="1845204" cy="2223400"/>
          </a:xfrm>
        </p:grpSpPr>
        <p:sp>
          <p:nvSpPr>
            <p:cNvPr id="25" name="椭圆 11"/>
            <p:cNvSpPr/>
            <p:nvPr/>
          </p:nvSpPr>
          <p:spPr>
            <a:xfrm>
              <a:off x="5745212" y="1419621"/>
              <a:ext cx="1845204" cy="2223400"/>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6" name="椭圆 11"/>
            <p:cNvSpPr/>
            <p:nvPr/>
          </p:nvSpPr>
          <p:spPr>
            <a:xfrm>
              <a:off x="5819584" y="1503090"/>
              <a:ext cx="1701763" cy="204211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blipFill>
              <a:blip r:embed="rId8">
                <a:extLst>
                  <a:ext uri="{BEBA8EAE-BF5A-486C-A8C5-ECC9F3942E4B}">
                    <a14:imgProps xmlns:a14="http://schemas.microsoft.com/office/drawing/2010/main">
                      <a14:imgLayer r:embed="rId9">
                        <a14:imgEffect>
                          <a14:brightnessContrast contrast="2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grpSp>
      <p:grpSp>
        <p:nvGrpSpPr>
          <p:cNvPr id="27" name="组合 26"/>
          <p:cNvGrpSpPr/>
          <p:nvPr/>
        </p:nvGrpSpPr>
        <p:grpSpPr>
          <a:xfrm>
            <a:off x="5670142" y="1275608"/>
            <a:ext cx="1561377" cy="1881399"/>
            <a:chOff x="5745212" y="1419621"/>
            <a:chExt cx="1845204" cy="2223400"/>
          </a:xfrm>
        </p:grpSpPr>
        <p:sp>
          <p:nvSpPr>
            <p:cNvPr id="28" name="椭圆 11"/>
            <p:cNvSpPr/>
            <p:nvPr/>
          </p:nvSpPr>
          <p:spPr>
            <a:xfrm>
              <a:off x="5745212" y="1419621"/>
              <a:ext cx="1845204" cy="2223400"/>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9" name="椭圆 11"/>
            <p:cNvSpPr/>
            <p:nvPr/>
          </p:nvSpPr>
          <p:spPr>
            <a:xfrm>
              <a:off x="5808327" y="1503090"/>
              <a:ext cx="1701763" cy="204211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blipFill>
              <a:blip r:embed="rId10">
                <a:extLst>
                  <a:ext uri="{BEBA8EAE-BF5A-486C-A8C5-ECC9F3942E4B}">
                    <a14:imgProps xmlns:a14="http://schemas.microsoft.com/office/drawing/2010/main">
                      <a14:imgLayer r:embed="rId11">
                        <a14:imgEffect>
                          <a14:brightnessContrast bright="20000" contrast="2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grpSp>
      <p:grpSp>
        <p:nvGrpSpPr>
          <p:cNvPr id="30" name="组合 29"/>
          <p:cNvGrpSpPr/>
          <p:nvPr/>
        </p:nvGrpSpPr>
        <p:grpSpPr>
          <a:xfrm>
            <a:off x="7380326" y="1275608"/>
            <a:ext cx="1561377" cy="1881399"/>
            <a:chOff x="5745212" y="1419621"/>
            <a:chExt cx="1845204" cy="2223400"/>
          </a:xfrm>
        </p:grpSpPr>
        <p:sp>
          <p:nvSpPr>
            <p:cNvPr id="31" name="椭圆 11"/>
            <p:cNvSpPr/>
            <p:nvPr/>
          </p:nvSpPr>
          <p:spPr>
            <a:xfrm>
              <a:off x="5745212" y="1419621"/>
              <a:ext cx="1845204" cy="2223400"/>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33" name="椭圆 11"/>
            <p:cNvSpPr/>
            <p:nvPr/>
          </p:nvSpPr>
          <p:spPr>
            <a:xfrm>
              <a:off x="5819584" y="1503090"/>
              <a:ext cx="1701763" cy="204211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blipFill>
              <a:blip r:embed="rId12">
                <a:extLst>
                  <a:ext uri="{BEBA8EAE-BF5A-486C-A8C5-ECC9F3942E4B}">
                    <a14:imgProps xmlns:a14="http://schemas.microsoft.com/office/drawing/2010/main">
                      <a14:imgLayer r:embed="rId13">
                        <a14:imgEffect>
                          <a14:brightnessContrast bright="20000" contrast="2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grpSp>
      <p:sp>
        <p:nvSpPr>
          <p:cNvPr id="35" name="TextBox 34"/>
          <p:cNvSpPr txBox="1"/>
          <p:nvPr/>
        </p:nvSpPr>
        <p:spPr>
          <a:xfrm>
            <a:off x="611560" y="3346296"/>
            <a:ext cx="1406002" cy="369332"/>
          </a:xfrm>
          <a:prstGeom prst="rect">
            <a:avLst/>
          </a:prstGeom>
          <a:noFill/>
        </p:spPr>
        <p:txBody>
          <a:bodyPr wrap="square" rtlCol="0">
            <a:spAutoFit/>
          </a:bodyPr>
          <a:lstStyle/>
          <a:p>
            <a:pPr algn="ctr"/>
            <a:r>
              <a:rPr lang="zh-CN" altLang="en-US" b="1" dirty="0"/>
              <a:t>资金</a:t>
            </a:r>
          </a:p>
        </p:txBody>
      </p:sp>
      <p:sp>
        <p:nvSpPr>
          <p:cNvPr id="36" name="TextBox 35"/>
          <p:cNvSpPr txBox="1"/>
          <p:nvPr/>
        </p:nvSpPr>
        <p:spPr>
          <a:xfrm>
            <a:off x="2323928" y="3346296"/>
            <a:ext cx="1406002" cy="369332"/>
          </a:xfrm>
          <a:prstGeom prst="rect">
            <a:avLst/>
          </a:prstGeom>
          <a:noFill/>
        </p:spPr>
        <p:txBody>
          <a:bodyPr wrap="square" rtlCol="0">
            <a:spAutoFit/>
          </a:bodyPr>
          <a:lstStyle/>
          <a:p>
            <a:pPr algn="ctr"/>
            <a:r>
              <a:rPr lang="zh-CN" altLang="en-US" b="1" dirty="0"/>
              <a:t>子公司</a:t>
            </a:r>
          </a:p>
        </p:txBody>
      </p:sp>
      <p:sp>
        <p:nvSpPr>
          <p:cNvPr id="38" name="TextBox 37"/>
          <p:cNvSpPr txBox="1"/>
          <p:nvPr/>
        </p:nvSpPr>
        <p:spPr>
          <a:xfrm>
            <a:off x="4036296" y="3346296"/>
            <a:ext cx="1406002" cy="369332"/>
          </a:xfrm>
          <a:prstGeom prst="rect">
            <a:avLst/>
          </a:prstGeom>
          <a:noFill/>
        </p:spPr>
        <p:txBody>
          <a:bodyPr wrap="square" rtlCol="0">
            <a:spAutoFit/>
          </a:bodyPr>
          <a:lstStyle/>
          <a:p>
            <a:pPr algn="ctr"/>
            <a:r>
              <a:rPr lang="zh-CN" altLang="en-US" b="1" dirty="0"/>
              <a:t>员工</a:t>
            </a:r>
          </a:p>
        </p:txBody>
      </p:sp>
      <p:sp>
        <p:nvSpPr>
          <p:cNvPr id="39" name="TextBox 38"/>
          <p:cNvSpPr txBox="1"/>
          <p:nvPr/>
        </p:nvSpPr>
        <p:spPr>
          <a:xfrm>
            <a:off x="5748664" y="3346296"/>
            <a:ext cx="1406002" cy="369332"/>
          </a:xfrm>
          <a:prstGeom prst="rect">
            <a:avLst/>
          </a:prstGeom>
          <a:noFill/>
        </p:spPr>
        <p:txBody>
          <a:bodyPr wrap="square" rtlCol="0">
            <a:spAutoFit/>
          </a:bodyPr>
          <a:lstStyle/>
          <a:p>
            <a:pPr algn="ctr"/>
            <a:r>
              <a:rPr lang="zh-CN" altLang="en-US" b="1" dirty="0"/>
              <a:t>加盟商</a:t>
            </a:r>
          </a:p>
        </p:txBody>
      </p:sp>
      <p:sp>
        <p:nvSpPr>
          <p:cNvPr id="40" name="TextBox 39"/>
          <p:cNvSpPr txBox="1"/>
          <p:nvPr/>
        </p:nvSpPr>
        <p:spPr>
          <a:xfrm>
            <a:off x="7461033" y="3346296"/>
            <a:ext cx="1406002" cy="369332"/>
          </a:xfrm>
          <a:prstGeom prst="rect">
            <a:avLst/>
          </a:prstGeom>
          <a:noFill/>
        </p:spPr>
        <p:txBody>
          <a:bodyPr wrap="square" rtlCol="0">
            <a:spAutoFit/>
          </a:bodyPr>
          <a:lstStyle/>
          <a:p>
            <a:pPr algn="ctr"/>
            <a:r>
              <a:rPr lang="zh-CN" altLang="en-US" b="1" dirty="0"/>
              <a:t>核心技术</a:t>
            </a:r>
          </a:p>
        </p:txBody>
      </p:sp>
      <p:grpSp>
        <p:nvGrpSpPr>
          <p:cNvPr id="50" name="组合 49"/>
          <p:cNvGrpSpPr/>
          <p:nvPr/>
        </p:nvGrpSpPr>
        <p:grpSpPr>
          <a:xfrm>
            <a:off x="755576" y="4016769"/>
            <a:ext cx="1053084" cy="360040"/>
            <a:chOff x="4139952" y="1203949"/>
            <a:chExt cx="1053084" cy="360040"/>
          </a:xfrm>
        </p:grpSpPr>
        <p:sp>
          <p:nvSpPr>
            <p:cNvPr id="53" name="圆角矩形 52"/>
            <p:cNvSpPr/>
            <p:nvPr/>
          </p:nvSpPr>
          <p:spPr>
            <a:xfrm>
              <a:off x="4139952" y="1203949"/>
              <a:ext cx="1053084" cy="360040"/>
            </a:xfrm>
            <a:prstGeom prst="roundRect">
              <a:avLst/>
            </a:prstGeom>
            <a:gradFill flip="none" rotWithShape="1">
              <a:gsLst>
                <a:gs pos="0">
                  <a:schemeClr val="bg1"/>
                </a:gs>
                <a:gs pos="100000">
                  <a:srgbClr val="E0E0E0"/>
                </a:gs>
              </a:gsLst>
              <a:lin ang="5400000" scaled="1"/>
              <a:tileRect/>
            </a:gra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52" name="TextBox 51"/>
            <p:cNvSpPr txBox="1"/>
            <p:nvPr/>
          </p:nvSpPr>
          <p:spPr>
            <a:xfrm>
              <a:off x="4234447" y="1245470"/>
              <a:ext cx="864095" cy="307777"/>
            </a:xfrm>
            <a:prstGeom prst="rect">
              <a:avLst/>
            </a:prstGeom>
            <a:noFill/>
          </p:spPr>
          <p:txBody>
            <a:bodyPr wrap="square" rtlCol="0">
              <a:spAutoFit/>
            </a:bodyPr>
            <a:lstStyle/>
            <a:p>
              <a:pPr algn="ctr">
                <a:buClr>
                  <a:schemeClr val="tx1">
                    <a:lumMod val="90000"/>
                    <a:lumOff val="10000"/>
                  </a:schemeClr>
                </a:buClr>
              </a:pPr>
              <a:r>
                <a:rPr lang="en-US" altLang="zh-CN" sz="1400" b="1" dirty="0">
                  <a:solidFill>
                    <a:srgbClr val="00B050"/>
                  </a:solidFill>
                </a:rPr>
                <a:t>2000</a:t>
              </a:r>
              <a:r>
                <a:rPr lang="zh-CN" altLang="en-US" sz="1400" b="1" dirty="0">
                  <a:solidFill>
                    <a:srgbClr val="00B050"/>
                  </a:solidFill>
                </a:rPr>
                <a:t>万</a:t>
              </a:r>
            </a:p>
          </p:txBody>
        </p:sp>
      </p:grpSp>
      <p:grpSp>
        <p:nvGrpSpPr>
          <p:cNvPr id="55" name="组合 54"/>
          <p:cNvGrpSpPr/>
          <p:nvPr/>
        </p:nvGrpSpPr>
        <p:grpSpPr>
          <a:xfrm>
            <a:off x="2476055" y="4016769"/>
            <a:ext cx="1053084" cy="360040"/>
            <a:chOff x="4139952" y="1203949"/>
            <a:chExt cx="1053084" cy="360040"/>
          </a:xfrm>
        </p:grpSpPr>
        <p:sp>
          <p:nvSpPr>
            <p:cNvPr id="58" name="圆角矩形 57"/>
            <p:cNvSpPr/>
            <p:nvPr/>
          </p:nvSpPr>
          <p:spPr>
            <a:xfrm>
              <a:off x="4139952" y="1203949"/>
              <a:ext cx="1053084" cy="360040"/>
            </a:xfrm>
            <a:prstGeom prst="roundRect">
              <a:avLst/>
            </a:prstGeom>
            <a:gradFill flip="none" rotWithShape="1">
              <a:gsLst>
                <a:gs pos="0">
                  <a:schemeClr val="bg1"/>
                </a:gs>
                <a:gs pos="100000">
                  <a:srgbClr val="E0E0E0"/>
                </a:gs>
              </a:gsLst>
              <a:lin ang="5400000" scaled="1"/>
              <a:tileRect/>
            </a:gra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57" name="TextBox 56"/>
            <p:cNvSpPr txBox="1"/>
            <p:nvPr/>
          </p:nvSpPr>
          <p:spPr>
            <a:xfrm>
              <a:off x="4234447" y="1245470"/>
              <a:ext cx="864095" cy="307777"/>
            </a:xfrm>
            <a:prstGeom prst="rect">
              <a:avLst/>
            </a:prstGeom>
            <a:noFill/>
          </p:spPr>
          <p:txBody>
            <a:bodyPr wrap="square" rtlCol="0">
              <a:spAutoFit/>
            </a:bodyPr>
            <a:lstStyle/>
            <a:p>
              <a:pPr algn="ctr">
                <a:buClr>
                  <a:schemeClr val="tx1">
                    <a:lumMod val="90000"/>
                    <a:lumOff val="10000"/>
                  </a:schemeClr>
                </a:buClr>
              </a:pPr>
              <a:r>
                <a:rPr lang="en-US" altLang="zh-CN" sz="1400" b="1" dirty="0">
                  <a:solidFill>
                    <a:srgbClr val="00B050"/>
                  </a:solidFill>
                </a:rPr>
                <a:t>5</a:t>
              </a:r>
              <a:r>
                <a:rPr lang="zh-CN" altLang="en-US" sz="1400" b="1" dirty="0">
                  <a:solidFill>
                    <a:srgbClr val="00B050"/>
                  </a:solidFill>
                </a:rPr>
                <a:t>个</a:t>
              </a:r>
            </a:p>
          </p:txBody>
        </p:sp>
      </p:grpSp>
      <p:grpSp>
        <p:nvGrpSpPr>
          <p:cNvPr id="60" name="组合 59"/>
          <p:cNvGrpSpPr/>
          <p:nvPr/>
        </p:nvGrpSpPr>
        <p:grpSpPr>
          <a:xfrm>
            <a:off x="4196534" y="4016769"/>
            <a:ext cx="1053084" cy="360040"/>
            <a:chOff x="4139952" y="1203949"/>
            <a:chExt cx="1053084" cy="360040"/>
          </a:xfrm>
        </p:grpSpPr>
        <p:sp>
          <p:nvSpPr>
            <p:cNvPr id="63" name="圆角矩形 62"/>
            <p:cNvSpPr/>
            <p:nvPr/>
          </p:nvSpPr>
          <p:spPr>
            <a:xfrm>
              <a:off x="4139952" y="1203949"/>
              <a:ext cx="1053084" cy="360040"/>
            </a:xfrm>
            <a:prstGeom prst="roundRect">
              <a:avLst/>
            </a:prstGeom>
            <a:gradFill flip="none" rotWithShape="1">
              <a:gsLst>
                <a:gs pos="0">
                  <a:schemeClr val="bg1"/>
                </a:gs>
                <a:gs pos="100000">
                  <a:srgbClr val="E0E0E0"/>
                </a:gs>
              </a:gsLst>
              <a:lin ang="5400000" scaled="1"/>
              <a:tileRect/>
            </a:gra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62" name="TextBox 61"/>
            <p:cNvSpPr txBox="1"/>
            <p:nvPr/>
          </p:nvSpPr>
          <p:spPr>
            <a:xfrm>
              <a:off x="4234447" y="1245470"/>
              <a:ext cx="864095" cy="307777"/>
            </a:xfrm>
            <a:prstGeom prst="rect">
              <a:avLst/>
            </a:prstGeom>
            <a:noFill/>
          </p:spPr>
          <p:txBody>
            <a:bodyPr wrap="square" rtlCol="0">
              <a:spAutoFit/>
            </a:bodyPr>
            <a:lstStyle/>
            <a:p>
              <a:pPr algn="ctr">
                <a:buClr>
                  <a:schemeClr val="tx1">
                    <a:lumMod val="90000"/>
                    <a:lumOff val="10000"/>
                  </a:schemeClr>
                </a:buClr>
              </a:pPr>
              <a:r>
                <a:rPr lang="en-US" altLang="zh-CN" sz="1400" b="1" dirty="0">
                  <a:solidFill>
                    <a:srgbClr val="00B050"/>
                  </a:solidFill>
                </a:rPr>
                <a:t>3000</a:t>
              </a:r>
              <a:r>
                <a:rPr lang="zh-CN" altLang="en-US" sz="1400" b="1" dirty="0">
                  <a:solidFill>
                    <a:srgbClr val="00B050"/>
                  </a:solidFill>
                </a:rPr>
                <a:t>人</a:t>
              </a:r>
            </a:p>
          </p:txBody>
        </p:sp>
      </p:grpSp>
      <p:grpSp>
        <p:nvGrpSpPr>
          <p:cNvPr id="66" name="组合 65"/>
          <p:cNvGrpSpPr/>
          <p:nvPr/>
        </p:nvGrpSpPr>
        <p:grpSpPr>
          <a:xfrm>
            <a:off x="5917013" y="4016769"/>
            <a:ext cx="1053084" cy="360040"/>
            <a:chOff x="4139952" y="1203949"/>
            <a:chExt cx="1053084" cy="360040"/>
          </a:xfrm>
        </p:grpSpPr>
        <p:sp>
          <p:nvSpPr>
            <p:cNvPr id="69" name="圆角矩形 68"/>
            <p:cNvSpPr/>
            <p:nvPr/>
          </p:nvSpPr>
          <p:spPr>
            <a:xfrm>
              <a:off x="4139952" y="1203949"/>
              <a:ext cx="1053084" cy="360040"/>
            </a:xfrm>
            <a:prstGeom prst="roundRect">
              <a:avLst/>
            </a:prstGeom>
            <a:gradFill flip="none" rotWithShape="1">
              <a:gsLst>
                <a:gs pos="0">
                  <a:schemeClr val="bg1"/>
                </a:gs>
                <a:gs pos="100000">
                  <a:srgbClr val="E0E0E0"/>
                </a:gs>
              </a:gsLst>
              <a:lin ang="5400000" scaled="1"/>
              <a:tileRect/>
            </a:gra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68" name="TextBox 67"/>
            <p:cNvSpPr txBox="1"/>
            <p:nvPr/>
          </p:nvSpPr>
          <p:spPr>
            <a:xfrm>
              <a:off x="4234447" y="1245470"/>
              <a:ext cx="864095" cy="307777"/>
            </a:xfrm>
            <a:prstGeom prst="rect">
              <a:avLst/>
            </a:prstGeom>
            <a:noFill/>
          </p:spPr>
          <p:txBody>
            <a:bodyPr wrap="square" rtlCol="0">
              <a:spAutoFit/>
            </a:bodyPr>
            <a:lstStyle/>
            <a:p>
              <a:pPr algn="ctr">
                <a:buClr>
                  <a:schemeClr val="tx1">
                    <a:lumMod val="90000"/>
                    <a:lumOff val="10000"/>
                  </a:schemeClr>
                </a:buClr>
              </a:pPr>
              <a:r>
                <a:rPr lang="en-US" altLang="zh-CN" sz="1400" b="1" dirty="0">
                  <a:solidFill>
                    <a:srgbClr val="00B050"/>
                  </a:solidFill>
                </a:rPr>
                <a:t>20</a:t>
              </a:r>
              <a:r>
                <a:rPr lang="zh-CN" altLang="en-US" sz="1400" b="1" dirty="0">
                  <a:solidFill>
                    <a:srgbClr val="00B050"/>
                  </a:solidFill>
                </a:rPr>
                <a:t>个</a:t>
              </a:r>
            </a:p>
          </p:txBody>
        </p:sp>
      </p:grpSp>
      <p:grpSp>
        <p:nvGrpSpPr>
          <p:cNvPr id="72" name="组合 71"/>
          <p:cNvGrpSpPr/>
          <p:nvPr/>
        </p:nvGrpSpPr>
        <p:grpSpPr>
          <a:xfrm>
            <a:off x="7637492" y="4016769"/>
            <a:ext cx="1053084" cy="360040"/>
            <a:chOff x="4139952" y="1203949"/>
            <a:chExt cx="1053084" cy="360040"/>
          </a:xfrm>
        </p:grpSpPr>
        <p:sp>
          <p:nvSpPr>
            <p:cNvPr id="75" name="圆角矩形 74"/>
            <p:cNvSpPr/>
            <p:nvPr/>
          </p:nvSpPr>
          <p:spPr>
            <a:xfrm>
              <a:off x="4139952" y="1203949"/>
              <a:ext cx="1053084" cy="360040"/>
            </a:xfrm>
            <a:prstGeom prst="roundRect">
              <a:avLst/>
            </a:prstGeom>
            <a:gradFill flip="none" rotWithShape="1">
              <a:gsLst>
                <a:gs pos="0">
                  <a:schemeClr val="bg1"/>
                </a:gs>
                <a:gs pos="100000">
                  <a:srgbClr val="E0E0E0"/>
                </a:gs>
              </a:gsLst>
              <a:lin ang="5400000" scaled="1"/>
              <a:tileRect/>
            </a:gra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74" name="TextBox 73"/>
            <p:cNvSpPr txBox="1"/>
            <p:nvPr/>
          </p:nvSpPr>
          <p:spPr>
            <a:xfrm>
              <a:off x="4234447" y="1245470"/>
              <a:ext cx="864095" cy="307777"/>
            </a:xfrm>
            <a:prstGeom prst="rect">
              <a:avLst/>
            </a:prstGeom>
            <a:noFill/>
          </p:spPr>
          <p:txBody>
            <a:bodyPr wrap="square" rtlCol="0">
              <a:spAutoFit/>
            </a:bodyPr>
            <a:lstStyle/>
            <a:p>
              <a:pPr algn="ctr">
                <a:buClr>
                  <a:schemeClr val="tx1">
                    <a:lumMod val="90000"/>
                    <a:lumOff val="10000"/>
                  </a:schemeClr>
                </a:buClr>
              </a:pPr>
              <a:r>
                <a:rPr lang="en-US" altLang="zh-CN" sz="1400" b="1" dirty="0">
                  <a:solidFill>
                    <a:srgbClr val="00B050"/>
                  </a:solidFill>
                </a:rPr>
                <a:t>12</a:t>
              </a:r>
              <a:r>
                <a:rPr lang="zh-CN" altLang="en-US" sz="1400" b="1" dirty="0">
                  <a:solidFill>
                    <a:srgbClr val="00B050"/>
                  </a:solidFill>
                </a:rPr>
                <a:t>个</a:t>
              </a:r>
            </a:p>
          </p:txBody>
        </p:sp>
      </p:grpSp>
    </p:spTree>
    <p:custDataLst>
      <p:tags r:id="rId1"/>
    </p:custDataLst>
    <p:extLst>
      <p:ext uri="{BB962C8B-B14F-4D97-AF65-F5344CB8AC3E}">
        <p14:creationId xmlns:p14="http://schemas.microsoft.com/office/powerpoint/2010/main" val="1187202208"/>
      </p:ext>
    </p:extLst>
  </p:cSld>
  <p:clrMapOvr>
    <a:masterClrMapping/>
  </p:clrMapOvr>
  <p:transition spd="slow" advTm="4000">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25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25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1" fill="hold"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50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500" fill="hold"/>
                                        <p:tgtEl>
                                          <p:spTgt spid="38"/>
                                        </p:tgtEl>
                                        <p:attrNameLst>
                                          <p:attrName>ppt_x</p:attrName>
                                        </p:attrNameLst>
                                      </p:cBhvr>
                                      <p:tavLst>
                                        <p:tav tm="0">
                                          <p:val>
                                            <p:strVal val="#ppt_x"/>
                                          </p:val>
                                        </p:tav>
                                        <p:tav tm="100000">
                                          <p:val>
                                            <p:strVal val="#ppt_x"/>
                                          </p:val>
                                        </p:tav>
                                      </p:tavLst>
                                    </p:anim>
                                    <p:anim calcmode="lin" valueType="num">
                                      <p:cBhvr additive="base">
                                        <p:cTn id="28" dur="500" fill="hold"/>
                                        <p:tgtEl>
                                          <p:spTgt spid="38"/>
                                        </p:tgtEl>
                                        <p:attrNameLst>
                                          <p:attrName>ppt_y</p:attrName>
                                        </p:attrNameLst>
                                      </p:cBhvr>
                                      <p:tavLst>
                                        <p:tav tm="0">
                                          <p:val>
                                            <p:strVal val="1+#ppt_h/2"/>
                                          </p:val>
                                        </p:tav>
                                        <p:tav tm="100000">
                                          <p:val>
                                            <p:strVal val="#ppt_y"/>
                                          </p:val>
                                        </p:tav>
                                      </p:tavLst>
                                    </p:anim>
                                  </p:childTnLst>
                                </p:cTn>
                              </p:par>
                              <p:par>
                                <p:cTn id="29" presetID="2" presetClass="entr" presetSubtype="1" fill="hold" nodeType="withEffect">
                                  <p:stCondLst>
                                    <p:cond delay="75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4" fill="hold" grpId="0" nodeType="withEffect">
                                  <p:stCondLst>
                                    <p:cond delay="75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ppt_x"/>
                                          </p:val>
                                        </p:tav>
                                        <p:tav tm="100000">
                                          <p:val>
                                            <p:strVal val="#ppt_x"/>
                                          </p:val>
                                        </p:tav>
                                      </p:tavLst>
                                    </p:anim>
                                    <p:anim calcmode="lin" valueType="num">
                                      <p:cBhvr additive="base">
                                        <p:cTn id="36" dur="500" fill="hold"/>
                                        <p:tgtEl>
                                          <p:spTgt spid="39"/>
                                        </p:tgtEl>
                                        <p:attrNameLst>
                                          <p:attrName>ppt_y</p:attrName>
                                        </p:attrNameLst>
                                      </p:cBhvr>
                                      <p:tavLst>
                                        <p:tav tm="0">
                                          <p:val>
                                            <p:strVal val="1+#ppt_h/2"/>
                                          </p:val>
                                        </p:tav>
                                        <p:tav tm="100000">
                                          <p:val>
                                            <p:strVal val="#ppt_y"/>
                                          </p:val>
                                        </p:tav>
                                      </p:tavLst>
                                    </p:anim>
                                  </p:childTnLst>
                                </p:cTn>
                              </p:par>
                              <p:par>
                                <p:cTn id="37" presetID="2" presetClass="entr" presetSubtype="1" fill="hold" nodeType="withEffect">
                                  <p:stCondLst>
                                    <p:cond delay="10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0-#ppt_h/2"/>
                                          </p:val>
                                        </p:tav>
                                        <p:tav tm="100000">
                                          <p:val>
                                            <p:strVal val="#ppt_y"/>
                                          </p:val>
                                        </p:tav>
                                      </p:tavLst>
                                    </p:anim>
                                  </p:childTnLst>
                                </p:cTn>
                              </p:par>
                              <p:par>
                                <p:cTn id="41" presetID="2" presetClass="entr" presetSubtype="4" fill="hold" grpId="0" nodeType="withEffect">
                                  <p:stCondLst>
                                    <p:cond delay="100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par>
                          <p:cTn id="45" fill="hold">
                            <p:stCondLst>
                              <p:cond delay="1500"/>
                            </p:stCondLst>
                            <p:childTnLst>
                              <p:par>
                                <p:cTn id="46" presetID="23" presetClass="entr" presetSubtype="36" fill="hold" nodeType="afterEffect">
                                  <p:stCondLst>
                                    <p:cond delay="0"/>
                                  </p:stCondLst>
                                  <p:childTnLst>
                                    <p:set>
                                      <p:cBhvr>
                                        <p:cTn id="47" dur="1" fill="hold">
                                          <p:stCondLst>
                                            <p:cond delay="0"/>
                                          </p:stCondLst>
                                        </p:cTn>
                                        <p:tgtEl>
                                          <p:spTgt spid="50"/>
                                        </p:tgtEl>
                                        <p:attrNameLst>
                                          <p:attrName>style.visibility</p:attrName>
                                        </p:attrNameLst>
                                      </p:cBhvr>
                                      <p:to>
                                        <p:strVal val="visible"/>
                                      </p:to>
                                    </p:set>
                                    <p:anim calcmode="lin" valueType="num">
                                      <p:cBhvr>
                                        <p:cTn id="48" dur="500" fill="hold"/>
                                        <p:tgtEl>
                                          <p:spTgt spid="50"/>
                                        </p:tgtEl>
                                        <p:attrNameLst>
                                          <p:attrName>ppt_w</p:attrName>
                                        </p:attrNameLst>
                                      </p:cBhvr>
                                      <p:tavLst>
                                        <p:tav tm="0">
                                          <p:val>
                                            <p:strVal val="(6*min(max(#ppt_w*#ppt_h,.3),1)-7.4)/-.7*#ppt_w"/>
                                          </p:val>
                                        </p:tav>
                                        <p:tav tm="100000">
                                          <p:val>
                                            <p:strVal val="#ppt_w"/>
                                          </p:val>
                                        </p:tav>
                                      </p:tavLst>
                                    </p:anim>
                                    <p:anim calcmode="lin" valueType="num">
                                      <p:cBhvr>
                                        <p:cTn id="49" dur="500" fill="hold"/>
                                        <p:tgtEl>
                                          <p:spTgt spid="50"/>
                                        </p:tgtEl>
                                        <p:attrNameLst>
                                          <p:attrName>ppt_h</p:attrName>
                                        </p:attrNameLst>
                                      </p:cBhvr>
                                      <p:tavLst>
                                        <p:tav tm="0">
                                          <p:val>
                                            <p:strVal val="(6*min(max(#ppt_w*#ppt_h,.3),1)-7.4)/-.7*#ppt_h"/>
                                          </p:val>
                                        </p:tav>
                                        <p:tav tm="100000">
                                          <p:val>
                                            <p:strVal val="#ppt_h"/>
                                          </p:val>
                                        </p:tav>
                                      </p:tavLst>
                                    </p:anim>
                                    <p:anim calcmode="lin" valueType="num">
                                      <p:cBhvr>
                                        <p:cTn id="50" dur="500" fill="hold"/>
                                        <p:tgtEl>
                                          <p:spTgt spid="50"/>
                                        </p:tgtEl>
                                        <p:attrNameLst>
                                          <p:attrName>ppt_x</p:attrName>
                                        </p:attrNameLst>
                                      </p:cBhvr>
                                      <p:tavLst>
                                        <p:tav tm="0">
                                          <p:val>
                                            <p:fltVal val="0.5"/>
                                          </p:val>
                                        </p:tav>
                                        <p:tav tm="100000">
                                          <p:val>
                                            <p:strVal val="#ppt_x"/>
                                          </p:val>
                                        </p:tav>
                                      </p:tavLst>
                                    </p:anim>
                                    <p:anim calcmode="lin" valueType="num">
                                      <p:cBhvr>
                                        <p:cTn id="51" dur="500" fill="hold"/>
                                        <p:tgtEl>
                                          <p:spTgt spid="50"/>
                                        </p:tgtEl>
                                        <p:attrNameLst>
                                          <p:attrName>ppt_y</p:attrName>
                                        </p:attrNameLst>
                                      </p:cBhvr>
                                      <p:tavLst>
                                        <p:tav tm="0">
                                          <p:val>
                                            <p:strVal val="1+(6*min(max(#ppt_w*#ppt_h,.3),1)-7.4)/-.7*#ppt_h/2"/>
                                          </p:val>
                                        </p:tav>
                                        <p:tav tm="100000">
                                          <p:val>
                                            <p:strVal val="#ppt_y"/>
                                          </p:val>
                                        </p:tav>
                                      </p:tavLst>
                                    </p:anim>
                                  </p:childTnLst>
                                </p:cTn>
                              </p:par>
                              <p:par>
                                <p:cTn id="52" presetID="23" presetClass="entr" presetSubtype="36" fill="hold" nodeType="withEffect">
                                  <p:stCondLst>
                                    <p:cond delay="25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strVal val="(6*min(max(#ppt_w*#ppt_h,.3),1)-7.4)/-.7*#ppt_w"/>
                                          </p:val>
                                        </p:tav>
                                        <p:tav tm="100000">
                                          <p:val>
                                            <p:strVal val="#ppt_w"/>
                                          </p:val>
                                        </p:tav>
                                      </p:tavLst>
                                    </p:anim>
                                    <p:anim calcmode="lin" valueType="num">
                                      <p:cBhvr>
                                        <p:cTn id="55" dur="500" fill="hold"/>
                                        <p:tgtEl>
                                          <p:spTgt spid="55"/>
                                        </p:tgtEl>
                                        <p:attrNameLst>
                                          <p:attrName>ppt_h</p:attrName>
                                        </p:attrNameLst>
                                      </p:cBhvr>
                                      <p:tavLst>
                                        <p:tav tm="0">
                                          <p:val>
                                            <p:strVal val="(6*min(max(#ppt_w*#ppt_h,.3),1)-7.4)/-.7*#ppt_h"/>
                                          </p:val>
                                        </p:tav>
                                        <p:tav tm="100000">
                                          <p:val>
                                            <p:strVal val="#ppt_h"/>
                                          </p:val>
                                        </p:tav>
                                      </p:tavLst>
                                    </p:anim>
                                    <p:anim calcmode="lin" valueType="num">
                                      <p:cBhvr>
                                        <p:cTn id="56" dur="500" fill="hold"/>
                                        <p:tgtEl>
                                          <p:spTgt spid="55"/>
                                        </p:tgtEl>
                                        <p:attrNameLst>
                                          <p:attrName>ppt_x</p:attrName>
                                        </p:attrNameLst>
                                      </p:cBhvr>
                                      <p:tavLst>
                                        <p:tav tm="0">
                                          <p:val>
                                            <p:fltVal val="0.5"/>
                                          </p:val>
                                        </p:tav>
                                        <p:tav tm="100000">
                                          <p:val>
                                            <p:strVal val="#ppt_x"/>
                                          </p:val>
                                        </p:tav>
                                      </p:tavLst>
                                    </p:anim>
                                    <p:anim calcmode="lin" valueType="num">
                                      <p:cBhvr>
                                        <p:cTn id="57" dur="500" fill="hold"/>
                                        <p:tgtEl>
                                          <p:spTgt spid="55"/>
                                        </p:tgtEl>
                                        <p:attrNameLst>
                                          <p:attrName>ppt_y</p:attrName>
                                        </p:attrNameLst>
                                      </p:cBhvr>
                                      <p:tavLst>
                                        <p:tav tm="0">
                                          <p:val>
                                            <p:strVal val="1+(6*min(max(#ppt_w*#ppt_h,.3),1)-7.4)/-.7*#ppt_h/2"/>
                                          </p:val>
                                        </p:tav>
                                        <p:tav tm="100000">
                                          <p:val>
                                            <p:strVal val="#ppt_y"/>
                                          </p:val>
                                        </p:tav>
                                      </p:tavLst>
                                    </p:anim>
                                  </p:childTnLst>
                                </p:cTn>
                              </p:par>
                              <p:par>
                                <p:cTn id="58" presetID="23" presetClass="entr" presetSubtype="36" fill="hold" nodeType="withEffect">
                                  <p:stCondLst>
                                    <p:cond delay="500"/>
                                  </p:stCondLst>
                                  <p:childTnLst>
                                    <p:set>
                                      <p:cBhvr>
                                        <p:cTn id="59" dur="1" fill="hold">
                                          <p:stCondLst>
                                            <p:cond delay="0"/>
                                          </p:stCondLst>
                                        </p:cTn>
                                        <p:tgtEl>
                                          <p:spTgt spid="60"/>
                                        </p:tgtEl>
                                        <p:attrNameLst>
                                          <p:attrName>style.visibility</p:attrName>
                                        </p:attrNameLst>
                                      </p:cBhvr>
                                      <p:to>
                                        <p:strVal val="visible"/>
                                      </p:to>
                                    </p:set>
                                    <p:anim calcmode="lin" valueType="num">
                                      <p:cBhvr>
                                        <p:cTn id="60" dur="500" fill="hold"/>
                                        <p:tgtEl>
                                          <p:spTgt spid="60"/>
                                        </p:tgtEl>
                                        <p:attrNameLst>
                                          <p:attrName>ppt_w</p:attrName>
                                        </p:attrNameLst>
                                      </p:cBhvr>
                                      <p:tavLst>
                                        <p:tav tm="0">
                                          <p:val>
                                            <p:strVal val="(6*min(max(#ppt_w*#ppt_h,.3),1)-7.4)/-.7*#ppt_w"/>
                                          </p:val>
                                        </p:tav>
                                        <p:tav tm="100000">
                                          <p:val>
                                            <p:strVal val="#ppt_w"/>
                                          </p:val>
                                        </p:tav>
                                      </p:tavLst>
                                    </p:anim>
                                    <p:anim calcmode="lin" valueType="num">
                                      <p:cBhvr>
                                        <p:cTn id="61" dur="500" fill="hold"/>
                                        <p:tgtEl>
                                          <p:spTgt spid="60"/>
                                        </p:tgtEl>
                                        <p:attrNameLst>
                                          <p:attrName>ppt_h</p:attrName>
                                        </p:attrNameLst>
                                      </p:cBhvr>
                                      <p:tavLst>
                                        <p:tav tm="0">
                                          <p:val>
                                            <p:strVal val="(6*min(max(#ppt_w*#ppt_h,.3),1)-7.4)/-.7*#ppt_h"/>
                                          </p:val>
                                        </p:tav>
                                        <p:tav tm="100000">
                                          <p:val>
                                            <p:strVal val="#ppt_h"/>
                                          </p:val>
                                        </p:tav>
                                      </p:tavLst>
                                    </p:anim>
                                    <p:anim calcmode="lin" valueType="num">
                                      <p:cBhvr>
                                        <p:cTn id="62" dur="500" fill="hold"/>
                                        <p:tgtEl>
                                          <p:spTgt spid="60"/>
                                        </p:tgtEl>
                                        <p:attrNameLst>
                                          <p:attrName>ppt_x</p:attrName>
                                        </p:attrNameLst>
                                      </p:cBhvr>
                                      <p:tavLst>
                                        <p:tav tm="0">
                                          <p:val>
                                            <p:fltVal val="0.5"/>
                                          </p:val>
                                        </p:tav>
                                        <p:tav tm="100000">
                                          <p:val>
                                            <p:strVal val="#ppt_x"/>
                                          </p:val>
                                        </p:tav>
                                      </p:tavLst>
                                    </p:anim>
                                    <p:anim calcmode="lin" valueType="num">
                                      <p:cBhvr>
                                        <p:cTn id="63" dur="500" fill="hold"/>
                                        <p:tgtEl>
                                          <p:spTgt spid="60"/>
                                        </p:tgtEl>
                                        <p:attrNameLst>
                                          <p:attrName>ppt_y</p:attrName>
                                        </p:attrNameLst>
                                      </p:cBhvr>
                                      <p:tavLst>
                                        <p:tav tm="0">
                                          <p:val>
                                            <p:strVal val="1+(6*min(max(#ppt_w*#ppt_h,.3),1)-7.4)/-.7*#ppt_h/2"/>
                                          </p:val>
                                        </p:tav>
                                        <p:tav tm="100000">
                                          <p:val>
                                            <p:strVal val="#ppt_y"/>
                                          </p:val>
                                        </p:tav>
                                      </p:tavLst>
                                    </p:anim>
                                  </p:childTnLst>
                                </p:cTn>
                              </p:par>
                              <p:par>
                                <p:cTn id="64" presetID="23" presetClass="entr" presetSubtype="36" fill="hold" nodeType="withEffect">
                                  <p:stCondLst>
                                    <p:cond delay="750"/>
                                  </p:stCondLst>
                                  <p:childTnLst>
                                    <p:set>
                                      <p:cBhvr>
                                        <p:cTn id="65" dur="1" fill="hold">
                                          <p:stCondLst>
                                            <p:cond delay="0"/>
                                          </p:stCondLst>
                                        </p:cTn>
                                        <p:tgtEl>
                                          <p:spTgt spid="66"/>
                                        </p:tgtEl>
                                        <p:attrNameLst>
                                          <p:attrName>style.visibility</p:attrName>
                                        </p:attrNameLst>
                                      </p:cBhvr>
                                      <p:to>
                                        <p:strVal val="visible"/>
                                      </p:to>
                                    </p:set>
                                    <p:anim calcmode="lin" valueType="num">
                                      <p:cBhvr>
                                        <p:cTn id="66" dur="500" fill="hold"/>
                                        <p:tgtEl>
                                          <p:spTgt spid="66"/>
                                        </p:tgtEl>
                                        <p:attrNameLst>
                                          <p:attrName>ppt_w</p:attrName>
                                        </p:attrNameLst>
                                      </p:cBhvr>
                                      <p:tavLst>
                                        <p:tav tm="0">
                                          <p:val>
                                            <p:strVal val="(6*min(max(#ppt_w*#ppt_h,.3),1)-7.4)/-.7*#ppt_w"/>
                                          </p:val>
                                        </p:tav>
                                        <p:tav tm="100000">
                                          <p:val>
                                            <p:strVal val="#ppt_w"/>
                                          </p:val>
                                        </p:tav>
                                      </p:tavLst>
                                    </p:anim>
                                    <p:anim calcmode="lin" valueType="num">
                                      <p:cBhvr>
                                        <p:cTn id="67" dur="500" fill="hold"/>
                                        <p:tgtEl>
                                          <p:spTgt spid="66"/>
                                        </p:tgtEl>
                                        <p:attrNameLst>
                                          <p:attrName>ppt_h</p:attrName>
                                        </p:attrNameLst>
                                      </p:cBhvr>
                                      <p:tavLst>
                                        <p:tav tm="0">
                                          <p:val>
                                            <p:strVal val="(6*min(max(#ppt_w*#ppt_h,.3),1)-7.4)/-.7*#ppt_h"/>
                                          </p:val>
                                        </p:tav>
                                        <p:tav tm="100000">
                                          <p:val>
                                            <p:strVal val="#ppt_h"/>
                                          </p:val>
                                        </p:tav>
                                      </p:tavLst>
                                    </p:anim>
                                    <p:anim calcmode="lin" valueType="num">
                                      <p:cBhvr>
                                        <p:cTn id="68" dur="500" fill="hold"/>
                                        <p:tgtEl>
                                          <p:spTgt spid="66"/>
                                        </p:tgtEl>
                                        <p:attrNameLst>
                                          <p:attrName>ppt_x</p:attrName>
                                        </p:attrNameLst>
                                      </p:cBhvr>
                                      <p:tavLst>
                                        <p:tav tm="0">
                                          <p:val>
                                            <p:fltVal val="0.5"/>
                                          </p:val>
                                        </p:tav>
                                        <p:tav tm="100000">
                                          <p:val>
                                            <p:strVal val="#ppt_x"/>
                                          </p:val>
                                        </p:tav>
                                      </p:tavLst>
                                    </p:anim>
                                    <p:anim calcmode="lin" valueType="num">
                                      <p:cBhvr>
                                        <p:cTn id="69" dur="500" fill="hold"/>
                                        <p:tgtEl>
                                          <p:spTgt spid="66"/>
                                        </p:tgtEl>
                                        <p:attrNameLst>
                                          <p:attrName>ppt_y</p:attrName>
                                        </p:attrNameLst>
                                      </p:cBhvr>
                                      <p:tavLst>
                                        <p:tav tm="0">
                                          <p:val>
                                            <p:strVal val="1+(6*min(max(#ppt_w*#ppt_h,.3),1)-7.4)/-.7*#ppt_h/2"/>
                                          </p:val>
                                        </p:tav>
                                        <p:tav tm="100000">
                                          <p:val>
                                            <p:strVal val="#ppt_y"/>
                                          </p:val>
                                        </p:tav>
                                      </p:tavLst>
                                    </p:anim>
                                  </p:childTnLst>
                                </p:cTn>
                              </p:par>
                              <p:par>
                                <p:cTn id="70" presetID="23" presetClass="entr" presetSubtype="36" fill="hold" nodeType="withEffect">
                                  <p:stCondLst>
                                    <p:cond delay="1000"/>
                                  </p:stCondLst>
                                  <p:childTnLst>
                                    <p:set>
                                      <p:cBhvr>
                                        <p:cTn id="71" dur="1" fill="hold">
                                          <p:stCondLst>
                                            <p:cond delay="0"/>
                                          </p:stCondLst>
                                        </p:cTn>
                                        <p:tgtEl>
                                          <p:spTgt spid="72"/>
                                        </p:tgtEl>
                                        <p:attrNameLst>
                                          <p:attrName>style.visibility</p:attrName>
                                        </p:attrNameLst>
                                      </p:cBhvr>
                                      <p:to>
                                        <p:strVal val="visible"/>
                                      </p:to>
                                    </p:set>
                                    <p:anim calcmode="lin" valueType="num">
                                      <p:cBhvr>
                                        <p:cTn id="72" dur="500" fill="hold"/>
                                        <p:tgtEl>
                                          <p:spTgt spid="72"/>
                                        </p:tgtEl>
                                        <p:attrNameLst>
                                          <p:attrName>ppt_w</p:attrName>
                                        </p:attrNameLst>
                                      </p:cBhvr>
                                      <p:tavLst>
                                        <p:tav tm="0">
                                          <p:val>
                                            <p:strVal val="(6*min(max(#ppt_w*#ppt_h,.3),1)-7.4)/-.7*#ppt_w"/>
                                          </p:val>
                                        </p:tav>
                                        <p:tav tm="100000">
                                          <p:val>
                                            <p:strVal val="#ppt_w"/>
                                          </p:val>
                                        </p:tav>
                                      </p:tavLst>
                                    </p:anim>
                                    <p:anim calcmode="lin" valueType="num">
                                      <p:cBhvr>
                                        <p:cTn id="73" dur="500" fill="hold"/>
                                        <p:tgtEl>
                                          <p:spTgt spid="72"/>
                                        </p:tgtEl>
                                        <p:attrNameLst>
                                          <p:attrName>ppt_h</p:attrName>
                                        </p:attrNameLst>
                                      </p:cBhvr>
                                      <p:tavLst>
                                        <p:tav tm="0">
                                          <p:val>
                                            <p:strVal val="(6*min(max(#ppt_w*#ppt_h,.3),1)-7.4)/-.7*#ppt_h"/>
                                          </p:val>
                                        </p:tav>
                                        <p:tav tm="100000">
                                          <p:val>
                                            <p:strVal val="#ppt_h"/>
                                          </p:val>
                                        </p:tav>
                                      </p:tavLst>
                                    </p:anim>
                                    <p:anim calcmode="lin" valueType="num">
                                      <p:cBhvr>
                                        <p:cTn id="74" dur="500" fill="hold"/>
                                        <p:tgtEl>
                                          <p:spTgt spid="72"/>
                                        </p:tgtEl>
                                        <p:attrNameLst>
                                          <p:attrName>ppt_x</p:attrName>
                                        </p:attrNameLst>
                                      </p:cBhvr>
                                      <p:tavLst>
                                        <p:tav tm="0">
                                          <p:val>
                                            <p:fltVal val="0.5"/>
                                          </p:val>
                                        </p:tav>
                                        <p:tav tm="100000">
                                          <p:val>
                                            <p:strVal val="#ppt_x"/>
                                          </p:val>
                                        </p:tav>
                                      </p:tavLst>
                                    </p:anim>
                                    <p:anim calcmode="lin" valueType="num">
                                      <p:cBhvr>
                                        <p:cTn id="75" dur="500" fill="hold"/>
                                        <p:tgtEl>
                                          <p:spTgt spid="72"/>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8" grpId="0"/>
      <p:bldP spid="39"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MH_PageTitle"/>
          <p:cNvSpPr>
            <a:spLocks noGrp="1"/>
          </p:cNvSpPr>
          <p:nvPr>
            <p:ph type="title"/>
            <p:custDataLst>
              <p:tags r:id="rId2"/>
            </p:custDataLst>
          </p:nvPr>
        </p:nvSpPr>
        <p:spPr/>
        <p:txBody>
          <a:bodyPr>
            <a:normAutofit fontScale="90000"/>
          </a:bodyPr>
          <a:lstStyle/>
          <a:p>
            <a:r>
              <a:rPr lang="zh-CN" altLang="en-US" dirty="0"/>
              <a:t>经营业绩</a:t>
            </a:r>
            <a:r>
              <a:rPr lang="en-US" altLang="zh-CN" sz="1300" dirty="0">
                <a:solidFill>
                  <a:prstClr val="black">
                    <a:lumMod val="65000"/>
                    <a:lumOff val="35000"/>
                  </a:prstClr>
                </a:solidFill>
              </a:rPr>
              <a:t>(Operating Performance)</a:t>
            </a:r>
            <a:endParaRPr lang="zh-CN" altLang="en-US" dirty="0"/>
          </a:p>
        </p:txBody>
      </p:sp>
      <p:grpSp>
        <p:nvGrpSpPr>
          <p:cNvPr id="5" name="组合 4"/>
          <p:cNvGrpSpPr/>
          <p:nvPr/>
        </p:nvGrpSpPr>
        <p:grpSpPr>
          <a:xfrm>
            <a:off x="179512" y="1273101"/>
            <a:ext cx="5107260" cy="3458890"/>
            <a:chOff x="179512" y="1273101"/>
            <a:chExt cx="5107260" cy="3458890"/>
          </a:xfrm>
        </p:grpSpPr>
        <p:sp>
          <p:nvSpPr>
            <p:cNvPr id="32" name="Freeform 5"/>
            <p:cNvSpPr>
              <a:spLocks/>
            </p:cNvSpPr>
            <p:nvPr/>
          </p:nvSpPr>
          <p:spPr bwMode="invGray">
            <a:xfrm>
              <a:off x="3156428" y="4532354"/>
              <a:ext cx="280866" cy="199637"/>
            </a:xfrm>
            <a:custGeom>
              <a:avLst/>
              <a:gdLst>
                <a:gd name="T0" fmla="*/ 48 w 177"/>
                <a:gd name="T1" fmla="*/ 16 h 161"/>
                <a:gd name="T2" fmla="*/ 64 w 177"/>
                <a:gd name="T3" fmla="*/ 16 h 161"/>
                <a:gd name="T4" fmla="*/ 80 w 177"/>
                <a:gd name="T5" fmla="*/ 8 h 161"/>
                <a:gd name="T6" fmla="*/ 96 w 177"/>
                <a:gd name="T7" fmla="*/ 16 h 161"/>
                <a:gd name="T8" fmla="*/ 120 w 177"/>
                <a:gd name="T9" fmla="*/ 0 h 161"/>
                <a:gd name="T10" fmla="*/ 152 w 177"/>
                <a:gd name="T11" fmla="*/ 8 h 161"/>
                <a:gd name="T12" fmla="*/ 168 w 177"/>
                <a:gd name="T13" fmla="*/ 0 h 161"/>
                <a:gd name="T14" fmla="*/ 176 w 177"/>
                <a:gd name="T15" fmla="*/ 32 h 161"/>
                <a:gd name="T16" fmla="*/ 152 w 177"/>
                <a:gd name="T17" fmla="*/ 48 h 161"/>
                <a:gd name="T18" fmla="*/ 144 w 177"/>
                <a:gd name="T19" fmla="*/ 104 h 161"/>
                <a:gd name="T20" fmla="*/ 128 w 177"/>
                <a:gd name="T21" fmla="*/ 120 h 161"/>
                <a:gd name="T22" fmla="*/ 128 w 177"/>
                <a:gd name="T23" fmla="*/ 144 h 161"/>
                <a:gd name="T24" fmla="*/ 104 w 177"/>
                <a:gd name="T25" fmla="*/ 136 h 161"/>
                <a:gd name="T26" fmla="*/ 96 w 177"/>
                <a:gd name="T27" fmla="*/ 144 h 161"/>
                <a:gd name="T28" fmla="*/ 96 w 177"/>
                <a:gd name="T29" fmla="*/ 160 h 161"/>
                <a:gd name="T30" fmla="*/ 80 w 177"/>
                <a:gd name="T31" fmla="*/ 160 h 161"/>
                <a:gd name="T32" fmla="*/ 48 w 177"/>
                <a:gd name="T33" fmla="*/ 144 h 161"/>
                <a:gd name="T34" fmla="*/ 8 w 177"/>
                <a:gd name="T35" fmla="*/ 136 h 161"/>
                <a:gd name="T36" fmla="*/ 0 w 177"/>
                <a:gd name="T37" fmla="*/ 88 h 161"/>
                <a:gd name="T38" fmla="*/ 0 w 177"/>
                <a:gd name="T39" fmla="*/ 64 h 161"/>
                <a:gd name="T40" fmla="*/ 40 w 177"/>
                <a:gd name="T41" fmla="*/ 32 h 161"/>
                <a:gd name="T42" fmla="*/ 48 w 177"/>
                <a:gd name="T43" fmla="*/ 16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7"/>
                <a:gd name="T67" fmla="*/ 0 h 161"/>
                <a:gd name="T68" fmla="*/ 177 w 177"/>
                <a:gd name="T69" fmla="*/ 161 h 1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33" name="Rectangle 6"/>
            <p:cNvSpPr>
              <a:spLocks noChangeArrowheads="1"/>
            </p:cNvSpPr>
            <p:nvPr/>
          </p:nvSpPr>
          <p:spPr bwMode="invGray">
            <a:xfrm>
              <a:off x="3184251" y="4594040"/>
              <a:ext cx="601478" cy="117764"/>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海南</a:t>
              </a:r>
            </a:p>
          </p:txBody>
        </p:sp>
        <p:sp>
          <p:nvSpPr>
            <p:cNvPr id="34" name="Freeform 7"/>
            <p:cNvSpPr>
              <a:spLocks/>
            </p:cNvSpPr>
            <p:nvPr/>
          </p:nvSpPr>
          <p:spPr bwMode="invGray">
            <a:xfrm>
              <a:off x="4165957" y="1273101"/>
              <a:ext cx="1120815" cy="865845"/>
            </a:xfrm>
            <a:custGeom>
              <a:avLst/>
              <a:gdLst>
                <a:gd name="T0" fmla="*/ 16 w 705"/>
                <a:gd name="T1" fmla="*/ 64 h 697"/>
                <a:gd name="T2" fmla="*/ 32 w 705"/>
                <a:gd name="T3" fmla="*/ 104 h 697"/>
                <a:gd name="T4" fmla="*/ 72 w 705"/>
                <a:gd name="T5" fmla="*/ 104 h 697"/>
                <a:gd name="T6" fmla="*/ 104 w 705"/>
                <a:gd name="T7" fmla="*/ 176 h 697"/>
                <a:gd name="T8" fmla="*/ 160 w 705"/>
                <a:gd name="T9" fmla="*/ 160 h 697"/>
                <a:gd name="T10" fmla="*/ 232 w 705"/>
                <a:gd name="T11" fmla="*/ 168 h 697"/>
                <a:gd name="T12" fmla="*/ 216 w 705"/>
                <a:gd name="T13" fmla="*/ 312 h 697"/>
                <a:gd name="T14" fmla="*/ 192 w 705"/>
                <a:gd name="T15" fmla="*/ 392 h 697"/>
                <a:gd name="T16" fmla="*/ 104 w 705"/>
                <a:gd name="T17" fmla="*/ 464 h 697"/>
                <a:gd name="T18" fmla="*/ 152 w 705"/>
                <a:gd name="T19" fmla="*/ 488 h 697"/>
                <a:gd name="T20" fmla="*/ 136 w 705"/>
                <a:gd name="T21" fmla="*/ 520 h 697"/>
                <a:gd name="T22" fmla="*/ 176 w 705"/>
                <a:gd name="T23" fmla="*/ 544 h 697"/>
                <a:gd name="T24" fmla="*/ 192 w 705"/>
                <a:gd name="T25" fmla="*/ 576 h 697"/>
                <a:gd name="T26" fmla="*/ 288 w 705"/>
                <a:gd name="T27" fmla="*/ 584 h 697"/>
                <a:gd name="T28" fmla="*/ 320 w 705"/>
                <a:gd name="T29" fmla="*/ 592 h 697"/>
                <a:gd name="T30" fmla="*/ 384 w 705"/>
                <a:gd name="T31" fmla="*/ 640 h 697"/>
                <a:gd name="T32" fmla="*/ 424 w 705"/>
                <a:gd name="T33" fmla="*/ 664 h 697"/>
                <a:gd name="T34" fmla="*/ 432 w 705"/>
                <a:gd name="T35" fmla="*/ 624 h 697"/>
                <a:gd name="T36" fmla="*/ 480 w 705"/>
                <a:gd name="T37" fmla="*/ 696 h 697"/>
                <a:gd name="T38" fmla="*/ 496 w 705"/>
                <a:gd name="T39" fmla="*/ 680 h 697"/>
                <a:gd name="T40" fmla="*/ 552 w 705"/>
                <a:gd name="T41" fmla="*/ 680 h 697"/>
                <a:gd name="T42" fmla="*/ 592 w 705"/>
                <a:gd name="T43" fmla="*/ 632 h 697"/>
                <a:gd name="T44" fmla="*/ 600 w 705"/>
                <a:gd name="T45" fmla="*/ 528 h 697"/>
                <a:gd name="T46" fmla="*/ 664 w 705"/>
                <a:gd name="T47" fmla="*/ 536 h 697"/>
                <a:gd name="T48" fmla="*/ 680 w 705"/>
                <a:gd name="T49" fmla="*/ 344 h 697"/>
                <a:gd name="T50" fmla="*/ 696 w 705"/>
                <a:gd name="T51" fmla="*/ 296 h 697"/>
                <a:gd name="T52" fmla="*/ 704 w 705"/>
                <a:gd name="T53" fmla="*/ 256 h 697"/>
                <a:gd name="T54" fmla="*/ 608 w 705"/>
                <a:gd name="T55" fmla="*/ 320 h 697"/>
                <a:gd name="T56" fmla="*/ 560 w 705"/>
                <a:gd name="T57" fmla="*/ 360 h 697"/>
                <a:gd name="T58" fmla="*/ 488 w 705"/>
                <a:gd name="T59" fmla="*/ 304 h 697"/>
                <a:gd name="T60" fmla="*/ 440 w 705"/>
                <a:gd name="T61" fmla="*/ 280 h 697"/>
                <a:gd name="T62" fmla="*/ 376 w 705"/>
                <a:gd name="T63" fmla="*/ 256 h 697"/>
                <a:gd name="T64" fmla="*/ 360 w 705"/>
                <a:gd name="T65" fmla="*/ 240 h 697"/>
                <a:gd name="T66" fmla="*/ 336 w 705"/>
                <a:gd name="T67" fmla="*/ 248 h 697"/>
                <a:gd name="T68" fmla="*/ 264 w 705"/>
                <a:gd name="T69" fmla="*/ 128 h 697"/>
                <a:gd name="T70" fmla="*/ 248 w 705"/>
                <a:gd name="T71" fmla="*/ 88 h 697"/>
                <a:gd name="T72" fmla="*/ 144 w 705"/>
                <a:gd name="T73" fmla="*/ 24 h 697"/>
                <a:gd name="T74" fmla="*/ 16 w 705"/>
                <a:gd name="T75" fmla="*/ 16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5"/>
                <a:gd name="T115" fmla="*/ 0 h 697"/>
                <a:gd name="T116" fmla="*/ 705 w 705"/>
                <a:gd name="T117" fmla="*/ 697 h 69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35" name="Freeform 8"/>
            <p:cNvSpPr>
              <a:spLocks/>
            </p:cNvSpPr>
            <p:nvPr/>
          </p:nvSpPr>
          <p:spPr bwMode="invGray">
            <a:xfrm>
              <a:off x="4278569" y="1939308"/>
              <a:ext cx="841273" cy="499094"/>
            </a:xfrm>
            <a:custGeom>
              <a:avLst/>
              <a:gdLst>
                <a:gd name="T0" fmla="*/ 528 w 529"/>
                <a:gd name="T1" fmla="*/ 144 h 401"/>
                <a:gd name="T2" fmla="*/ 480 w 529"/>
                <a:gd name="T3" fmla="*/ 144 h 401"/>
                <a:gd name="T4" fmla="*/ 456 w 529"/>
                <a:gd name="T5" fmla="*/ 120 h 401"/>
                <a:gd name="T6" fmla="*/ 424 w 529"/>
                <a:gd name="T7" fmla="*/ 152 h 401"/>
                <a:gd name="T8" fmla="*/ 416 w 529"/>
                <a:gd name="T9" fmla="*/ 136 h 401"/>
                <a:gd name="T10" fmla="*/ 408 w 529"/>
                <a:gd name="T11" fmla="*/ 160 h 401"/>
                <a:gd name="T12" fmla="*/ 360 w 529"/>
                <a:gd name="T13" fmla="*/ 128 h 401"/>
                <a:gd name="T14" fmla="*/ 360 w 529"/>
                <a:gd name="T15" fmla="*/ 88 h 401"/>
                <a:gd name="T16" fmla="*/ 344 w 529"/>
                <a:gd name="T17" fmla="*/ 96 h 401"/>
                <a:gd name="T18" fmla="*/ 352 w 529"/>
                <a:gd name="T19" fmla="*/ 128 h 401"/>
                <a:gd name="T20" fmla="*/ 328 w 529"/>
                <a:gd name="T21" fmla="*/ 128 h 401"/>
                <a:gd name="T22" fmla="*/ 312 w 529"/>
                <a:gd name="T23" fmla="*/ 104 h 401"/>
                <a:gd name="T24" fmla="*/ 296 w 529"/>
                <a:gd name="T25" fmla="*/ 104 h 401"/>
                <a:gd name="T26" fmla="*/ 248 w 529"/>
                <a:gd name="T27" fmla="*/ 56 h 401"/>
                <a:gd name="T28" fmla="*/ 216 w 529"/>
                <a:gd name="T29" fmla="*/ 72 h 401"/>
                <a:gd name="T30" fmla="*/ 216 w 529"/>
                <a:gd name="T31" fmla="*/ 56 h 401"/>
                <a:gd name="T32" fmla="*/ 160 w 529"/>
                <a:gd name="T33" fmla="*/ 64 h 401"/>
                <a:gd name="T34" fmla="*/ 120 w 529"/>
                <a:gd name="T35" fmla="*/ 40 h 401"/>
                <a:gd name="T36" fmla="*/ 120 w 529"/>
                <a:gd name="T37" fmla="*/ 0 h 401"/>
                <a:gd name="T38" fmla="*/ 104 w 529"/>
                <a:gd name="T39" fmla="*/ 8 h 401"/>
                <a:gd name="T40" fmla="*/ 64 w 529"/>
                <a:gd name="T41" fmla="*/ 8 h 401"/>
                <a:gd name="T42" fmla="*/ 72 w 529"/>
                <a:gd name="T43" fmla="*/ 56 h 401"/>
                <a:gd name="T44" fmla="*/ 48 w 529"/>
                <a:gd name="T45" fmla="*/ 56 h 401"/>
                <a:gd name="T46" fmla="*/ 8 w 529"/>
                <a:gd name="T47" fmla="*/ 32 h 401"/>
                <a:gd name="T48" fmla="*/ 0 w 529"/>
                <a:gd name="T49" fmla="*/ 56 h 401"/>
                <a:gd name="T50" fmla="*/ 32 w 529"/>
                <a:gd name="T51" fmla="*/ 88 h 401"/>
                <a:gd name="T52" fmla="*/ 24 w 529"/>
                <a:gd name="T53" fmla="*/ 120 h 401"/>
                <a:gd name="T54" fmla="*/ 48 w 529"/>
                <a:gd name="T55" fmla="*/ 160 h 401"/>
                <a:gd name="T56" fmla="*/ 88 w 529"/>
                <a:gd name="T57" fmla="*/ 136 h 401"/>
                <a:gd name="T58" fmla="*/ 112 w 529"/>
                <a:gd name="T59" fmla="*/ 184 h 401"/>
                <a:gd name="T60" fmla="*/ 112 w 529"/>
                <a:gd name="T61" fmla="*/ 224 h 401"/>
                <a:gd name="T62" fmla="*/ 152 w 529"/>
                <a:gd name="T63" fmla="*/ 224 h 401"/>
                <a:gd name="T64" fmla="*/ 168 w 529"/>
                <a:gd name="T65" fmla="*/ 264 h 401"/>
                <a:gd name="T66" fmla="*/ 176 w 529"/>
                <a:gd name="T67" fmla="*/ 232 h 401"/>
                <a:gd name="T68" fmla="*/ 208 w 529"/>
                <a:gd name="T69" fmla="*/ 280 h 401"/>
                <a:gd name="T70" fmla="*/ 232 w 529"/>
                <a:gd name="T71" fmla="*/ 320 h 401"/>
                <a:gd name="T72" fmla="*/ 232 w 529"/>
                <a:gd name="T73" fmla="*/ 344 h 401"/>
                <a:gd name="T74" fmla="*/ 264 w 529"/>
                <a:gd name="T75" fmla="*/ 400 h 401"/>
                <a:gd name="T76" fmla="*/ 288 w 529"/>
                <a:gd name="T77" fmla="*/ 376 h 401"/>
                <a:gd name="T78" fmla="*/ 304 w 529"/>
                <a:gd name="T79" fmla="*/ 328 h 401"/>
                <a:gd name="T80" fmla="*/ 320 w 529"/>
                <a:gd name="T81" fmla="*/ 320 h 401"/>
                <a:gd name="T82" fmla="*/ 336 w 529"/>
                <a:gd name="T83" fmla="*/ 328 h 401"/>
                <a:gd name="T84" fmla="*/ 328 w 529"/>
                <a:gd name="T85" fmla="*/ 344 h 401"/>
                <a:gd name="T86" fmla="*/ 376 w 529"/>
                <a:gd name="T87" fmla="*/ 344 h 401"/>
                <a:gd name="T88" fmla="*/ 392 w 529"/>
                <a:gd name="T89" fmla="*/ 328 h 401"/>
                <a:gd name="T90" fmla="*/ 392 w 529"/>
                <a:gd name="T91" fmla="*/ 312 h 401"/>
                <a:gd name="T92" fmla="*/ 384 w 529"/>
                <a:gd name="T93" fmla="*/ 296 h 401"/>
                <a:gd name="T94" fmla="*/ 432 w 529"/>
                <a:gd name="T95" fmla="*/ 272 h 401"/>
                <a:gd name="T96" fmla="*/ 440 w 529"/>
                <a:gd name="T97" fmla="*/ 264 h 401"/>
                <a:gd name="T98" fmla="*/ 440 w 529"/>
                <a:gd name="T99" fmla="*/ 248 h 401"/>
                <a:gd name="T100" fmla="*/ 456 w 529"/>
                <a:gd name="T101" fmla="*/ 240 h 401"/>
                <a:gd name="T102" fmla="*/ 456 w 529"/>
                <a:gd name="T103" fmla="*/ 192 h 401"/>
                <a:gd name="T104" fmla="*/ 472 w 529"/>
                <a:gd name="T105" fmla="*/ 192 h 401"/>
                <a:gd name="T106" fmla="*/ 480 w 529"/>
                <a:gd name="T107" fmla="*/ 216 h 401"/>
                <a:gd name="T108" fmla="*/ 504 w 529"/>
                <a:gd name="T109" fmla="*/ 232 h 401"/>
                <a:gd name="T110" fmla="*/ 512 w 529"/>
                <a:gd name="T111" fmla="*/ 224 h 401"/>
                <a:gd name="T112" fmla="*/ 504 w 529"/>
                <a:gd name="T113" fmla="*/ 208 h 401"/>
                <a:gd name="T114" fmla="*/ 504 w 529"/>
                <a:gd name="T115" fmla="*/ 192 h 401"/>
                <a:gd name="T116" fmla="*/ 528 w 529"/>
                <a:gd name="T117" fmla="*/ 184 h 401"/>
                <a:gd name="T118" fmla="*/ 528 w 529"/>
                <a:gd name="T119" fmla="*/ 144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29"/>
                <a:gd name="T181" fmla="*/ 0 h 401"/>
                <a:gd name="T182" fmla="*/ 529 w 529"/>
                <a:gd name="T183" fmla="*/ 401 h 4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36" name="Freeform 9"/>
            <p:cNvSpPr>
              <a:spLocks/>
            </p:cNvSpPr>
            <p:nvPr/>
          </p:nvSpPr>
          <p:spPr bwMode="gray">
            <a:xfrm>
              <a:off x="4101040" y="2216332"/>
              <a:ext cx="600153" cy="490122"/>
            </a:xfrm>
            <a:custGeom>
              <a:avLst/>
              <a:gdLst>
                <a:gd name="T0" fmla="*/ 376 w 377"/>
                <a:gd name="T1" fmla="*/ 176 h 393"/>
                <a:gd name="T2" fmla="*/ 336 w 377"/>
                <a:gd name="T3" fmla="*/ 120 h 393"/>
                <a:gd name="T4" fmla="*/ 344 w 377"/>
                <a:gd name="T5" fmla="*/ 96 h 393"/>
                <a:gd name="T6" fmla="*/ 312 w 377"/>
                <a:gd name="T7" fmla="*/ 40 h 393"/>
                <a:gd name="T8" fmla="*/ 288 w 377"/>
                <a:gd name="T9" fmla="*/ 8 h 393"/>
                <a:gd name="T10" fmla="*/ 280 w 377"/>
                <a:gd name="T11" fmla="*/ 40 h 393"/>
                <a:gd name="T12" fmla="*/ 264 w 377"/>
                <a:gd name="T13" fmla="*/ 0 h 393"/>
                <a:gd name="T14" fmla="*/ 232 w 377"/>
                <a:gd name="T15" fmla="*/ 0 h 393"/>
                <a:gd name="T16" fmla="*/ 240 w 377"/>
                <a:gd name="T17" fmla="*/ 24 h 393"/>
                <a:gd name="T18" fmla="*/ 200 w 377"/>
                <a:gd name="T19" fmla="*/ 56 h 393"/>
                <a:gd name="T20" fmla="*/ 176 w 377"/>
                <a:gd name="T21" fmla="*/ 56 h 393"/>
                <a:gd name="T22" fmla="*/ 48 w 377"/>
                <a:gd name="T23" fmla="*/ 144 h 393"/>
                <a:gd name="T24" fmla="*/ 24 w 377"/>
                <a:gd name="T25" fmla="*/ 112 h 393"/>
                <a:gd name="T26" fmla="*/ 8 w 377"/>
                <a:gd name="T27" fmla="*/ 112 h 393"/>
                <a:gd name="T28" fmla="*/ 16 w 377"/>
                <a:gd name="T29" fmla="*/ 136 h 393"/>
                <a:gd name="T30" fmla="*/ 16 w 377"/>
                <a:gd name="T31" fmla="*/ 160 h 393"/>
                <a:gd name="T32" fmla="*/ 24 w 377"/>
                <a:gd name="T33" fmla="*/ 184 h 393"/>
                <a:gd name="T34" fmla="*/ 8 w 377"/>
                <a:gd name="T35" fmla="*/ 184 h 393"/>
                <a:gd name="T36" fmla="*/ 8 w 377"/>
                <a:gd name="T37" fmla="*/ 216 h 393"/>
                <a:gd name="T38" fmla="*/ 0 w 377"/>
                <a:gd name="T39" fmla="*/ 232 h 393"/>
                <a:gd name="T40" fmla="*/ 32 w 377"/>
                <a:gd name="T41" fmla="*/ 240 h 393"/>
                <a:gd name="T42" fmla="*/ 64 w 377"/>
                <a:gd name="T43" fmla="*/ 296 h 393"/>
                <a:gd name="T44" fmla="*/ 104 w 377"/>
                <a:gd name="T45" fmla="*/ 240 h 393"/>
                <a:gd name="T46" fmla="*/ 120 w 377"/>
                <a:gd name="T47" fmla="*/ 208 h 393"/>
                <a:gd name="T48" fmla="*/ 160 w 377"/>
                <a:gd name="T49" fmla="*/ 200 h 393"/>
                <a:gd name="T50" fmla="*/ 184 w 377"/>
                <a:gd name="T51" fmla="*/ 216 h 393"/>
                <a:gd name="T52" fmla="*/ 184 w 377"/>
                <a:gd name="T53" fmla="*/ 224 h 393"/>
                <a:gd name="T54" fmla="*/ 192 w 377"/>
                <a:gd name="T55" fmla="*/ 224 h 393"/>
                <a:gd name="T56" fmla="*/ 168 w 377"/>
                <a:gd name="T57" fmla="*/ 280 h 393"/>
                <a:gd name="T58" fmla="*/ 152 w 377"/>
                <a:gd name="T59" fmla="*/ 280 h 393"/>
                <a:gd name="T60" fmla="*/ 160 w 377"/>
                <a:gd name="T61" fmla="*/ 312 h 393"/>
                <a:gd name="T62" fmla="*/ 152 w 377"/>
                <a:gd name="T63" fmla="*/ 320 h 393"/>
                <a:gd name="T64" fmla="*/ 168 w 377"/>
                <a:gd name="T65" fmla="*/ 320 h 393"/>
                <a:gd name="T66" fmla="*/ 136 w 377"/>
                <a:gd name="T67" fmla="*/ 376 h 393"/>
                <a:gd name="T68" fmla="*/ 144 w 377"/>
                <a:gd name="T69" fmla="*/ 392 h 393"/>
                <a:gd name="T70" fmla="*/ 160 w 377"/>
                <a:gd name="T71" fmla="*/ 376 h 393"/>
                <a:gd name="T72" fmla="*/ 168 w 377"/>
                <a:gd name="T73" fmla="*/ 352 h 393"/>
                <a:gd name="T74" fmla="*/ 184 w 377"/>
                <a:gd name="T75" fmla="*/ 352 h 393"/>
                <a:gd name="T76" fmla="*/ 200 w 377"/>
                <a:gd name="T77" fmla="*/ 336 h 393"/>
                <a:gd name="T78" fmla="*/ 200 w 377"/>
                <a:gd name="T79" fmla="*/ 312 h 393"/>
                <a:gd name="T80" fmla="*/ 256 w 377"/>
                <a:gd name="T81" fmla="*/ 280 h 393"/>
                <a:gd name="T82" fmla="*/ 304 w 377"/>
                <a:gd name="T83" fmla="*/ 264 h 393"/>
                <a:gd name="T84" fmla="*/ 312 w 377"/>
                <a:gd name="T85" fmla="*/ 224 h 393"/>
                <a:gd name="T86" fmla="*/ 344 w 377"/>
                <a:gd name="T87" fmla="*/ 200 h 393"/>
                <a:gd name="T88" fmla="*/ 368 w 377"/>
                <a:gd name="T89" fmla="*/ 192 h 393"/>
                <a:gd name="T90" fmla="*/ 376 w 377"/>
                <a:gd name="T91" fmla="*/ 176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77"/>
                <a:gd name="T139" fmla="*/ 0 h 393"/>
                <a:gd name="T140" fmla="*/ 377 w 377"/>
                <a:gd name="T141" fmla="*/ 393 h 3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37" name="Freeform 10"/>
            <p:cNvSpPr>
              <a:spLocks/>
            </p:cNvSpPr>
            <p:nvPr/>
          </p:nvSpPr>
          <p:spPr bwMode="gray">
            <a:xfrm>
              <a:off x="3643971" y="2327367"/>
              <a:ext cx="560408" cy="667328"/>
            </a:xfrm>
            <a:custGeom>
              <a:avLst/>
              <a:gdLst>
                <a:gd name="T0" fmla="*/ 320 w 353"/>
                <a:gd name="T1" fmla="*/ 160 h 537"/>
                <a:gd name="T2" fmla="*/ 296 w 353"/>
                <a:gd name="T3" fmla="*/ 96 h 537"/>
                <a:gd name="T4" fmla="*/ 248 w 353"/>
                <a:gd name="T5" fmla="*/ 88 h 537"/>
                <a:gd name="T6" fmla="*/ 224 w 353"/>
                <a:gd name="T7" fmla="*/ 0 h 537"/>
                <a:gd name="T8" fmla="*/ 176 w 353"/>
                <a:gd name="T9" fmla="*/ 64 h 537"/>
                <a:gd name="T10" fmla="*/ 136 w 353"/>
                <a:gd name="T11" fmla="*/ 80 h 537"/>
                <a:gd name="T12" fmla="*/ 80 w 353"/>
                <a:gd name="T13" fmla="*/ 104 h 537"/>
                <a:gd name="T14" fmla="*/ 32 w 353"/>
                <a:gd name="T15" fmla="*/ 72 h 537"/>
                <a:gd name="T16" fmla="*/ 8 w 353"/>
                <a:gd name="T17" fmla="*/ 120 h 537"/>
                <a:gd name="T18" fmla="*/ 56 w 353"/>
                <a:gd name="T19" fmla="*/ 200 h 537"/>
                <a:gd name="T20" fmla="*/ 24 w 353"/>
                <a:gd name="T21" fmla="*/ 232 h 537"/>
                <a:gd name="T22" fmla="*/ 64 w 353"/>
                <a:gd name="T23" fmla="*/ 272 h 537"/>
                <a:gd name="T24" fmla="*/ 32 w 353"/>
                <a:gd name="T25" fmla="*/ 288 h 537"/>
                <a:gd name="T26" fmla="*/ 16 w 353"/>
                <a:gd name="T27" fmla="*/ 328 h 537"/>
                <a:gd name="T28" fmla="*/ 32 w 353"/>
                <a:gd name="T29" fmla="*/ 400 h 537"/>
                <a:gd name="T30" fmla="*/ 24 w 353"/>
                <a:gd name="T31" fmla="*/ 512 h 537"/>
                <a:gd name="T32" fmla="*/ 88 w 353"/>
                <a:gd name="T33" fmla="*/ 528 h 537"/>
                <a:gd name="T34" fmla="*/ 112 w 353"/>
                <a:gd name="T35" fmla="*/ 512 h 537"/>
                <a:gd name="T36" fmla="*/ 152 w 353"/>
                <a:gd name="T37" fmla="*/ 424 h 537"/>
                <a:gd name="T38" fmla="*/ 232 w 353"/>
                <a:gd name="T39" fmla="*/ 376 h 537"/>
                <a:gd name="T40" fmla="*/ 240 w 353"/>
                <a:gd name="T41" fmla="*/ 344 h 537"/>
                <a:gd name="T42" fmla="*/ 192 w 353"/>
                <a:gd name="T43" fmla="*/ 320 h 537"/>
                <a:gd name="T44" fmla="*/ 184 w 353"/>
                <a:gd name="T45" fmla="*/ 288 h 537"/>
                <a:gd name="T46" fmla="*/ 160 w 353"/>
                <a:gd name="T47" fmla="*/ 264 h 537"/>
                <a:gd name="T48" fmla="*/ 104 w 353"/>
                <a:gd name="T49" fmla="*/ 256 h 537"/>
                <a:gd name="T50" fmla="*/ 136 w 353"/>
                <a:gd name="T51" fmla="*/ 168 h 537"/>
                <a:gd name="T52" fmla="*/ 160 w 353"/>
                <a:gd name="T53" fmla="*/ 136 h 537"/>
                <a:gd name="T54" fmla="*/ 192 w 353"/>
                <a:gd name="T55" fmla="*/ 152 h 537"/>
                <a:gd name="T56" fmla="*/ 208 w 353"/>
                <a:gd name="T57" fmla="*/ 184 h 537"/>
                <a:gd name="T58" fmla="*/ 224 w 353"/>
                <a:gd name="T59" fmla="*/ 200 h 537"/>
                <a:gd name="T60" fmla="*/ 256 w 353"/>
                <a:gd name="T61" fmla="*/ 256 h 537"/>
                <a:gd name="T62" fmla="*/ 272 w 353"/>
                <a:gd name="T63" fmla="*/ 288 h 537"/>
                <a:gd name="T64" fmla="*/ 328 w 353"/>
                <a:gd name="T65" fmla="*/ 216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3"/>
                <a:gd name="T100" fmla="*/ 0 h 537"/>
                <a:gd name="T101" fmla="*/ 353 w 353"/>
                <a:gd name="T102" fmla="*/ 537 h 5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solidFill>
              <a:srgbClr val="00B050"/>
            </a:solidFill>
            <a:ln w="6350" cap="rnd" cmpd="sng">
              <a:solidFill>
                <a:schemeClr val="bg1"/>
              </a:solidFill>
              <a:prstDash val="solid"/>
              <a:round/>
              <a:headEnd type="none" w="med" len="med"/>
              <a:tailEnd type="none" w="med" len="med"/>
            </a:ln>
            <a:effectLst/>
          </p:spPr>
          <p:txBody>
            <a:bodyPr/>
            <a:lstStyle/>
            <a:p>
              <a:endParaRPr lang="zh-CN" altLang="en-US" sz="800">
                <a:solidFill>
                  <a:schemeClr val="tx1">
                    <a:lumMod val="85000"/>
                    <a:lumOff val="15000"/>
                  </a:schemeClr>
                </a:solidFill>
                <a:effectLst/>
                <a:cs typeface="+mn-ea"/>
                <a:sym typeface="+mn-lt"/>
              </a:endParaRPr>
            </a:p>
          </p:txBody>
        </p:sp>
        <p:sp>
          <p:nvSpPr>
            <p:cNvPr id="38" name="Freeform 11"/>
            <p:cNvSpPr>
              <a:spLocks/>
            </p:cNvSpPr>
            <p:nvPr/>
          </p:nvSpPr>
          <p:spPr bwMode="gray">
            <a:xfrm>
              <a:off x="3806925" y="2496722"/>
              <a:ext cx="180178" cy="159261"/>
            </a:xfrm>
            <a:custGeom>
              <a:avLst/>
              <a:gdLst>
                <a:gd name="T0" fmla="*/ 112 w 113"/>
                <a:gd name="T1" fmla="*/ 64 h 129"/>
                <a:gd name="T2" fmla="*/ 96 w 113"/>
                <a:gd name="T3" fmla="*/ 40 h 129"/>
                <a:gd name="T4" fmla="*/ 112 w 113"/>
                <a:gd name="T5" fmla="*/ 16 h 129"/>
                <a:gd name="T6" fmla="*/ 80 w 113"/>
                <a:gd name="T7" fmla="*/ 16 h 129"/>
                <a:gd name="T8" fmla="*/ 72 w 113"/>
                <a:gd name="T9" fmla="*/ 0 h 129"/>
                <a:gd name="T10" fmla="*/ 56 w 113"/>
                <a:gd name="T11" fmla="*/ 0 h 129"/>
                <a:gd name="T12" fmla="*/ 48 w 113"/>
                <a:gd name="T13" fmla="*/ 32 h 129"/>
                <a:gd name="T14" fmla="*/ 32 w 113"/>
                <a:gd name="T15" fmla="*/ 32 h 129"/>
                <a:gd name="T16" fmla="*/ 0 w 113"/>
                <a:gd name="T17" fmla="*/ 88 h 129"/>
                <a:gd name="T18" fmla="*/ 0 w 113"/>
                <a:gd name="T19" fmla="*/ 120 h 129"/>
                <a:gd name="T20" fmla="*/ 32 w 113"/>
                <a:gd name="T21" fmla="*/ 120 h 129"/>
                <a:gd name="T22" fmla="*/ 48 w 113"/>
                <a:gd name="T23" fmla="*/ 128 h 129"/>
                <a:gd name="T24" fmla="*/ 80 w 113"/>
                <a:gd name="T25" fmla="*/ 112 h 129"/>
                <a:gd name="T26" fmla="*/ 80 w 113"/>
                <a:gd name="T27" fmla="*/ 96 h 129"/>
                <a:gd name="T28" fmla="*/ 72 w 113"/>
                <a:gd name="T29" fmla="*/ 80 h 129"/>
                <a:gd name="T30" fmla="*/ 96 w 113"/>
                <a:gd name="T31" fmla="*/ 80 h 129"/>
                <a:gd name="T32" fmla="*/ 112 w 113"/>
                <a:gd name="T33" fmla="*/ 64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3"/>
                <a:gd name="T52" fmla="*/ 0 h 129"/>
                <a:gd name="T53" fmla="*/ 113 w 113"/>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noFill/>
            <a:ln w="6350" cap="rnd" cmpd="sng">
              <a:solidFill>
                <a:schemeClr val="bg1">
                  <a:lumMod val="50000"/>
                </a:schemeClr>
              </a:solidFill>
              <a:prstDash val="solid"/>
              <a:round/>
              <a:headEnd type="none" w="med" len="med"/>
              <a:tailEnd type="none" w="med" len="med"/>
            </a:ln>
            <a:effectLst/>
          </p:spPr>
          <p:txBody>
            <a:bodyPr/>
            <a:lstStyle/>
            <a:p>
              <a:endParaRPr lang="zh-CN" altLang="en-US" sz="800">
                <a:solidFill>
                  <a:schemeClr val="tx1">
                    <a:lumMod val="85000"/>
                    <a:lumOff val="15000"/>
                  </a:schemeClr>
                </a:solidFill>
                <a:effectLst/>
                <a:cs typeface="+mn-ea"/>
                <a:sym typeface="+mn-lt"/>
              </a:endParaRPr>
            </a:p>
          </p:txBody>
        </p:sp>
        <p:sp>
          <p:nvSpPr>
            <p:cNvPr id="39" name="Freeform 12"/>
            <p:cNvSpPr>
              <a:spLocks/>
            </p:cNvSpPr>
            <p:nvPr/>
          </p:nvSpPr>
          <p:spPr bwMode="gray">
            <a:xfrm>
              <a:off x="3922187" y="2575232"/>
              <a:ext cx="141758" cy="150289"/>
            </a:xfrm>
            <a:custGeom>
              <a:avLst/>
              <a:gdLst>
                <a:gd name="T0" fmla="*/ 88 w 89"/>
                <a:gd name="T1" fmla="*/ 80 h 121"/>
                <a:gd name="T2" fmla="*/ 80 w 89"/>
                <a:gd name="T3" fmla="*/ 56 h 121"/>
                <a:gd name="T4" fmla="*/ 56 w 89"/>
                <a:gd name="T5" fmla="*/ 40 h 121"/>
                <a:gd name="T6" fmla="*/ 48 w 89"/>
                <a:gd name="T7" fmla="*/ 8 h 121"/>
                <a:gd name="T8" fmla="*/ 32 w 89"/>
                <a:gd name="T9" fmla="*/ 0 h 121"/>
                <a:gd name="T10" fmla="*/ 24 w 89"/>
                <a:gd name="T11" fmla="*/ 8 h 121"/>
                <a:gd name="T12" fmla="*/ 32 w 89"/>
                <a:gd name="T13" fmla="*/ 48 h 121"/>
                <a:gd name="T14" fmla="*/ 8 w 89"/>
                <a:gd name="T15" fmla="*/ 48 h 121"/>
                <a:gd name="T16" fmla="*/ 0 w 89"/>
                <a:gd name="T17" fmla="*/ 112 h 121"/>
                <a:gd name="T18" fmla="*/ 16 w 89"/>
                <a:gd name="T19" fmla="*/ 120 h 121"/>
                <a:gd name="T20" fmla="*/ 56 w 89"/>
                <a:gd name="T21" fmla="*/ 112 h 121"/>
                <a:gd name="T22" fmla="*/ 56 w 89"/>
                <a:gd name="T23" fmla="*/ 80 h 121"/>
                <a:gd name="T24" fmla="*/ 88 w 89"/>
                <a:gd name="T25" fmla="*/ 80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
                <a:gd name="T40" fmla="*/ 0 h 121"/>
                <a:gd name="T41" fmla="*/ 89 w 89"/>
                <a:gd name="T42" fmla="*/ 121 h 1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noFill/>
            <a:ln w="6350" cap="rnd" cmpd="sng">
              <a:solidFill>
                <a:schemeClr val="bg1">
                  <a:lumMod val="50000"/>
                </a:schemeClr>
              </a:solidFill>
              <a:prstDash val="solid"/>
              <a:round/>
              <a:headEnd type="none" w="med" len="med"/>
              <a:tailEnd type="none" w="med" len="med"/>
            </a:ln>
            <a:effectLst/>
          </p:spPr>
          <p:txBody>
            <a:bodyPr/>
            <a:lstStyle/>
            <a:p>
              <a:endParaRPr lang="zh-CN" altLang="en-US" sz="800">
                <a:solidFill>
                  <a:schemeClr val="tx1">
                    <a:lumMod val="85000"/>
                    <a:lumOff val="15000"/>
                  </a:schemeClr>
                </a:solidFill>
                <a:effectLst/>
                <a:cs typeface="+mn-ea"/>
                <a:sym typeface="+mn-lt"/>
              </a:endParaRPr>
            </a:p>
          </p:txBody>
        </p:sp>
        <p:sp>
          <p:nvSpPr>
            <p:cNvPr id="46" name="Freeform 13"/>
            <p:cNvSpPr>
              <a:spLocks/>
            </p:cNvSpPr>
            <p:nvPr/>
          </p:nvSpPr>
          <p:spPr bwMode="gray">
            <a:xfrm>
              <a:off x="3922187" y="2585326"/>
              <a:ext cx="88765" cy="50470"/>
            </a:xfrm>
            <a:custGeom>
              <a:avLst/>
              <a:gdLst>
                <a:gd name="T0" fmla="*/ 32 w 33"/>
                <a:gd name="T1" fmla="*/ 40 h 41"/>
                <a:gd name="T2" fmla="*/ 8 w 33"/>
                <a:gd name="T3" fmla="*/ 40 h 41"/>
                <a:gd name="T4" fmla="*/ 8 w 33"/>
                <a:gd name="T5" fmla="*/ 24 h 41"/>
                <a:gd name="T6" fmla="*/ 0 w 33"/>
                <a:gd name="T7" fmla="*/ 0 h 41"/>
                <a:gd name="T8" fmla="*/ 24 w 33"/>
                <a:gd name="T9" fmla="*/ 8 h 41"/>
                <a:gd name="T10" fmla="*/ 32 w 33"/>
                <a:gd name="T11" fmla="*/ 40 h 41"/>
                <a:gd name="T12" fmla="*/ 0 60000 65536"/>
                <a:gd name="T13" fmla="*/ 0 60000 65536"/>
                <a:gd name="T14" fmla="*/ 0 60000 65536"/>
                <a:gd name="T15" fmla="*/ 0 60000 65536"/>
                <a:gd name="T16" fmla="*/ 0 60000 65536"/>
                <a:gd name="T17" fmla="*/ 0 60000 65536"/>
                <a:gd name="T18" fmla="*/ 0 w 33"/>
                <a:gd name="T19" fmla="*/ 0 h 41"/>
                <a:gd name="T20" fmla="*/ 33 w 33"/>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33" h="41">
                  <a:moveTo>
                    <a:pt x="32" y="40"/>
                  </a:moveTo>
                  <a:lnTo>
                    <a:pt x="8" y="40"/>
                  </a:lnTo>
                  <a:lnTo>
                    <a:pt x="8" y="24"/>
                  </a:lnTo>
                  <a:lnTo>
                    <a:pt x="0" y="0"/>
                  </a:lnTo>
                  <a:lnTo>
                    <a:pt x="24" y="8"/>
                  </a:lnTo>
                  <a:lnTo>
                    <a:pt x="32" y="40"/>
                  </a:lnTo>
                </a:path>
              </a:pathLst>
            </a:custGeom>
            <a:noFill/>
            <a:ln w="6350" cap="rnd" cmpd="sng">
              <a:solidFill>
                <a:schemeClr val="bg1"/>
              </a:solidFill>
              <a:prstDash val="solid"/>
              <a:round/>
              <a:headEnd type="none" w="med" len="med"/>
              <a:tailEnd type="none" w="med" len="med"/>
            </a:ln>
            <a:effectLst/>
          </p:spPr>
          <p:txBody>
            <a:bodyPr/>
            <a:lstStyle/>
            <a:p>
              <a:endParaRPr lang="zh-CN" altLang="en-US" sz="800">
                <a:solidFill>
                  <a:schemeClr val="tx1">
                    <a:lumMod val="85000"/>
                    <a:lumOff val="15000"/>
                  </a:schemeClr>
                </a:solidFill>
                <a:effectLst/>
                <a:cs typeface="+mn-ea"/>
                <a:sym typeface="+mn-lt"/>
              </a:endParaRPr>
            </a:p>
          </p:txBody>
        </p:sp>
        <p:sp>
          <p:nvSpPr>
            <p:cNvPr id="51" name="Freeform 14"/>
            <p:cNvSpPr>
              <a:spLocks/>
            </p:cNvSpPr>
            <p:nvPr/>
          </p:nvSpPr>
          <p:spPr bwMode="gray">
            <a:xfrm>
              <a:off x="3795001" y="2764776"/>
              <a:ext cx="690243" cy="360020"/>
            </a:xfrm>
            <a:custGeom>
              <a:avLst/>
              <a:gdLst>
                <a:gd name="T0" fmla="*/ 152 w 433"/>
                <a:gd name="T1" fmla="*/ 8 h 289"/>
                <a:gd name="T2" fmla="*/ 136 w 433"/>
                <a:gd name="T3" fmla="*/ 24 h 289"/>
                <a:gd name="T4" fmla="*/ 96 w 433"/>
                <a:gd name="T5" fmla="*/ 32 h 289"/>
                <a:gd name="T6" fmla="*/ 56 w 433"/>
                <a:gd name="T7" fmla="*/ 72 h 289"/>
                <a:gd name="T8" fmla="*/ 16 w 433"/>
                <a:gd name="T9" fmla="*/ 128 h 289"/>
                <a:gd name="T10" fmla="*/ 16 w 433"/>
                <a:gd name="T11" fmla="*/ 160 h 289"/>
                <a:gd name="T12" fmla="*/ 32 w 433"/>
                <a:gd name="T13" fmla="*/ 184 h 289"/>
                <a:gd name="T14" fmla="*/ 48 w 433"/>
                <a:gd name="T15" fmla="*/ 176 h 289"/>
                <a:gd name="T16" fmla="*/ 64 w 433"/>
                <a:gd name="T17" fmla="*/ 176 h 289"/>
                <a:gd name="T18" fmla="*/ 8 w 433"/>
                <a:gd name="T19" fmla="*/ 224 h 289"/>
                <a:gd name="T20" fmla="*/ 0 w 433"/>
                <a:gd name="T21" fmla="*/ 248 h 289"/>
                <a:gd name="T22" fmla="*/ 16 w 433"/>
                <a:gd name="T23" fmla="*/ 256 h 289"/>
                <a:gd name="T24" fmla="*/ 48 w 433"/>
                <a:gd name="T25" fmla="*/ 288 h 289"/>
                <a:gd name="T26" fmla="*/ 80 w 433"/>
                <a:gd name="T27" fmla="*/ 288 h 289"/>
                <a:gd name="T28" fmla="*/ 96 w 433"/>
                <a:gd name="T29" fmla="*/ 272 h 289"/>
                <a:gd name="T30" fmla="*/ 96 w 433"/>
                <a:gd name="T31" fmla="*/ 256 h 289"/>
                <a:gd name="T32" fmla="*/ 112 w 433"/>
                <a:gd name="T33" fmla="*/ 264 h 289"/>
                <a:gd name="T34" fmla="*/ 120 w 433"/>
                <a:gd name="T35" fmla="*/ 272 h 289"/>
                <a:gd name="T36" fmla="*/ 152 w 433"/>
                <a:gd name="T37" fmla="*/ 288 h 289"/>
                <a:gd name="T38" fmla="*/ 168 w 433"/>
                <a:gd name="T39" fmla="*/ 272 h 289"/>
                <a:gd name="T40" fmla="*/ 192 w 433"/>
                <a:gd name="T41" fmla="*/ 272 h 289"/>
                <a:gd name="T42" fmla="*/ 192 w 433"/>
                <a:gd name="T43" fmla="*/ 288 h 289"/>
                <a:gd name="T44" fmla="*/ 208 w 433"/>
                <a:gd name="T45" fmla="*/ 280 h 289"/>
                <a:gd name="T46" fmla="*/ 240 w 433"/>
                <a:gd name="T47" fmla="*/ 232 h 289"/>
                <a:gd name="T48" fmla="*/ 256 w 433"/>
                <a:gd name="T49" fmla="*/ 232 h 289"/>
                <a:gd name="T50" fmla="*/ 296 w 433"/>
                <a:gd name="T51" fmla="*/ 168 h 289"/>
                <a:gd name="T52" fmla="*/ 296 w 433"/>
                <a:gd name="T53" fmla="*/ 144 h 289"/>
                <a:gd name="T54" fmla="*/ 304 w 433"/>
                <a:gd name="T55" fmla="*/ 136 h 289"/>
                <a:gd name="T56" fmla="*/ 312 w 433"/>
                <a:gd name="T57" fmla="*/ 152 h 289"/>
                <a:gd name="T58" fmla="*/ 344 w 433"/>
                <a:gd name="T59" fmla="*/ 96 h 289"/>
                <a:gd name="T60" fmla="*/ 376 w 433"/>
                <a:gd name="T61" fmla="*/ 80 h 289"/>
                <a:gd name="T62" fmla="*/ 376 w 433"/>
                <a:gd name="T63" fmla="*/ 88 h 289"/>
                <a:gd name="T64" fmla="*/ 400 w 433"/>
                <a:gd name="T65" fmla="*/ 64 h 289"/>
                <a:gd name="T66" fmla="*/ 416 w 433"/>
                <a:gd name="T67" fmla="*/ 72 h 289"/>
                <a:gd name="T68" fmla="*/ 432 w 433"/>
                <a:gd name="T69" fmla="*/ 24 h 289"/>
                <a:gd name="T70" fmla="*/ 424 w 433"/>
                <a:gd name="T71" fmla="*/ 16 h 289"/>
                <a:gd name="T72" fmla="*/ 400 w 433"/>
                <a:gd name="T73" fmla="*/ 16 h 289"/>
                <a:gd name="T74" fmla="*/ 384 w 433"/>
                <a:gd name="T75" fmla="*/ 24 h 289"/>
                <a:gd name="T76" fmla="*/ 344 w 433"/>
                <a:gd name="T77" fmla="*/ 24 h 289"/>
                <a:gd name="T78" fmla="*/ 328 w 433"/>
                <a:gd name="T79" fmla="*/ 0 h 289"/>
                <a:gd name="T80" fmla="*/ 272 w 433"/>
                <a:gd name="T81" fmla="*/ 40 h 289"/>
                <a:gd name="T82" fmla="*/ 264 w 433"/>
                <a:gd name="T83" fmla="*/ 64 h 289"/>
                <a:gd name="T84" fmla="*/ 248 w 433"/>
                <a:gd name="T85" fmla="*/ 64 h 289"/>
                <a:gd name="T86" fmla="*/ 200 w 433"/>
                <a:gd name="T87" fmla="*/ 64 h 289"/>
                <a:gd name="T88" fmla="*/ 200 w 433"/>
                <a:gd name="T89" fmla="*/ 48 h 289"/>
                <a:gd name="T90" fmla="*/ 216 w 433"/>
                <a:gd name="T91" fmla="*/ 32 h 289"/>
                <a:gd name="T92" fmla="*/ 200 w 433"/>
                <a:gd name="T93" fmla="*/ 0 h 289"/>
                <a:gd name="T94" fmla="*/ 176 w 433"/>
                <a:gd name="T95" fmla="*/ 0 h 289"/>
                <a:gd name="T96" fmla="*/ 168 w 433"/>
                <a:gd name="T97" fmla="*/ 0 h 289"/>
                <a:gd name="T98" fmla="*/ 160 w 433"/>
                <a:gd name="T99" fmla="*/ 16 h 289"/>
                <a:gd name="T100" fmla="*/ 152 w 433"/>
                <a:gd name="T101" fmla="*/ 8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289"/>
                <a:gd name="T155" fmla="*/ 433 w 433"/>
                <a:gd name="T156" fmla="*/ 289 h 2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52" name="Freeform 15"/>
            <p:cNvSpPr>
              <a:spLocks/>
            </p:cNvSpPr>
            <p:nvPr/>
          </p:nvSpPr>
          <p:spPr bwMode="gray">
            <a:xfrm>
              <a:off x="3936759" y="3053016"/>
              <a:ext cx="572331" cy="398154"/>
            </a:xfrm>
            <a:custGeom>
              <a:avLst/>
              <a:gdLst>
                <a:gd name="T0" fmla="*/ 168 w 361"/>
                <a:gd name="T1" fmla="*/ 0 h 321"/>
                <a:gd name="T2" fmla="*/ 152 w 361"/>
                <a:gd name="T3" fmla="*/ 0 h 321"/>
                <a:gd name="T4" fmla="*/ 120 w 361"/>
                <a:gd name="T5" fmla="*/ 48 h 321"/>
                <a:gd name="T6" fmla="*/ 96 w 361"/>
                <a:gd name="T7" fmla="*/ 56 h 321"/>
                <a:gd name="T8" fmla="*/ 96 w 361"/>
                <a:gd name="T9" fmla="*/ 40 h 321"/>
                <a:gd name="T10" fmla="*/ 80 w 361"/>
                <a:gd name="T11" fmla="*/ 40 h 321"/>
                <a:gd name="T12" fmla="*/ 64 w 361"/>
                <a:gd name="T13" fmla="*/ 56 h 321"/>
                <a:gd name="T14" fmla="*/ 32 w 361"/>
                <a:gd name="T15" fmla="*/ 40 h 321"/>
                <a:gd name="T16" fmla="*/ 24 w 361"/>
                <a:gd name="T17" fmla="*/ 32 h 321"/>
                <a:gd name="T18" fmla="*/ 8 w 361"/>
                <a:gd name="T19" fmla="*/ 24 h 321"/>
                <a:gd name="T20" fmla="*/ 8 w 361"/>
                <a:gd name="T21" fmla="*/ 40 h 321"/>
                <a:gd name="T22" fmla="*/ 0 w 361"/>
                <a:gd name="T23" fmla="*/ 48 h 321"/>
                <a:gd name="T24" fmla="*/ 32 w 361"/>
                <a:gd name="T25" fmla="*/ 56 h 321"/>
                <a:gd name="T26" fmla="*/ 40 w 361"/>
                <a:gd name="T27" fmla="*/ 80 h 321"/>
                <a:gd name="T28" fmla="*/ 56 w 361"/>
                <a:gd name="T29" fmla="*/ 80 h 321"/>
                <a:gd name="T30" fmla="*/ 80 w 361"/>
                <a:gd name="T31" fmla="*/ 112 h 321"/>
                <a:gd name="T32" fmla="*/ 104 w 361"/>
                <a:gd name="T33" fmla="*/ 104 h 321"/>
                <a:gd name="T34" fmla="*/ 104 w 361"/>
                <a:gd name="T35" fmla="*/ 144 h 321"/>
                <a:gd name="T36" fmla="*/ 136 w 361"/>
                <a:gd name="T37" fmla="*/ 184 h 321"/>
                <a:gd name="T38" fmla="*/ 152 w 361"/>
                <a:gd name="T39" fmla="*/ 184 h 321"/>
                <a:gd name="T40" fmla="*/ 160 w 361"/>
                <a:gd name="T41" fmla="*/ 168 h 321"/>
                <a:gd name="T42" fmla="*/ 184 w 361"/>
                <a:gd name="T43" fmla="*/ 192 h 321"/>
                <a:gd name="T44" fmla="*/ 168 w 361"/>
                <a:gd name="T45" fmla="*/ 208 h 321"/>
                <a:gd name="T46" fmla="*/ 160 w 361"/>
                <a:gd name="T47" fmla="*/ 200 h 321"/>
                <a:gd name="T48" fmla="*/ 144 w 361"/>
                <a:gd name="T49" fmla="*/ 192 h 321"/>
                <a:gd name="T50" fmla="*/ 144 w 361"/>
                <a:gd name="T51" fmla="*/ 224 h 321"/>
                <a:gd name="T52" fmla="*/ 136 w 361"/>
                <a:gd name="T53" fmla="*/ 240 h 321"/>
                <a:gd name="T54" fmla="*/ 160 w 361"/>
                <a:gd name="T55" fmla="*/ 272 h 321"/>
                <a:gd name="T56" fmla="*/ 160 w 361"/>
                <a:gd name="T57" fmla="*/ 296 h 321"/>
                <a:gd name="T58" fmla="*/ 200 w 361"/>
                <a:gd name="T59" fmla="*/ 296 h 321"/>
                <a:gd name="T60" fmla="*/ 216 w 361"/>
                <a:gd name="T61" fmla="*/ 312 h 321"/>
                <a:gd name="T62" fmla="*/ 240 w 361"/>
                <a:gd name="T63" fmla="*/ 304 h 321"/>
                <a:gd name="T64" fmla="*/ 272 w 361"/>
                <a:gd name="T65" fmla="*/ 320 h 321"/>
                <a:gd name="T66" fmla="*/ 296 w 361"/>
                <a:gd name="T67" fmla="*/ 296 h 321"/>
                <a:gd name="T68" fmla="*/ 320 w 361"/>
                <a:gd name="T69" fmla="*/ 256 h 321"/>
                <a:gd name="T70" fmla="*/ 288 w 361"/>
                <a:gd name="T71" fmla="*/ 240 h 321"/>
                <a:gd name="T72" fmla="*/ 320 w 361"/>
                <a:gd name="T73" fmla="*/ 232 h 321"/>
                <a:gd name="T74" fmla="*/ 328 w 361"/>
                <a:gd name="T75" fmla="*/ 240 h 321"/>
                <a:gd name="T76" fmla="*/ 360 w 361"/>
                <a:gd name="T77" fmla="*/ 232 h 321"/>
                <a:gd name="T78" fmla="*/ 360 w 361"/>
                <a:gd name="T79" fmla="*/ 224 h 321"/>
                <a:gd name="T80" fmla="*/ 320 w 361"/>
                <a:gd name="T81" fmla="*/ 200 h 321"/>
                <a:gd name="T82" fmla="*/ 320 w 361"/>
                <a:gd name="T83" fmla="*/ 184 h 321"/>
                <a:gd name="T84" fmla="*/ 304 w 361"/>
                <a:gd name="T85" fmla="*/ 176 h 321"/>
                <a:gd name="T86" fmla="*/ 288 w 361"/>
                <a:gd name="T87" fmla="*/ 168 h 321"/>
                <a:gd name="T88" fmla="*/ 272 w 361"/>
                <a:gd name="T89" fmla="*/ 128 h 321"/>
                <a:gd name="T90" fmla="*/ 232 w 361"/>
                <a:gd name="T91" fmla="*/ 64 h 321"/>
                <a:gd name="T92" fmla="*/ 232 w 361"/>
                <a:gd name="T93" fmla="*/ 40 h 321"/>
                <a:gd name="T94" fmla="*/ 192 w 361"/>
                <a:gd name="T95" fmla="*/ 32 h 321"/>
                <a:gd name="T96" fmla="*/ 176 w 361"/>
                <a:gd name="T97" fmla="*/ 24 h 321"/>
                <a:gd name="T98" fmla="*/ 168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1"/>
                <a:gd name="T151" fmla="*/ 0 h 321"/>
                <a:gd name="T152" fmla="*/ 361 w 361"/>
                <a:gd name="T153" fmla="*/ 321 h 3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solidFill>
              <a:srgbClr val="00B050"/>
            </a:solidFill>
            <a:ln w="6350" cap="rnd" cmpd="sng">
              <a:solidFill>
                <a:schemeClr val="bg1"/>
              </a:solidFill>
              <a:prstDash val="solid"/>
              <a:round/>
              <a:headEnd type="none" w="med" len="med"/>
              <a:tailEnd type="none" w="med" len="med"/>
            </a:ln>
            <a:effectLst/>
          </p:spPr>
          <p:txBody>
            <a:bodyPr/>
            <a:lstStyle/>
            <a:p>
              <a:endParaRPr lang="zh-CN" altLang="en-US" sz="800">
                <a:solidFill>
                  <a:schemeClr val="tx1">
                    <a:lumMod val="85000"/>
                    <a:lumOff val="15000"/>
                  </a:schemeClr>
                </a:solidFill>
                <a:effectLst/>
                <a:cs typeface="+mn-ea"/>
                <a:sym typeface="+mn-lt"/>
              </a:endParaRPr>
            </a:p>
          </p:txBody>
        </p:sp>
        <p:sp>
          <p:nvSpPr>
            <p:cNvPr id="53" name="Freeform 16"/>
            <p:cNvSpPr>
              <a:spLocks/>
            </p:cNvSpPr>
            <p:nvPr/>
          </p:nvSpPr>
          <p:spPr bwMode="invGray">
            <a:xfrm>
              <a:off x="4430924" y="3349107"/>
              <a:ext cx="102013" cy="68416"/>
            </a:xfrm>
            <a:custGeom>
              <a:avLst/>
              <a:gdLst>
                <a:gd name="T0" fmla="*/ 24 w 65"/>
                <a:gd name="T1" fmla="*/ 0 h 57"/>
                <a:gd name="T2" fmla="*/ 0 w 65"/>
                <a:gd name="T3" fmla="*/ 40 h 57"/>
                <a:gd name="T4" fmla="*/ 24 w 65"/>
                <a:gd name="T5" fmla="*/ 56 h 57"/>
                <a:gd name="T6" fmla="*/ 64 w 65"/>
                <a:gd name="T7" fmla="*/ 40 h 57"/>
                <a:gd name="T8" fmla="*/ 64 w 65"/>
                <a:gd name="T9" fmla="*/ 24 h 57"/>
                <a:gd name="T10" fmla="*/ 24 w 65"/>
                <a:gd name="T11" fmla="*/ 0 h 57"/>
                <a:gd name="T12" fmla="*/ 0 60000 65536"/>
                <a:gd name="T13" fmla="*/ 0 60000 65536"/>
                <a:gd name="T14" fmla="*/ 0 60000 65536"/>
                <a:gd name="T15" fmla="*/ 0 60000 65536"/>
                <a:gd name="T16" fmla="*/ 0 60000 65536"/>
                <a:gd name="T17" fmla="*/ 0 60000 65536"/>
                <a:gd name="T18" fmla="*/ 0 w 65"/>
                <a:gd name="T19" fmla="*/ 0 h 57"/>
                <a:gd name="T20" fmla="*/ 65 w 6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65" h="57">
                  <a:moveTo>
                    <a:pt x="24" y="0"/>
                  </a:moveTo>
                  <a:lnTo>
                    <a:pt x="0" y="40"/>
                  </a:lnTo>
                  <a:lnTo>
                    <a:pt x="24" y="56"/>
                  </a:lnTo>
                  <a:lnTo>
                    <a:pt x="64" y="40"/>
                  </a:lnTo>
                  <a:lnTo>
                    <a:pt x="64" y="24"/>
                  </a:lnTo>
                  <a:lnTo>
                    <a:pt x="24" y="0"/>
                  </a:lnTo>
                </a:path>
              </a:pathLst>
            </a:custGeom>
            <a:solidFill>
              <a:schemeClr val="bg1">
                <a:lumMod val="50000"/>
              </a:schemeClr>
            </a:solidFill>
            <a:ln w="6350" cap="rnd" cmpd="sng">
              <a:solidFill>
                <a:schemeClr val="bg1"/>
              </a:solidFill>
              <a:prstDash val="solid"/>
              <a:round/>
              <a:headEnd/>
              <a:tailEnd/>
            </a:ln>
            <a:effectLst/>
          </p:spPr>
          <p:txBody>
            <a:bodyPr/>
            <a:lstStyle/>
            <a:p>
              <a:endParaRPr lang="zh-CN" altLang="en-US" sz="800">
                <a:solidFill>
                  <a:schemeClr val="tx1">
                    <a:lumMod val="85000"/>
                    <a:lumOff val="15000"/>
                  </a:schemeClr>
                </a:solidFill>
                <a:effectLst/>
                <a:cs typeface="+mn-ea"/>
                <a:sym typeface="+mn-lt"/>
              </a:endParaRPr>
            </a:p>
          </p:txBody>
        </p:sp>
        <p:sp>
          <p:nvSpPr>
            <p:cNvPr id="54" name="Freeform 17"/>
            <p:cNvSpPr>
              <a:spLocks/>
            </p:cNvSpPr>
            <p:nvPr/>
          </p:nvSpPr>
          <p:spPr bwMode="gray">
            <a:xfrm>
              <a:off x="4152708" y="3419767"/>
              <a:ext cx="381554" cy="368992"/>
            </a:xfrm>
            <a:custGeom>
              <a:avLst/>
              <a:gdLst>
                <a:gd name="T0" fmla="*/ 184 w 241"/>
                <a:gd name="T1" fmla="*/ 16 h 297"/>
                <a:gd name="T2" fmla="*/ 160 w 241"/>
                <a:gd name="T3" fmla="*/ 0 h 297"/>
                <a:gd name="T4" fmla="*/ 136 w 241"/>
                <a:gd name="T5" fmla="*/ 24 h 297"/>
                <a:gd name="T6" fmla="*/ 104 w 241"/>
                <a:gd name="T7" fmla="*/ 8 h 297"/>
                <a:gd name="T8" fmla="*/ 80 w 241"/>
                <a:gd name="T9" fmla="*/ 16 h 297"/>
                <a:gd name="T10" fmla="*/ 72 w 241"/>
                <a:gd name="T11" fmla="*/ 32 h 297"/>
                <a:gd name="T12" fmla="*/ 64 w 241"/>
                <a:gd name="T13" fmla="*/ 48 h 297"/>
                <a:gd name="T14" fmla="*/ 72 w 241"/>
                <a:gd name="T15" fmla="*/ 72 h 297"/>
                <a:gd name="T16" fmla="*/ 56 w 241"/>
                <a:gd name="T17" fmla="*/ 72 h 297"/>
                <a:gd name="T18" fmla="*/ 48 w 241"/>
                <a:gd name="T19" fmla="*/ 64 h 297"/>
                <a:gd name="T20" fmla="*/ 40 w 241"/>
                <a:gd name="T21" fmla="*/ 64 h 297"/>
                <a:gd name="T22" fmla="*/ 40 w 241"/>
                <a:gd name="T23" fmla="*/ 80 h 297"/>
                <a:gd name="T24" fmla="*/ 40 w 241"/>
                <a:gd name="T25" fmla="*/ 96 h 297"/>
                <a:gd name="T26" fmla="*/ 40 w 241"/>
                <a:gd name="T27" fmla="*/ 96 h 297"/>
                <a:gd name="T28" fmla="*/ 40 w 241"/>
                <a:gd name="T29" fmla="*/ 112 h 297"/>
                <a:gd name="T30" fmla="*/ 8 w 241"/>
                <a:gd name="T31" fmla="*/ 136 h 297"/>
                <a:gd name="T32" fmla="*/ 0 w 241"/>
                <a:gd name="T33" fmla="*/ 144 h 297"/>
                <a:gd name="T34" fmla="*/ 0 w 241"/>
                <a:gd name="T35" fmla="*/ 176 h 297"/>
                <a:gd name="T36" fmla="*/ 24 w 241"/>
                <a:gd name="T37" fmla="*/ 192 h 297"/>
                <a:gd name="T38" fmla="*/ 24 w 241"/>
                <a:gd name="T39" fmla="*/ 232 h 297"/>
                <a:gd name="T40" fmla="*/ 48 w 241"/>
                <a:gd name="T41" fmla="*/ 232 h 297"/>
                <a:gd name="T42" fmla="*/ 48 w 241"/>
                <a:gd name="T43" fmla="*/ 248 h 297"/>
                <a:gd name="T44" fmla="*/ 56 w 241"/>
                <a:gd name="T45" fmla="*/ 264 h 297"/>
                <a:gd name="T46" fmla="*/ 64 w 241"/>
                <a:gd name="T47" fmla="*/ 288 h 297"/>
                <a:gd name="T48" fmla="*/ 88 w 241"/>
                <a:gd name="T49" fmla="*/ 288 h 297"/>
                <a:gd name="T50" fmla="*/ 104 w 241"/>
                <a:gd name="T51" fmla="*/ 264 h 297"/>
                <a:gd name="T52" fmla="*/ 112 w 241"/>
                <a:gd name="T53" fmla="*/ 264 h 297"/>
                <a:gd name="T54" fmla="*/ 112 w 241"/>
                <a:gd name="T55" fmla="*/ 280 h 297"/>
                <a:gd name="T56" fmla="*/ 120 w 241"/>
                <a:gd name="T57" fmla="*/ 288 h 297"/>
                <a:gd name="T58" fmla="*/ 136 w 241"/>
                <a:gd name="T59" fmla="*/ 288 h 297"/>
                <a:gd name="T60" fmla="*/ 136 w 241"/>
                <a:gd name="T61" fmla="*/ 280 h 297"/>
                <a:gd name="T62" fmla="*/ 152 w 241"/>
                <a:gd name="T63" fmla="*/ 280 h 297"/>
                <a:gd name="T64" fmla="*/ 152 w 241"/>
                <a:gd name="T65" fmla="*/ 288 h 297"/>
                <a:gd name="T66" fmla="*/ 160 w 241"/>
                <a:gd name="T67" fmla="*/ 296 h 297"/>
                <a:gd name="T68" fmla="*/ 176 w 241"/>
                <a:gd name="T69" fmla="*/ 288 h 297"/>
                <a:gd name="T70" fmla="*/ 184 w 241"/>
                <a:gd name="T71" fmla="*/ 256 h 297"/>
                <a:gd name="T72" fmla="*/ 184 w 241"/>
                <a:gd name="T73" fmla="*/ 224 h 297"/>
                <a:gd name="T74" fmla="*/ 200 w 241"/>
                <a:gd name="T75" fmla="*/ 224 h 297"/>
                <a:gd name="T76" fmla="*/ 200 w 241"/>
                <a:gd name="T77" fmla="*/ 216 h 297"/>
                <a:gd name="T78" fmla="*/ 200 w 241"/>
                <a:gd name="T79" fmla="*/ 200 h 297"/>
                <a:gd name="T80" fmla="*/ 216 w 241"/>
                <a:gd name="T81" fmla="*/ 216 h 297"/>
                <a:gd name="T82" fmla="*/ 232 w 241"/>
                <a:gd name="T83" fmla="*/ 192 h 297"/>
                <a:gd name="T84" fmla="*/ 216 w 241"/>
                <a:gd name="T85" fmla="*/ 176 h 297"/>
                <a:gd name="T86" fmla="*/ 216 w 241"/>
                <a:gd name="T87" fmla="*/ 168 h 297"/>
                <a:gd name="T88" fmla="*/ 232 w 241"/>
                <a:gd name="T89" fmla="*/ 160 h 297"/>
                <a:gd name="T90" fmla="*/ 224 w 241"/>
                <a:gd name="T91" fmla="*/ 136 h 297"/>
                <a:gd name="T92" fmla="*/ 216 w 241"/>
                <a:gd name="T93" fmla="*/ 128 h 297"/>
                <a:gd name="T94" fmla="*/ 240 w 241"/>
                <a:gd name="T95" fmla="*/ 136 h 297"/>
                <a:gd name="T96" fmla="*/ 240 w 241"/>
                <a:gd name="T97" fmla="*/ 104 h 297"/>
                <a:gd name="T98" fmla="*/ 216 w 241"/>
                <a:gd name="T99" fmla="*/ 120 h 297"/>
                <a:gd name="T100" fmla="*/ 240 w 241"/>
                <a:gd name="T101" fmla="*/ 80 h 297"/>
                <a:gd name="T102" fmla="*/ 200 w 241"/>
                <a:gd name="T103" fmla="*/ 56 h 297"/>
                <a:gd name="T104" fmla="*/ 176 w 241"/>
                <a:gd name="T105" fmla="*/ 56 h 297"/>
                <a:gd name="T106" fmla="*/ 160 w 241"/>
                <a:gd name="T107" fmla="*/ 72 h 297"/>
                <a:gd name="T108" fmla="*/ 152 w 241"/>
                <a:gd name="T109" fmla="*/ 48 h 297"/>
                <a:gd name="T110" fmla="*/ 160 w 241"/>
                <a:gd name="T111" fmla="*/ 40 h 297"/>
                <a:gd name="T112" fmla="*/ 184 w 241"/>
                <a:gd name="T113" fmla="*/ 16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1"/>
                <a:gd name="T172" fmla="*/ 0 h 297"/>
                <a:gd name="T173" fmla="*/ 241 w 241"/>
                <a:gd name="T174" fmla="*/ 297 h 29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59" name="Freeform 18"/>
            <p:cNvSpPr>
              <a:spLocks/>
            </p:cNvSpPr>
            <p:nvPr/>
          </p:nvSpPr>
          <p:spPr bwMode="gray">
            <a:xfrm>
              <a:off x="3960607" y="3709129"/>
              <a:ext cx="434548" cy="458717"/>
            </a:xfrm>
            <a:custGeom>
              <a:avLst/>
              <a:gdLst>
                <a:gd name="T0" fmla="*/ 272 w 273"/>
                <a:gd name="T1" fmla="*/ 56 h 369"/>
                <a:gd name="T2" fmla="*/ 272 w 273"/>
                <a:gd name="T3" fmla="*/ 48 h 369"/>
                <a:gd name="T4" fmla="*/ 256 w 273"/>
                <a:gd name="T5" fmla="*/ 48 h 369"/>
                <a:gd name="T6" fmla="*/ 256 w 273"/>
                <a:gd name="T7" fmla="*/ 56 h 369"/>
                <a:gd name="T8" fmla="*/ 240 w 273"/>
                <a:gd name="T9" fmla="*/ 56 h 369"/>
                <a:gd name="T10" fmla="*/ 232 w 273"/>
                <a:gd name="T11" fmla="*/ 56 h 369"/>
                <a:gd name="T12" fmla="*/ 232 w 273"/>
                <a:gd name="T13" fmla="*/ 32 h 369"/>
                <a:gd name="T14" fmla="*/ 224 w 273"/>
                <a:gd name="T15" fmla="*/ 32 h 369"/>
                <a:gd name="T16" fmla="*/ 208 w 273"/>
                <a:gd name="T17" fmla="*/ 56 h 369"/>
                <a:gd name="T18" fmla="*/ 184 w 273"/>
                <a:gd name="T19" fmla="*/ 56 h 369"/>
                <a:gd name="T20" fmla="*/ 176 w 273"/>
                <a:gd name="T21" fmla="*/ 32 h 369"/>
                <a:gd name="T22" fmla="*/ 168 w 273"/>
                <a:gd name="T23" fmla="*/ 16 h 369"/>
                <a:gd name="T24" fmla="*/ 160 w 273"/>
                <a:gd name="T25" fmla="*/ 0 h 369"/>
                <a:gd name="T26" fmla="*/ 144 w 273"/>
                <a:gd name="T27" fmla="*/ 0 h 369"/>
                <a:gd name="T28" fmla="*/ 144 w 273"/>
                <a:gd name="T29" fmla="*/ 8 h 369"/>
                <a:gd name="T30" fmla="*/ 112 w 273"/>
                <a:gd name="T31" fmla="*/ 16 h 369"/>
                <a:gd name="T32" fmla="*/ 112 w 273"/>
                <a:gd name="T33" fmla="*/ 32 h 369"/>
                <a:gd name="T34" fmla="*/ 80 w 273"/>
                <a:gd name="T35" fmla="*/ 32 h 369"/>
                <a:gd name="T36" fmla="*/ 64 w 273"/>
                <a:gd name="T37" fmla="*/ 48 h 369"/>
                <a:gd name="T38" fmla="*/ 64 w 273"/>
                <a:gd name="T39" fmla="*/ 72 h 369"/>
                <a:gd name="T40" fmla="*/ 72 w 273"/>
                <a:gd name="T41" fmla="*/ 88 h 369"/>
                <a:gd name="T42" fmla="*/ 48 w 273"/>
                <a:gd name="T43" fmla="*/ 112 h 369"/>
                <a:gd name="T44" fmla="*/ 40 w 273"/>
                <a:gd name="T45" fmla="*/ 112 h 369"/>
                <a:gd name="T46" fmla="*/ 32 w 273"/>
                <a:gd name="T47" fmla="*/ 144 h 369"/>
                <a:gd name="T48" fmla="*/ 32 w 273"/>
                <a:gd name="T49" fmla="*/ 160 h 369"/>
                <a:gd name="T50" fmla="*/ 32 w 273"/>
                <a:gd name="T51" fmla="*/ 176 h 369"/>
                <a:gd name="T52" fmla="*/ 16 w 273"/>
                <a:gd name="T53" fmla="*/ 200 h 369"/>
                <a:gd name="T54" fmla="*/ 8 w 273"/>
                <a:gd name="T55" fmla="*/ 216 h 369"/>
                <a:gd name="T56" fmla="*/ 0 w 273"/>
                <a:gd name="T57" fmla="*/ 256 h 369"/>
                <a:gd name="T58" fmla="*/ 8 w 273"/>
                <a:gd name="T59" fmla="*/ 272 h 369"/>
                <a:gd name="T60" fmla="*/ 56 w 273"/>
                <a:gd name="T61" fmla="*/ 272 h 369"/>
                <a:gd name="T62" fmla="*/ 80 w 273"/>
                <a:gd name="T63" fmla="*/ 328 h 369"/>
                <a:gd name="T64" fmla="*/ 88 w 273"/>
                <a:gd name="T65" fmla="*/ 368 h 369"/>
                <a:gd name="T66" fmla="*/ 112 w 273"/>
                <a:gd name="T67" fmla="*/ 328 h 369"/>
                <a:gd name="T68" fmla="*/ 120 w 273"/>
                <a:gd name="T69" fmla="*/ 336 h 369"/>
                <a:gd name="T70" fmla="*/ 152 w 273"/>
                <a:gd name="T71" fmla="*/ 304 h 369"/>
                <a:gd name="T72" fmla="*/ 152 w 273"/>
                <a:gd name="T73" fmla="*/ 280 h 369"/>
                <a:gd name="T74" fmla="*/ 184 w 273"/>
                <a:gd name="T75" fmla="*/ 272 h 369"/>
                <a:gd name="T76" fmla="*/ 200 w 273"/>
                <a:gd name="T77" fmla="*/ 232 h 369"/>
                <a:gd name="T78" fmla="*/ 216 w 273"/>
                <a:gd name="T79" fmla="*/ 224 h 369"/>
                <a:gd name="T80" fmla="*/ 216 w 273"/>
                <a:gd name="T81" fmla="*/ 200 h 369"/>
                <a:gd name="T82" fmla="*/ 240 w 273"/>
                <a:gd name="T83" fmla="*/ 200 h 369"/>
                <a:gd name="T84" fmla="*/ 248 w 273"/>
                <a:gd name="T85" fmla="*/ 160 h 369"/>
                <a:gd name="T86" fmla="*/ 240 w 273"/>
                <a:gd name="T87" fmla="*/ 128 h 369"/>
                <a:gd name="T88" fmla="*/ 248 w 273"/>
                <a:gd name="T89" fmla="*/ 120 h 369"/>
                <a:gd name="T90" fmla="*/ 232 w 273"/>
                <a:gd name="T91" fmla="*/ 104 h 369"/>
                <a:gd name="T92" fmla="*/ 248 w 273"/>
                <a:gd name="T93" fmla="*/ 96 h 369"/>
                <a:gd name="T94" fmla="*/ 256 w 273"/>
                <a:gd name="T95" fmla="*/ 104 h 369"/>
                <a:gd name="T96" fmla="*/ 272 w 273"/>
                <a:gd name="T97" fmla="*/ 80 h 369"/>
                <a:gd name="T98" fmla="*/ 272 w 273"/>
                <a:gd name="T99" fmla="*/ 56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3"/>
                <a:gd name="T151" fmla="*/ 0 h 369"/>
                <a:gd name="T152" fmla="*/ 273 w 273"/>
                <a:gd name="T153" fmla="*/ 369 h 36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60" name="Freeform 19"/>
            <p:cNvSpPr>
              <a:spLocks/>
            </p:cNvSpPr>
            <p:nvPr/>
          </p:nvSpPr>
          <p:spPr bwMode="gray">
            <a:xfrm>
              <a:off x="3298186" y="3997371"/>
              <a:ext cx="804178" cy="477784"/>
            </a:xfrm>
            <a:custGeom>
              <a:avLst/>
              <a:gdLst>
                <a:gd name="T0" fmla="*/ 496 w 505"/>
                <a:gd name="T1" fmla="*/ 96 h 385"/>
                <a:gd name="T2" fmla="*/ 424 w 505"/>
                <a:gd name="T3" fmla="*/ 40 h 385"/>
                <a:gd name="T4" fmla="*/ 408 w 505"/>
                <a:gd name="T5" fmla="*/ 56 h 385"/>
                <a:gd name="T6" fmla="*/ 376 w 505"/>
                <a:gd name="T7" fmla="*/ 40 h 385"/>
                <a:gd name="T8" fmla="*/ 312 w 505"/>
                <a:gd name="T9" fmla="*/ 56 h 385"/>
                <a:gd name="T10" fmla="*/ 312 w 505"/>
                <a:gd name="T11" fmla="*/ 0 h 385"/>
                <a:gd name="T12" fmla="*/ 280 w 505"/>
                <a:gd name="T13" fmla="*/ 0 h 385"/>
                <a:gd name="T14" fmla="*/ 216 w 505"/>
                <a:gd name="T15" fmla="*/ 8 h 385"/>
                <a:gd name="T16" fmla="*/ 208 w 505"/>
                <a:gd name="T17" fmla="*/ 40 h 385"/>
                <a:gd name="T18" fmla="*/ 168 w 505"/>
                <a:gd name="T19" fmla="*/ 24 h 385"/>
                <a:gd name="T20" fmla="*/ 144 w 505"/>
                <a:gd name="T21" fmla="*/ 48 h 385"/>
                <a:gd name="T22" fmla="*/ 152 w 505"/>
                <a:gd name="T23" fmla="*/ 88 h 385"/>
                <a:gd name="T24" fmla="*/ 144 w 505"/>
                <a:gd name="T25" fmla="*/ 112 h 385"/>
                <a:gd name="T26" fmla="*/ 112 w 505"/>
                <a:gd name="T27" fmla="*/ 168 h 385"/>
                <a:gd name="T28" fmla="*/ 72 w 505"/>
                <a:gd name="T29" fmla="*/ 224 h 385"/>
                <a:gd name="T30" fmla="*/ 32 w 505"/>
                <a:gd name="T31" fmla="*/ 272 h 385"/>
                <a:gd name="T32" fmla="*/ 0 w 505"/>
                <a:gd name="T33" fmla="*/ 296 h 385"/>
                <a:gd name="T34" fmla="*/ 8 w 505"/>
                <a:gd name="T35" fmla="*/ 312 h 385"/>
                <a:gd name="T36" fmla="*/ 16 w 505"/>
                <a:gd name="T37" fmla="*/ 360 h 385"/>
                <a:gd name="T38" fmla="*/ 56 w 505"/>
                <a:gd name="T39" fmla="*/ 384 h 385"/>
                <a:gd name="T40" fmla="*/ 40 w 505"/>
                <a:gd name="T41" fmla="*/ 344 h 385"/>
                <a:gd name="T42" fmla="*/ 80 w 505"/>
                <a:gd name="T43" fmla="*/ 304 h 385"/>
                <a:gd name="T44" fmla="*/ 152 w 505"/>
                <a:gd name="T45" fmla="*/ 280 h 385"/>
                <a:gd name="T46" fmla="*/ 192 w 505"/>
                <a:gd name="T47" fmla="*/ 296 h 385"/>
                <a:gd name="T48" fmla="*/ 240 w 505"/>
                <a:gd name="T49" fmla="*/ 248 h 385"/>
                <a:gd name="T50" fmla="*/ 264 w 505"/>
                <a:gd name="T51" fmla="*/ 240 h 385"/>
                <a:gd name="T52" fmla="*/ 264 w 505"/>
                <a:gd name="T53" fmla="*/ 216 h 385"/>
                <a:gd name="T54" fmla="*/ 280 w 505"/>
                <a:gd name="T55" fmla="*/ 208 h 385"/>
                <a:gd name="T56" fmla="*/ 336 w 505"/>
                <a:gd name="T57" fmla="*/ 232 h 385"/>
                <a:gd name="T58" fmla="*/ 336 w 505"/>
                <a:gd name="T59" fmla="*/ 200 h 385"/>
                <a:gd name="T60" fmla="*/ 376 w 505"/>
                <a:gd name="T61" fmla="*/ 192 h 385"/>
                <a:gd name="T62" fmla="*/ 392 w 505"/>
                <a:gd name="T63" fmla="*/ 200 h 385"/>
                <a:gd name="T64" fmla="*/ 400 w 505"/>
                <a:gd name="T65" fmla="*/ 184 h 385"/>
                <a:gd name="T66" fmla="*/ 448 w 505"/>
                <a:gd name="T67" fmla="*/ 176 h 385"/>
                <a:gd name="T68" fmla="*/ 480 w 505"/>
                <a:gd name="T69" fmla="*/ 136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5"/>
                <a:gd name="T106" fmla="*/ 0 h 385"/>
                <a:gd name="T107" fmla="*/ 505 w 505"/>
                <a:gd name="T108" fmla="*/ 385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solidFill>
              <a:srgbClr val="00B050"/>
            </a:solidFill>
            <a:ln w="6350" cap="rnd" cmpd="sng">
              <a:solidFill>
                <a:schemeClr val="bg1"/>
              </a:solidFill>
              <a:prstDash val="solid"/>
              <a:round/>
              <a:headEnd type="none" w="med" len="med"/>
              <a:tailEnd type="none" w="med" len="med"/>
            </a:ln>
            <a:effectLst/>
            <a:extLst/>
          </p:spPr>
          <p:txBody>
            <a:bodyPr/>
            <a:lstStyle/>
            <a:p>
              <a:endParaRPr lang="zh-CN" altLang="en-US" sz="800">
                <a:solidFill>
                  <a:schemeClr val="tx1">
                    <a:lumMod val="85000"/>
                    <a:lumOff val="15000"/>
                  </a:schemeClr>
                </a:solidFill>
                <a:cs typeface="+mn-ea"/>
                <a:sym typeface="+mn-lt"/>
              </a:endParaRPr>
            </a:p>
          </p:txBody>
        </p:sp>
        <p:sp>
          <p:nvSpPr>
            <p:cNvPr id="61" name="Freeform 20"/>
            <p:cNvSpPr>
              <a:spLocks/>
            </p:cNvSpPr>
            <p:nvPr/>
          </p:nvSpPr>
          <p:spPr bwMode="gray">
            <a:xfrm>
              <a:off x="2762951" y="3907645"/>
              <a:ext cx="792255" cy="477784"/>
            </a:xfrm>
            <a:custGeom>
              <a:avLst/>
              <a:gdLst>
                <a:gd name="T0" fmla="*/ 344 w 497"/>
                <a:gd name="T1" fmla="*/ 344 h 385"/>
                <a:gd name="T2" fmla="*/ 416 w 497"/>
                <a:gd name="T3" fmla="*/ 296 h 385"/>
                <a:gd name="T4" fmla="*/ 448 w 497"/>
                <a:gd name="T5" fmla="*/ 240 h 385"/>
                <a:gd name="T6" fmla="*/ 480 w 497"/>
                <a:gd name="T7" fmla="*/ 184 h 385"/>
                <a:gd name="T8" fmla="*/ 496 w 497"/>
                <a:gd name="T9" fmla="*/ 160 h 385"/>
                <a:gd name="T10" fmla="*/ 480 w 497"/>
                <a:gd name="T11" fmla="*/ 128 h 385"/>
                <a:gd name="T12" fmla="*/ 456 w 497"/>
                <a:gd name="T13" fmla="*/ 96 h 385"/>
                <a:gd name="T14" fmla="*/ 440 w 497"/>
                <a:gd name="T15" fmla="*/ 112 h 385"/>
                <a:gd name="T16" fmla="*/ 424 w 497"/>
                <a:gd name="T17" fmla="*/ 104 h 385"/>
                <a:gd name="T18" fmla="*/ 440 w 497"/>
                <a:gd name="T19" fmla="*/ 56 h 385"/>
                <a:gd name="T20" fmla="*/ 440 w 497"/>
                <a:gd name="T21" fmla="*/ 16 h 385"/>
                <a:gd name="T22" fmla="*/ 408 w 497"/>
                <a:gd name="T23" fmla="*/ 8 h 385"/>
                <a:gd name="T24" fmla="*/ 376 w 497"/>
                <a:gd name="T25" fmla="*/ 24 h 385"/>
                <a:gd name="T26" fmla="*/ 360 w 497"/>
                <a:gd name="T27" fmla="*/ 24 h 385"/>
                <a:gd name="T28" fmla="*/ 320 w 497"/>
                <a:gd name="T29" fmla="*/ 32 h 385"/>
                <a:gd name="T30" fmla="*/ 288 w 497"/>
                <a:gd name="T31" fmla="*/ 64 h 385"/>
                <a:gd name="T32" fmla="*/ 264 w 497"/>
                <a:gd name="T33" fmla="*/ 72 h 385"/>
                <a:gd name="T34" fmla="*/ 224 w 497"/>
                <a:gd name="T35" fmla="*/ 96 h 385"/>
                <a:gd name="T36" fmla="*/ 184 w 497"/>
                <a:gd name="T37" fmla="*/ 88 h 385"/>
                <a:gd name="T38" fmla="*/ 160 w 497"/>
                <a:gd name="T39" fmla="*/ 72 h 385"/>
                <a:gd name="T40" fmla="*/ 144 w 497"/>
                <a:gd name="T41" fmla="*/ 88 h 385"/>
                <a:gd name="T42" fmla="*/ 96 w 497"/>
                <a:gd name="T43" fmla="*/ 128 h 385"/>
                <a:gd name="T44" fmla="*/ 32 w 497"/>
                <a:gd name="T45" fmla="*/ 112 h 385"/>
                <a:gd name="T46" fmla="*/ 0 w 497"/>
                <a:gd name="T47" fmla="*/ 128 h 385"/>
                <a:gd name="T48" fmla="*/ 32 w 497"/>
                <a:gd name="T49" fmla="*/ 144 h 385"/>
                <a:gd name="T50" fmla="*/ 88 w 497"/>
                <a:gd name="T51" fmla="*/ 168 h 385"/>
                <a:gd name="T52" fmla="*/ 104 w 497"/>
                <a:gd name="T53" fmla="*/ 208 h 385"/>
                <a:gd name="T54" fmla="*/ 56 w 497"/>
                <a:gd name="T55" fmla="*/ 224 h 385"/>
                <a:gd name="T56" fmla="*/ 88 w 497"/>
                <a:gd name="T57" fmla="*/ 248 h 385"/>
                <a:gd name="T58" fmla="*/ 136 w 497"/>
                <a:gd name="T59" fmla="*/ 280 h 385"/>
                <a:gd name="T60" fmla="*/ 136 w 497"/>
                <a:gd name="T61" fmla="*/ 304 h 385"/>
                <a:gd name="T62" fmla="*/ 208 w 497"/>
                <a:gd name="T63" fmla="*/ 360 h 385"/>
                <a:gd name="T64" fmla="*/ 248 w 497"/>
                <a:gd name="T65" fmla="*/ 360 h 385"/>
                <a:gd name="T66" fmla="*/ 256 w 497"/>
                <a:gd name="T67" fmla="*/ 344 h 385"/>
                <a:gd name="T68" fmla="*/ 296 w 497"/>
                <a:gd name="T69" fmla="*/ 376 h 385"/>
                <a:gd name="T70" fmla="*/ 336 w 497"/>
                <a:gd name="T71" fmla="*/ 368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7"/>
                <a:gd name="T109" fmla="*/ 0 h 385"/>
                <a:gd name="T110" fmla="*/ 497 w 497"/>
                <a:gd name="T111" fmla="*/ 385 h 38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62" name="Freeform 21"/>
            <p:cNvSpPr>
              <a:spLocks/>
            </p:cNvSpPr>
            <p:nvPr/>
          </p:nvSpPr>
          <p:spPr bwMode="invGray">
            <a:xfrm>
              <a:off x="2687434" y="3639592"/>
              <a:ext cx="588229" cy="439651"/>
            </a:xfrm>
            <a:custGeom>
              <a:avLst/>
              <a:gdLst>
                <a:gd name="T0" fmla="*/ 48 w 369"/>
                <a:gd name="T1" fmla="*/ 320 h 353"/>
                <a:gd name="T2" fmla="*/ 32 w 369"/>
                <a:gd name="T3" fmla="*/ 264 h 353"/>
                <a:gd name="T4" fmla="*/ 56 w 369"/>
                <a:gd name="T5" fmla="*/ 192 h 353"/>
                <a:gd name="T6" fmla="*/ 8 w 369"/>
                <a:gd name="T7" fmla="*/ 160 h 353"/>
                <a:gd name="T8" fmla="*/ 16 w 369"/>
                <a:gd name="T9" fmla="*/ 136 h 353"/>
                <a:gd name="T10" fmla="*/ 48 w 369"/>
                <a:gd name="T11" fmla="*/ 136 h 353"/>
                <a:gd name="T12" fmla="*/ 104 w 369"/>
                <a:gd name="T13" fmla="*/ 120 h 353"/>
                <a:gd name="T14" fmla="*/ 168 w 369"/>
                <a:gd name="T15" fmla="*/ 112 h 353"/>
                <a:gd name="T16" fmla="*/ 136 w 369"/>
                <a:gd name="T17" fmla="*/ 80 h 353"/>
                <a:gd name="T18" fmla="*/ 144 w 369"/>
                <a:gd name="T19" fmla="*/ 40 h 353"/>
                <a:gd name="T20" fmla="*/ 184 w 369"/>
                <a:gd name="T21" fmla="*/ 40 h 353"/>
                <a:gd name="T22" fmla="*/ 208 w 369"/>
                <a:gd name="T23" fmla="*/ 48 h 353"/>
                <a:gd name="T24" fmla="*/ 232 w 369"/>
                <a:gd name="T25" fmla="*/ 40 h 353"/>
                <a:gd name="T26" fmla="*/ 248 w 369"/>
                <a:gd name="T27" fmla="*/ 0 h 353"/>
                <a:gd name="T28" fmla="*/ 288 w 369"/>
                <a:gd name="T29" fmla="*/ 16 h 353"/>
                <a:gd name="T30" fmla="*/ 320 w 369"/>
                <a:gd name="T31" fmla="*/ 72 h 353"/>
                <a:gd name="T32" fmla="*/ 344 w 369"/>
                <a:gd name="T33" fmla="*/ 88 h 353"/>
                <a:gd name="T34" fmla="*/ 360 w 369"/>
                <a:gd name="T35" fmla="*/ 64 h 353"/>
                <a:gd name="T36" fmla="*/ 360 w 369"/>
                <a:gd name="T37" fmla="*/ 96 h 353"/>
                <a:gd name="T38" fmla="*/ 360 w 369"/>
                <a:gd name="T39" fmla="*/ 128 h 353"/>
                <a:gd name="T40" fmla="*/ 336 w 369"/>
                <a:gd name="T41" fmla="*/ 168 h 353"/>
                <a:gd name="T42" fmla="*/ 368 w 369"/>
                <a:gd name="T43" fmla="*/ 184 h 353"/>
                <a:gd name="T44" fmla="*/ 360 w 369"/>
                <a:gd name="T45" fmla="*/ 208 h 353"/>
                <a:gd name="T46" fmla="*/ 368 w 369"/>
                <a:gd name="T47" fmla="*/ 232 h 353"/>
                <a:gd name="T48" fmla="*/ 344 w 369"/>
                <a:gd name="T49" fmla="*/ 256 h 353"/>
                <a:gd name="T50" fmla="*/ 344 w 369"/>
                <a:gd name="T51" fmla="*/ 280 h 353"/>
                <a:gd name="T52" fmla="*/ 312 w 369"/>
                <a:gd name="T53" fmla="*/ 288 h 353"/>
                <a:gd name="T54" fmla="*/ 272 w 369"/>
                <a:gd name="T55" fmla="*/ 312 h 353"/>
                <a:gd name="T56" fmla="*/ 232 w 369"/>
                <a:gd name="T57" fmla="*/ 304 h 353"/>
                <a:gd name="T58" fmla="*/ 208 w 369"/>
                <a:gd name="T59" fmla="*/ 288 h 353"/>
                <a:gd name="T60" fmla="*/ 192 w 369"/>
                <a:gd name="T61" fmla="*/ 304 h 353"/>
                <a:gd name="T62" fmla="*/ 144 w 369"/>
                <a:gd name="T63" fmla="*/ 352 h 353"/>
                <a:gd name="T64" fmla="*/ 80 w 369"/>
                <a:gd name="T65" fmla="*/ 328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9"/>
                <a:gd name="T100" fmla="*/ 0 h 353"/>
                <a:gd name="T101" fmla="*/ 369 w 369"/>
                <a:gd name="T102" fmla="*/ 353 h 3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63" name="Freeform 22"/>
            <p:cNvSpPr>
              <a:spLocks/>
            </p:cNvSpPr>
            <p:nvPr/>
          </p:nvSpPr>
          <p:spPr bwMode="invGray">
            <a:xfrm>
              <a:off x="2023689" y="3609310"/>
              <a:ext cx="906191" cy="766025"/>
            </a:xfrm>
            <a:custGeom>
              <a:avLst/>
              <a:gdLst>
                <a:gd name="T0" fmla="*/ 528 w 569"/>
                <a:gd name="T1" fmla="*/ 448 h 617"/>
                <a:gd name="T2" fmla="*/ 560 w 569"/>
                <a:gd name="T3" fmla="*/ 416 h 617"/>
                <a:gd name="T4" fmla="*/ 528 w 569"/>
                <a:gd name="T5" fmla="*/ 408 h 617"/>
                <a:gd name="T6" fmla="*/ 496 w 569"/>
                <a:gd name="T7" fmla="*/ 384 h 617"/>
                <a:gd name="T8" fmla="*/ 464 w 569"/>
                <a:gd name="T9" fmla="*/ 360 h 617"/>
                <a:gd name="T10" fmla="*/ 480 w 569"/>
                <a:gd name="T11" fmla="*/ 320 h 617"/>
                <a:gd name="T12" fmla="*/ 472 w 569"/>
                <a:gd name="T13" fmla="*/ 248 h 617"/>
                <a:gd name="T14" fmla="*/ 424 w 569"/>
                <a:gd name="T15" fmla="*/ 224 h 617"/>
                <a:gd name="T16" fmla="*/ 416 w 569"/>
                <a:gd name="T17" fmla="*/ 176 h 617"/>
                <a:gd name="T18" fmla="*/ 448 w 569"/>
                <a:gd name="T19" fmla="*/ 168 h 617"/>
                <a:gd name="T20" fmla="*/ 512 w 569"/>
                <a:gd name="T21" fmla="*/ 160 h 617"/>
                <a:gd name="T22" fmla="*/ 512 w 569"/>
                <a:gd name="T23" fmla="*/ 112 h 617"/>
                <a:gd name="T24" fmla="*/ 464 w 569"/>
                <a:gd name="T25" fmla="*/ 112 h 617"/>
                <a:gd name="T26" fmla="*/ 432 w 569"/>
                <a:gd name="T27" fmla="*/ 64 h 617"/>
                <a:gd name="T28" fmla="*/ 408 w 569"/>
                <a:gd name="T29" fmla="*/ 96 h 617"/>
                <a:gd name="T30" fmla="*/ 384 w 569"/>
                <a:gd name="T31" fmla="*/ 144 h 617"/>
                <a:gd name="T32" fmla="*/ 368 w 569"/>
                <a:gd name="T33" fmla="*/ 240 h 617"/>
                <a:gd name="T34" fmla="*/ 336 w 569"/>
                <a:gd name="T35" fmla="*/ 224 h 617"/>
                <a:gd name="T36" fmla="*/ 288 w 569"/>
                <a:gd name="T37" fmla="*/ 240 h 617"/>
                <a:gd name="T38" fmla="*/ 272 w 569"/>
                <a:gd name="T39" fmla="*/ 224 h 617"/>
                <a:gd name="T40" fmla="*/ 232 w 569"/>
                <a:gd name="T41" fmla="*/ 104 h 617"/>
                <a:gd name="T42" fmla="*/ 216 w 569"/>
                <a:gd name="T43" fmla="*/ 112 h 617"/>
                <a:gd name="T44" fmla="*/ 208 w 569"/>
                <a:gd name="T45" fmla="*/ 72 h 617"/>
                <a:gd name="T46" fmla="*/ 160 w 569"/>
                <a:gd name="T47" fmla="*/ 40 h 617"/>
                <a:gd name="T48" fmla="*/ 136 w 569"/>
                <a:gd name="T49" fmla="*/ 80 h 617"/>
                <a:gd name="T50" fmla="*/ 136 w 569"/>
                <a:gd name="T51" fmla="*/ 0 h 617"/>
                <a:gd name="T52" fmla="*/ 112 w 569"/>
                <a:gd name="T53" fmla="*/ 0 h 617"/>
                <a:gd name="T54" fmla="*/ 96 w 569"/>
                <a:gd name="T55" fmla="*/ 32 h 617"/>
                <a:gd name="T56" fmla="*/ 88 w 569"/>
                <a:gd name="T57" fmla="*/ 64 h 617"/>
                <a:gd name="T58" fmla="*/ 80 w 569"/>
                <a:gd name="T59" fmla="*/ 96 h 617"/>
                <a:gd name="T60" fmla="*/ 104 w 569"/>
                <a:gd name="T61" fmla="*/ 112 h 617"/>
                <a:gd name="T62" fmla="*/ 88 w 569"/>
                <a:gd name="T63" fmla="*/ 240 h 617"/>
                <a:gd name="T64" fmla="*/ 24 w 569"/>
                <a:gd name="T65" fmla="*/ 280 h 617"/>
                <a:gd name="T66" fmla="*/ 8 w 569"/>
                <a:gd name="T67" fmla="*/ 312 h 617"/>
                <a:gd name="T68" fmla="*/ 0 w 569"/>
                <a:gd name="T69" fmla="*/ 376 h 617"/>
                <a:gd name="T70" fmla="*/ 48 w 569"/>
                <a:gd name="T71" fmla="*/ 368 h 617"/>
                <a:gd name="T72" fmla="*/ 80 w 569"/>
                <a:gd name="T73" fmla="*/ 392 h 617"/>
                <a:gd name="T74" fmla="*/ 88 w 569"/>
                <a:gd name="T75" fmla="*/ 408 h 617"/>
                <a:gd name="T76" fmla="*/ 96 w 569"/>
                <a:gd name="T77" fmla="*/ 448 h 617"/>
                <a:gd name="T78" fmla="*/ 120 w 569"/>
                <a:gd name="T79" fmla="*/ 464 h 617"/>
                <a:gd name="T80" fmla="*/ 112 w 569"/>
                <a:gd name="T81" fmla="*/ 504 h 617"/>
                <a:gd name="T82" fmla="*/ 104 w 569"/>
                <a:gd name="T83" fmla="*/ 528 h 617"/>
                <a:gd name="T84" fmla="*/ 144 w 569"/>
                <a:gd name="T85" fmla="*/ 560 h 617"/>
                <a:gd name="T86" fmla="*/ 200 w 569"/>
                <a:gd name="T87" fmla="*/ 576 h 617"/>
                <a:gd name="T88" fmla="*/ 224 w 569"/>
                <a:gd name="T89" fmla="*/ 568 h 617"/>
                <a:gd name="T90" fmla="*/ 232 w 569"/>
                <a:gd name="T91" fmla="*/ 600 h 617"/>
                <a:gd name="T92" fmla="*/ 264 w 569"/>
                <a:gd name="T93" fmla="*/ 592 h 617"/>
                <a:gd name="T94" fmla="*/ 272 w 569"/>
                <a:gd name="T95" fmla="*/ 512 h 617"/>
                <a:gd name="T96" fmla="*/ 328 w 569"/>
                <a:gd name="T97" fmla="*/ 504 h 617"/>
                <a:gd name="T98" fmla="*/ 352 w 569"/>
                <a:gd name="T99" fmla="*/ 512 h 617"/>
                <a:gd name="T100" fmla="*/ 384 w 569"/>
                <a:gd name="T101" fmla="*/ 512 h 617"/>
                <a:gd name="T102" fmla="*/ 416 w 569"/>
                <a:gd name="T103" fmla="*/ 520 h 617"/>
                <a:gd name="T104" fmla="*/ 440 w 569"/>
                <a:gd name="T105" fmla="*/ 504 h 617"/>
                <a:gd name="T106" fmla="*/ 488 w 569"/>
                <a:gd name="T107" fmla="*/ 472 h 617"/>
                <a:gd name="T108" fmla="*/ 520 w 569"/>
                <a:gd name="T109" fmla="*/ 464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69"/>
                <a:gd name="T166" fmla="*/ 0 h 617"/>
                <a:gd name="T167" fmla="*/ 569 w 569"/>
                <a:gd name="T168" fmla="*/ 617 h 61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64" name="Freeform 23"/>
            <p:cNvSpPr>
              <a:spLocks/>
            </p:cNvSpPr>
            <p:nvPr/>
          </p:nvSpPr>
          <p:spPr bwMode="invGray">
            <a:xfrm>
              <a:off x="331869" y="2723278"/>
              <a:ext cx="1926318" cy="975757"/>
            </a:xfrm>
            <a:custGeom>
              <a:avLst/>
              <a:gdLst>
                <a:gd name="T0" fmla="*/ 1184 w 1209"/>
                <a:gd name="T1" fmla="*/ 728 h 785"/>
                <a:gd name="T2" fmla="*/ 1160 w 1209"/>
                <a:gd name="T3" fmla="*/ 728 h 785"/>
                <a:gd name="T4" fmla="*/ 1160 w 1209"/>
                <a:gd name="T5" fmla="*/ 784 h 785"/>
                <a:gd name="T6" fmla="*/ 1112 w 1209"/>
                <a:gd name="T7" fmla="*/ 760 h 785"/>
                <a:gd name="T8" fmla="*/ 1088 w 1209"/>
                <a:gd name="T9" fmla="*/ 752 h 785"/>
                <a:gd name="T10" fmla="*/ 1024 w 1209"/>
                <a:gd name="T11" fmla="*/ 720 h 785"/>
                <a:gd name="T12" fmla="*/ 1040 w 1209"/>
                <a:gd name="T13" fmla="*/ 696 h 785"/>
                <a:gd name="T14" fmla="*/ 1032 w 1209"/>
                <a:gd name="T15" fmla="*/ 680 h 785"/>
                <a:gd name="T16" fmla="*/ 1000 w 1209"/>
                <a:gd name="T17" fmla="*/ 664 h 785"/>
                <a:gd name="T18" fmla="*/ 976 w 1209"/>
                <a:gd name="T19" fmla="*/ 680 h 785"/>
                <a:gd name="T20" fmla="*/ 928 w 1209"/>
                <a:gd name="T21" fmla="*/ 648 h 785"/>
                <a:gd name="T22" fmla="*/ 832 w 1209"/>
                <a:gd name="T23" fmla="*/ 696 h 785"/>
                <a:gd name="T24" fmla="*/ 808 w 1209"/>
                <a:gd name="T25" fmla="*/ 720 h 785"/>
                <a:gd name="T26" fmla="*/ 728 w 1209"/>
                <a:gd name="T27" fmla="*/ 736 h 785"/>
                <a:gd name="T28" fmla="*/ 656 w 1209"/>
                <a:gd name="T29" fmla="*/ 712 h 785"/>
                <a:gd name="T30" fmla="*/ 632 w 1209"/>
                <a:gd name="T31" fmla="*/ 680 h 785"/>
                <a:gd name="T32" fmla="*/ 584 w 1209"/>
                <a:gd name="T33" fmla="*/ 704 h 785"/>
                <a:gd name="T34" fmla="*/ 536 w 1209"/>
                <a:gd name="T35" fmla="*/ 728 h 785"/>
                <a:gd name="T36" fmla="*/ 456 w 1209"/>
                <a:gd name="T37" fmla="*/ 672 h 785"/>
                <a:gd name="T38" fmla="*/ 408 w 1209"/>
                <a:gd name="T39" fmla="*/ 640 h 785"/>
                <a:gd name="T40" fmla="*/ 360 w 1209"/>
                <a:gd name="T41" fmla="*/ 624 h 785"/>
                <a:gd name="T42" fmla="*/ 320 w 1209"/>
                <a:gd name="T43" fmla="*/ 592 h 785"/>
                <a:gd name="T44" fmla="*/ 272 w 1209"/>
                <a:gd name="T45" fmla="*/ 520 h 785"/>
                <a:gd name="T46" fmla="*/ 248 w 1209"/>
                <a:gd name="T47" fmla="*/ 512 h 785"/>
                <a:gd name="T48" fmla="*/ 208 w 1209"/>
                <a:gd name="T49" fmla="*/ 456 h 785"/>
                <a:gd name="T50" fmla="*/ 160 w 1209"/>
                <a:gd name="T51" fmla="*/ 384 h 785"/>
                <a:gd name="T52" fmla="*/ 120 w 1209"/>
                <a:gd name="T53" fmla="*/ 408 h 785"/>
                <a:gd name="T54" fmla="*/ 64 w 1209"/>
                <a:gd name="T55" fmla="*/ 328 h 785"/>
                <a:gd name="T56" fmla="*/ 32 w 1209"/>
                <a:gd name="T57" fmla="*/ 272 h 785"/>
                <a:gd name="T58" fmla="*/ 0 w 1209"/>
                <a:gd name="T59" fmla="*/ 256 h 785"/>
                <a:gd name="T60" fmla="*/ 16 w 1209"/>
                <a:gd name="T61" fmla="*/ 176 h 785"/>
                <a:gd name="T62" fmla="*/ 48 w 1209"/>
                <a:gd name="T63" fmla="*/ 192 h 785"/>
                <a:gd name="T64" fmla="*/ 80 w 1209"/>
                <a:gd name="T65" fmla="*/ 184 h 785"/>
                <a:gd name="T66" fmla="*/ 80 w 1209"/>
                <a:gd name="T67" fmla="*/ 128 h 785"/>
                <a:gd name="T68" fmla="*/ 56 w 1209"/>
                <a:gd name="T69" fmla="*/ 96 h 785"/>
                <a:gd name="T70" fmla="*/ 80 w 1209"/>
                <a:gd name="T71" fmla="*/ 48 h 785"/>
                <a:gd name="T72" fmla="*/ 152 w 1209"/>
                <a:gd name="T73" fmla="*/ 40 h 785"/>
                <a:gd name="T74" fmla="*/ 208 w 1209"/>
                <a:gd name="T75" fmla="*/ 8 h 785"/>
                <a:gd name="T76" fmla="*/ 288 w 1209"/>
                <a:gd name="T77" fmla="*/ 16 h 785"/>
                <a:gd name="T78" fmla="*/ 344 w 1209"/>
                <a:gd name="T79" fmla="*/ 56 h 785"/>
                <a:gd name="T80" fmla="*/ 432 w 1209"/>
                <a:gd name="T81" fmla="*/ 56 h 785"/>
                <a:gd name="T82" fmla="*/ 528 w 1209"/>
                <a:gd name="T83" fmla="*/ 40 h 785"/>
                <a:gd name="T84" fmla="*/ 664 w 1209"/>
                <a:gd name="T85" fmla="*/ 56 h 785"/>
                <a:gd name="T86" fmla="*/ 712 w 1209"/>
                <a:gd name="T87" fmla="*/ 72 h 785"/>
                <a:gd name="T88" fmla="*/ 704 w 1209"/>
                <a:gd name="T89" fmla="*/ 96 h 785"/>
                <a:gd name="T90" fmla="*/ 728 w 1209"/>
                <a:gd name="T91" fmla="*/ 136 h 785"/>
                <a:gd name="T92" fmla="*/ 712 w 1209"/>
                <a:gd name="T93" fmla="*/ 184 h 785"/>
                <a:gd name="T94" fmla="*/ 696 w 1209"/>
                <a:gd name="T95" fmla="*/ 248 h 785"/>
                <a:gd name="T96" fmla="*/ 736 w 1209"/>
                <a:gd name="T97" fmla="*/ 320 h 785"/>
                <a:gd name="T98" fmla="*/ 832 w 1209"/>
                <a:gd name="T99" fmla="*/ 368 h 785"/>
                <a:gd name="T100" fmla="*/ 936 w 1209"/>
                <a:gd name="T101" fmla="*/ 416 h 785"/>
                <a:gd name="T102" fmla="*/ 992 w 1209"/>
                <a:gd name="T103" fmla="*/ 424 h 785"/>
                <a:gd name="T104" fmla="*/ 1008 w 1209"/>
                <a:gd name="T105" fmla="*/ 480 h 785"/>
                <a:gd name="T106" fmla="*/ 1040 w 1209"/>
                <a:gd name="T107" fmla="*/ 496 h 785"/>
                <a:gd name="T108" fmla="*/ 1056 w 1209"/>
                <a:gd name="T109" fmla="*/ 472 h 785"/>
                <a:gd name="T110" fmla="*/ 1080 w 1209"/>
                <a:gd name="T111" fmla="*/ 480 h 785"/>
                <a:gd name="T112" fmla="*/ 1096 w 1209"/>
                <a:gd name="T113" fmla="*/ 464 h 785"/>
                <a:gd name="T114" fmla="*/ 1136 w 1209"/>
                <a:gd name="T115" fmla="*/ 440 h 785"/>
                <a:gd name="T116" fmla="*/ 1176 w 1209"/>
                <a:gd name="T117" fmla="*/ 456 h 785"/>
                <a:gd name="T118" fmla="*/ 1208 w 1209"/>
                <a:gd name="T119" fmla="*/ 536 h 785"/>
                <a:gd name="T120" fmla="*/ 1208 w 1209"/>
                <a:gd name="T121" fmla="*/ 576 h 785"/>
                <a:gd name="T122" fmla="*/ 1200 w 1209"/>
                <a:gd name="T123" fmla="*/ 712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09"/>
                <a:gd name="T187" fmla="*/ 0 h 785"/>
                <a:gd name="T188" fmla="*/ 1209 w 1209"/>
                <a:gd name="T189" fmla="*/ 785 h 7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65" name="Freeform 24"/>
            <p:cNvSpPr>
              <a:spLocks/>
            </p:cNvSpPr>
            <p:nvPr/>
          </p:nvSpPr>
          <p:spPr bwMode="gray">
            <a:xfrm>
              <a:off x="2141600" y="3122552"/>
              <a:ext cx="1209580" cy="786214"/>
            </a:xfrm>
            <a:custGeom>
              <a:avLst/>
              <a:gdLst>
                <a:gd name="T0" fmla="*/ 696 w 761"/>
                <a:gd name="T1" fmla="*/ 488 h 633"/>
                <a:gd name="T2" fmla="*/ 672 w 761"/>
                <a:gd name="T3" fmla="*/ 504 h 633"/>
                <a:gd name="T4" fmla="*/ 656 w 761"/>
                <a:gd name="T5" fmla="*/ 488 h 633"/>
                <a:gd name="T6" fmla="*/ 608 w 761"/>
                <a:gd name="T7" fmla="*/ 432 h 633"/>
                <a:gd name="T8" fmla="*/ 584 w 761"/>
                <a:gd name="T9" fmla="*/ 424 h 633"/>
                <a:gd name="T10" fmla="*/ 552 w 761"/>
                <a:gd name="T11" fmla="*/ 440 h 633"/>
                <a:gd name="T12" fmla="*/ 536 w 761"/>
                <a:gd name="T13" fmla="*/ 472 h 633"/>
                <a:gd name="T14" fmla="*/ 512 w 761"/>
                <a:gd name="T15" fmla="*/ 464 h 633"/>
                <a:gd name="T16" fmla="*/ 472 w 761"/>
                <a:gd name="T17" fmla="*/ 472 h 633"/>
                <a:gd name="T18" fmla="*/ 504 w 761"/>
                <a:gd name="T19" fmla="*/ 496 h 633"/>
                <a:gd name="T20" fmla="*/ 456 w 761"/>
                <a:gd name="T21" fmla="*/ 528 h 633"/>
                <a:gd name="T22" fmla="*/ 416 w 761"/>
                <a:gd name="T23" fmla="*/ 520 h 633"/>
                <a:gd name="T24" fmla="*/ 392 w 761"/>
                <a:gd name="T25" fmla="*/ 456 h 633"/>
                <a:gd name="T26" fmla="*/ 360 w 761"/>
                <a:gd name="T27" fmla="*/ 488 h 633"/>
                <a:gd name="T28" fmla="*/ 336 w 761"/>
                <a:gd name="T29" fmla="*/ 504 h 633"/>
                <a:gd name="T30" fmla="*/ 296 w 761"/>
                <a:gd name="T31" fmla="*/ 536 h 633"/>
                <a:gd name="T32" fmla="*/ 272 w 761"/>
                <a:gd name="T33" fmla="*/ 632 h 633"/>
                <a:gd name="T34" fmla="*/ 248 w 761"/>
                <a:gd name="T35" fmla="*/ 632 h 633"/>
                <a:gd name="T36" fmla="*/ 216 w 761"/>
                <a:gd name="T37" fmla="*/ 624 h 633"/>
                <a:gd name="T38" fmla="*/ 200 w 761"/>
                <a:gd name="T39" fmla="*/ 576 h 633"/>
                <a:gd name="T40" fmla="*/ 144 w 761"/>
                <a:gd name="T41" fmla="*/ 496 h 633"/>
                <a:gd name="T42" fmla="*/ 128 w 761"/>
                <a:gd name="T43" fmla="*/ 480 h 633"/>
                <a:gd name="T44" fmla="*/ 104 w 761"/>
                <a:gd name="T45" fmla="*/ 424 h 633"/>
                <a:gd name="T46" fmla="*/ 80 w 761"/>
                <a:gd name="T47" fmla="*/ 464 h 633"/>
                <a:gd name="T48" fmla="*/ 72 w 761"/>
                <a:gd name="T49" fmla="*/ 248 h 633"/>
                <a:gd name="T50" fmla="*/ 72 w 761"/>
                <a:gd name="T51" fmla="*/ 216 h 633"/>
                <a:gd name="T52" fmla="*/ 40 w 761"/>
                <a:gd name="T53" fmla="*/ 136 h 633"/>
                <a:gd name="T54" fmla="*/ 0 w 761"/>
                <a:gd name="T55" fmla="*/ 104 h 633"/>
                <a:gd name="T56" fmla="*/ 8 w 761"/>
                <a:gd name="T57" fmla="*/ 64 h 633"/>
                <a:gd name="T58" fmla="*/ 16 w 761"/>
                <a:gd name="T59" fmla="*/ 32 h 633"/>
                <a:gd name="T60" fmla="*/ 32 w 761"/>
                <a:gd name="T61" fmla="*/ 0 h 633"/>
                <a:gd name="T62" fmla="*/ 64 w 761"/>
                <a:gd name="T63" fmla="*/ 16 h 633"/>
                <a:gd name="T64" fmla="*/ 88 w 761"/>
                <a:gd name="T65" fmla="*/ 80 h 633"/>
                <a:gd name="T66" fmla="*/ 128 w 761"/>
                <a:gd name="T67" fmla="*/ 120 h 633"/>
                <a:gd name="T68" fmla="*/ 152 w 761"/>
                <a:gd name="T69" fmla="*/ 104 h 633"/>
                <a:gd name="T70" fmla="*/ 176 w 761"/>
                <a:gd name="T71" fmla="*/ 128 h 633"/>
                <a:gd name="T72" fmla="*/ 224 w 761"/>
                <a:gd name="T73" fmla="*/ 96 h 633"/>
                <a:gd name="T74" fmla="*/ 288 w 761"/>
                <a:gd name="T75" fmla="*/ 96 h 633"/>
                <a:gd name="T76" fmla="*/ 296 w 761"/>
                <a:gd name="T77" fmla="*/ 40 h 633"/>
                <a:gd name="T78" fmla="*/ 320 w 761"/>
                <a:gd name="T79" fmla="*/ 32 h 633"/>
                <a:gd name="T80" fmla="*/ 344 w 761"/>
                <a:gd name="T81" fmla="*/ 48 h 633"/>
                <a:gd name="T82" fmla="*/ 400 w 761"/>
                <a:gd name="T83" fmla="*/ 72 h 633"/>
                <a:gd name="T84" fmla="*/ 416 w 761"/>
                <a:gd name="T85" fmla="*/ 136 h 633"/>
                <a:gd name="T86" fmla="*/ 472 w 761"/>
                <a:gd name="T87" fmla="*/ 160 h 633"/>
                <a:gd name="T88" fmla="*/ 512 w 761"/>
                <a:gd name="T89" fmla="*/ 136 h 633"/>
                <a:gd name="T90" fmla="*/ 552 w 761"/>
                <a:gd name="T91" fmla="*/ 144 h 633"/>
                <a:gd name="T92" fmla="*/ 624 w 761"/>
                <a:gd name="T93" fmla="*/ 184 h 633"/>
                <a:gd name="T94" fmla="*/ 704 w 761"/>
                <a:gd name="T95" fmla="*/ 224 h 633"/>
                <a:gd name="T96" fmla="*/ 760 w 761"/>
                <a:gd name="T97" fmla="*/ 256 h 633"/>
                <a:gd name="T98" fmla="*/ 744 w 761"/>
                <a:gd name="T99" fmla="*/ 296 h 633"/>
                <a:gd name="T100" fmla="*/ 664 w 761"/>
                <a:gd name="T101" fmla="*/ 312 h 633"/>
                <a:gd name="T102" fmla="*/ 648 w 761"/>
                <a:gd name="T103" fmla="*/ 336 h 633"/>
                <a:gd name="T104" fmla="*/ 656 w 761"/>
                <a:gd name="T105" fmla="*/ 360 h 633"/>
                <a:gd name="T106" fmla="*/ 656 w 761"/>
                <a:gd name="T107" fmla="*/ 376 h 633"/>
                <a:gd name="T108" fmla="*/ 704 w 761"/>
                <a:gd name="T109" fmla="*/ 456 h 6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61"/>
                <a:gd name="T166" fmla="*/ 0 h 633"/>
                <a:gd name="T167" fmla="*/ 761 w 761"/>
                <a:gd name="T168" fmla="*/ 633 h 6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66" name="Freeform 25"/>
            <p:cNvSpPr>
              <a:spLocks/>
            </p:cNvSpPr>
            <p:nvPr/>
          </p:nvSpPr>
          <p:spPr bwMode="invGray">
            <a:xfrm>
              <a:off x="1440759" y="2575231"/>
              <a:ext cx="1249325" cy="767147"/>
            </a:xfrm>
            <a:custGeom>
              <a:avLst/>
              <a:gdLst>
                <a:gd name="T0" fmla="*/ 672 w 785"/>
                <a:gd name="T1" fmla="*/ 536 h 617"/>
                <a:gd name="T2" fmla="*/ 616 w 785"/>
                <a:gd name="T3" fmla="*/ 568 h 617"/>
                <a:gd name="T4" fmla="*/ 592 w 785"/>
                <a:gd name="T5" fmla="*/ 544 h 617"/>
                <a:gd name="T6" fmla="*/ 568 w 785"/>
                <a:gd name="T7" fmla="*/ 560 h 617"/>
                <a:gd name="T8" fmla="*/ 528 w 785"/>
                <a:gd name="T9" fmla="*/ 520 h 617"/>
                <a:gd name="T10" fmla="*/ 504 w 785"/>
                <a:gd name="T11" fmla="*/ 456 h 617"/>
                <a:gd name="T12" fmla="*/ 472 w 785"/>
                <a:gd name="T13" fmla="*/ 440 h 617"/>
                <a:gd name="T14" fmla="*/ 456 w 785"/>
                <a:gd name="T15" fmla="*/ 456 h 617"/>
                <a:gd name="T16" fmla="*/ 464 w 785"/>
                <a:gd name="T17" fmla="*/ 480 h 617"/>
                <a:gd name="T18" fmla="*/ 440 w 785"/>
                <a:gd name="T19" fmla="*/ 536 h 617"/>
                <a:gd name="T20" fmla="*/ 456 w 785"/>
                <a:gd name="T21" fmla="*/ 552 h 617"/>
                <a:gd name="T22" fmla="*/ 424 w 785"/>
                <a:gd name="T23" fmla="*/ 584 h 617"/>
                <a:gd name="T24" fmla="*/ 400 w 785"/>
                <a:gd name="T25" fmla="*/ 600 h 617"/>
                <a:gd name="T26" fmla="*/ 376 w 785"/>
                <a:gd name="T27" fmla="*/ 592 h 617"/>
                <a:gd name="T28" fmla="*/ 368 w 785"/>
                <a:gd name="T29" fmla="*/ 608 h 617"/>
                <a:gd name="T30" fmla="*/ 336 w 785"/>
                <a:gd name="T31" fmla="*/ 600 h 617"/>
                <a:gd name="T32" fmla="*/ 320 w 785"/>
                <a:gd name="T33" fmla="*/ 568 h 617"/>
                <a:gd name="T34" fmla="*/ 232 w 785"/>
                <a:gd name="T35" fmla="*/ 536 h 617"/>
                <a:gd name="T36" fmla="*/ 136 w 785"/>
                <a:gd name="T37" fmla="*/ 496 h 617"/>
                <a:gd name="T38" fmla="*/ 40 w 785"/>
                <a:gd name="T39" fmla="*/ 440 h 617"/>
                <a:gd name="T40" fmla="*/ 0 w 785"/>
                <a:gd name="T41" fmla="*/ 368 h 617"/>
                <a:gd name="T42" fmla="*/ 16 w 785"/>
                <a:gd name="T43" fmla="*/ 304 h 617"/>
                <a:gd name="T44" fmla="*/ 32 w 785"/>
                <a:gd name="T45" fmla="*/ 248 h 617"/>
                <a:gd name="T46" fmla="*/ 8 w 785"/>
                <a:gd name="T47" fmla="*/ 216 h 617"/>
                <a:gd name="T48" fmla="*/ 48 w 785"/>
                <a:gd name="T49" fmla="*/ 208 h 617"/>
                <a:gd name="T50" fmla="*/ 104 w 785"/>
                <a:gd name="T51" fmla="*/ 224 h 617"/>
                <a:gd name="T52" fmla="*/ 96 w 785"/>
                <a:gd name="T53" fmla="*/ 184 h 617"/>
                <a:gd name="T54" fmla="*/ 128 w 785"/>
                <a:gd name="T55" fmla="*/ 136 h 617"/>
                <a:gd name="T56" fmla="*/ 88 w 785"/>
                <a:gd name="T57" fmla="*/ 72 h 617"/>
                <a:gd name="T58" fmla="*/ 152 w 785"/>
                <a:gd name="T59" fmla="*/ 16 h 617"/>
                <a:gd name="T60" fmla="*/ 288 w 785"/>
                <a:gd name="T61" fmla="*/ 0 h 617"/>
                <a:gd name="T62" fmla="*/ 384 w 785"/>
                <a:gd name="T63" fmla="*/ 40 h 617"/>
                <a:gd name="T64" fmla="*/ 456 w 785"/>
                <a:gd name="T65" fmla="*/ 104 h 617"/>
                <a:gd name="T66" fmla="*/ 472 w 785"/>
                <a:gd name="T67" fmla="*/ 48 h 617"/>
                <a:gd name="T68" fmla="*/ 528 w 785"/>
                <a:gd name="T69" fmla="*/ 72 h 617"/>
                <a:gd name="T70" fmla="*/ 592 w 785"/>
                <a:gd name="T71" fmla="*/ 96 h 617"/>
                <a:gd name="T72" fmla="*/ 656 w 785"/>
                <a:gd name="T73" fmla="*/ 120 h 617"/>
                <a:gd name="T74" fmla="*/ 728 w 785"/>
                <a:gd name="T75" fmla="*/ 176 h 617"/>
                <a:gd name="T76" fmla="*/ 768 w 785"/>
                <a:gd name="T77" fmla="*/ 232 h 617"/>
                <a:gd name="T78" fmla="*/ 784 w 785"/>
                <a:gd name="T79" fmla="*/ 336 h 617"/>
                <a:gd name="T80" fmla="*/ 752 w 785"/>
                <a:gd name="T81" fmla="*/ 360 h 617"/>
                <a:gd name="T82" fmla="*/ 712 w 785"/>
                <a:gd name="T83" fmla="*/ 408 h 617"/>
                <a:gd name="T84" fmla="*/ 736 w 785"/>
                <a:gd name="T85" fmla="*/ 432 h 617"/>
                <a:gd name="T86" fmla="*/ 704 w 785"/>
                <a:gd name="T87" fmla="*/ 456 h 617"/>
                <a:gd name="T88" fmla="*/ 656 w 785"/>
                <a:gd name="T89" fmla="*/ 448 h 617"/>
                <a:gd name="T90" fmla="*/ 664 w 785"/>
                <a:gd name="T91" fmla="*/ 488 h 617"/>
                <a:gd name="T92" fmla="*/ 712 w 785"/>
                <a:gd name="T93" fmla="*/ 504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85"/>
                <a:gd name="T142" fmla="*/ 0 h 617"/>
                <a:gd name="T143" fmla="*/ 785 w 785"/>
                <a:gd name="T144" fmla="*/ 617 h 61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67" name="Freeform 26"/>
            <p:cNvSpPr>
              <a:spLocks/>
            </p:cNvSpPr>
            <p:nvPr/>
          </p:nvSpPr>
          <p:spPr bwMode="gray">
            <a:xfrm>
              <a:off x="3706238" y="3548745"/>
              <a:ext cx="486216" cy="530498"/>
            </a:xfrm>
            <a:custGeom>
              <a:avLst/>
              <a:gdLst>
                <a:gd name="T0" fmla="*/ 272 w 305"/>
                <a:gd name="T1" fmla="*/ 40 h 425"/>
                <a:gd name="T2" fmla="*/ 280 w 305"/>
                <a:gd name="T3" fmla="*/ 72 h 425"/>
                <a:gd name="T4" fmla="*/ 304 w 305"/>
                <a:gd name="T5" fmla="*/ 88 h 425"/>
                <a:gd name="T6" fmla="*/ 304 w 305"/>
                <a:gd name="T7" fmla="*/ 136 h 425"/>
                <a:gd name="T8" fmla="*/ 272 w 305"/>
                <a:gd name="T9" fmla="*/ 152 h 425"/>
                <a:gd name="T10" fmla="*/ 272 w 305"/>
                <a:gd name="T11" fmla="*/ 160 h 425"/>
                <a:gd name="T12" fmla="*/ 240 w 305"/>
                <a:gd name="T13" fmla="*/ 160 h 425"/>
                <a:gd name="T14" fmla="*/ 224 w 305"/>
                <a:gd name="T15" fmla="*/ 176 h 425"/>
                <a:gd name="T16" fmla="*/ 224 w 305"/>
                <a:gd name="T17" fmla="*/ 200 h 425"/>
                <a:gd name="T18" fmla="*/ 232 w 305"/>
                <a:gd name="T19" fmla="*/ 208 h 425"/>
                <a:gd name="T20" fmla="*/ 208 w 305"/>
                <a:gd name="T21" fmla="*/ 240 h 425"/>
                <a:gd name="T22" fmla="*/ 192 w 305"/>
                <a:gd name="T23" fmla="*/ 240 h 425"/>
                <a:gd name="T24" fmla="*/ 192 w 305"/>
                <a:gd name="T25" fmla="*/ 272 h 425"/>
                <a:gd name="T26" fmla="*/ 192 w 305"/>
                <a:gd name="T27" fmla="*/ 280 h 425"/>
                <a:gd name="T28" fmla="*/ 192 w 305"/>
                <a:gd name="T29" fmla="*/ 304 h 425"/>
                <a:gd name="T30" fmla="*/ 176 w 305"/>
                <a:gd name="T31" fmla="*/ 320 h 425"/>
                <a:gd name="T32" fmla="*/ 168 w 305"/>
                <a:gd name="T33" fmla="*/ 360 h 425"/>
                <a:gd name="T34" fmla="*/ 160 w 305"/>
                <a:gd name="T35" fmla="*/ 384 h 425"/>
                <a:gd name="T36" fmla="*/ 160 w 305"/>
                <a:gd name="T37" fmla="*/ 392 h 425"/>
                <a:gd name="T38" fmla="*/ 152 w 305"/>
                <a:gd name="T39" fmla="*/ 416 h 425"/>
                <a:gd name="T40" fmla="*/ 136 w 305"/>
                <a:gd name="T41" fmla="*/ 416 h 425"/>
                <a:gd name="T42" fmla="*/ 128 w 305"/>
                <a:gd name="T43" fmla="*/ 408 h 425"/>
                <a:gd name="T44" fmla="*/ 64 w 305"/>
                <a:gd name="T45" fmla="*/ 424 h 425"/>
                <a:gd name="T46" fmla="*/ 56 w 305"/>
                <a:gd name="T47" fmla="*/ 416 h 425"/>
                <a:gd name="T48" fmla="*/ 80 w 305"/>
                <a:gd name="T49" fmla="*/ 368 h 425"/>
                <a:gd name="T50" fmla="*/ 56 w 305"/>
                <a:gd name="T51" fmla="*/ 360 h 425"/>
                <a:gd name="T52" fmla="*/ 40 w 305"/>
                <a:gd name="T53" fmla="*/ 368 h 425"/>
                <a:gd name="T54" fmla="*/ 24 w 305"/>
                <a:gd name="T55" fmla="*/ 360 h 425"/>
                <a:gd name="T56" fmla="*/ 24 w 305"/>
                <a:gd name="T57" fmla="*/ 320 h 425"/>
                <a:gd name="T58" fmla="*/ 40 w 305"/>
                <a:gd name="T59" fmla="*/ 312 h 425"/>
                <a:gd name="T60" fmla="*/ 48 w 305"/>
                <a:gd name="T61" fmla="*/ 312 h 425"/>
                <a:gd name="T62" fmla="*/ 48 w 305"/>
                <a:gd name="T63" fmla="*/ 288 h 425"/>
                <a:gd name="T64" fmla="*/ 32 w 305"/>
                <a:gd name="T65" fmla="*/ 288 h 425"/>
                <a:gd name="T66" fmla="*/ 32 w 305"/>
                <a:gd name="T67" fmla="*/ 272 h 425"/>
                <a:gd name="T68" fmla="*/ 16 w 305"/>
                <a:gd name="T69" fmla="*/ 264 h 425"/>
                <a:gd name="T70" fmla="*/ 16 w 305"/>
                <a:gd name="T71" fmla="*/ 216 h 425"/>
                <a:gd name="T72" fmla="*/ 0 w 305"/>
                <a:gd name="T73" fmla="*/ 200 h 425"/>
                <a:gd name="T74" fmla="*/ 8 w 305"/>
                <a:gd name="T75" fmla="*/ 176 h 425"/>
                <a:gd name="T76" fmla="*/ 32 w 305"/>
                <a:gd name="T77" fmla="*/ 152 h 425"/>
                <a:gd name="T78" fmla="*/ 32 w 305"/>
                <a:gd name="T79" fmla="*/ 128 h 425"/>
                <a:gd name="T80" fmla="*/ 24 w 305"/>
                <a:gd name="T81" fmla="*/ 120 h 425"/>
                <a:gd name="T82" fmla="*/ 32 w 305"/>
                <a:gd name="T83" fmla="*/ 104 h 425"/>
                <a:gd name="T84" fmla="*/ 16 w 305"/>
                <a:gd name="T85" fmla="*/ 80 h 425"/>
                <a:gd name="T86" fmla="*/ 32 w 305"/>
                <a:gd name="T87" fmla="*/ 64 h 425"/>
                <a:gd name="T88" fmla="*/ 56 w 305"/>
                <a:gd name="T89" fmla="*/ 56 h 425"/>
                <a:gd name="T90" fmla="*/ 112 w 305"/>
                <a:gd name="T91" fmla="*/ 24 h 425"/>
                <a:gd name="T92" fmla="*/ 144 w 305"/>
                <a:gd name="T93" fmla="*/ 8 h 425"/>
                <a:gd name="T94" fmla="*/ 168 w 305"/>
                <a:gd name="T95" fmla="*/ 8 h 425"/>
                <a:gd name="T96" fmla="*/ 184 w 305"/>
                <a:gd name="T97" fmla="*/ 0 h 425"/>
                <a:gd name="T98" fmla="*/ 192 w 305"/>
                <a:gd name="T99" fmla="*/ 8 h 425"/>
                <a:gd name="T100" fmla="*/ 184 w 305"/>
                <a:gd name="T101" fmla="*/ 16 h 425"/>
                <a:gd name="T102" fmla="*/ 184 w 305"/>
                <a:gd name="T103" fmla="*/ 32 h 425"/>
                <a:gd name="T104" fmla="*/ 208 w 305"/>
                <a:gd name="T105" fmla="*/ 32 h 425"/>
                <a:gd name="T106" fmla="*/ 208 w 305"/>
                <a:gd name="T107" fmla="*/ 16 h 425"/>
                <a:gd name="T108" fmla="*/ 216 w 305"/>
                <a:gd name="T109" fmla="*/ 0 h 425"/>
                <a:gd name="T110" fmla="*/ 232 w 305"/>
                <a:gd name="T111" fmla="*/ 16 h 425"/>
                <a:gd name="T112" fmla="*/ 240 w 305"/>
                <a:gd name="T113" fmla="*/ 32 h 425"/>
                <a:gd name="T114" fmla="*/ 272 w 305"/>
                <a:gd name="T115" fmla="*/ 32 h 425"/>
                <a:gd name="T116" fmla="*/ 272 w 305"/>
                <a:gd name="T117" fmla="*/ 40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5"/>
                <a:gd name="T178" fmla="*/ 0 h 425"/>
                <a:gd name="T179" fmla="*/ 305 w 305"/>
                <a:gd name="T180" fmla="*/ 425 h 42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68" name="Freeform 27"/>
            <p:cNvSpPr>
              <a:spLocks/>
            </p:cNvSpPr>
            <p:nvPr/>
          </p:nvSpPr>
          <p:spPr bwMode="gray">
            <a:xfrm>
              <a:off x="3221345" y="3548745"/>
              <a:ext cx="561732" cy="520404"/>
            </a:xfrm>
            <a:custGeom>
              <a:avLst/>
              <a:gdLst>
                <a:gd name="T0" fmla="*/ 336 w 353"/>
                <a:gd name="T1" fmla="*/ 104 h 417"/>
                <a:gd name="T2" fmla="*/ 344 w 353"/>
                <a:gd name="T3" fmla="*/ 128 h 417"/>
                <a:gd name="T4" fmla="*/ 312 w 353"/>
                <a:gd name="T5" fmla="*/ 176 h 417"/>
                <a:gd name="T6" fmla="*/ 320 w 353"/>
                <a:gd name="T7" fmla="*/ 216 h 417"/>
                <a:gd name="T8" fmla="*/ 320 w 353"/>
                <a:gd name="T9" fmla="*/ 264 h 417"/>
                <a:gd name="T10" fmla="*/ 328 w 353"/>
                <a:gd name="T11" fmla="*/ 288 h 417"/>
                <a:gd name="T12" fmla="*/ 352 w 353"/>
                <a:gd name="T13" fmla="*/ 312 h 417"/>
                <a:gd name="T14" fmla="*/ 328 w 353"/>
                <a:gd name="T15" fmla="*/ 320 h 417"/>
                <a:gd name="T16" fmla="*/ 320 w 353"/>
                <a:gd name="T17" fmla="*/ 368 h 417"/>
                <a:gd name="T18" fmla="*/ 272 w 353"/>
                <a:gd name="T19" fmla="*/ 400 h 417"/>
                <a:gd name="T20" fmla="*/ 224 w 353"/>
                <a:gd name="T21" fmla="*/ 376 h 417"/>
                <a:gd name="T22" fmla="*/ 216 w 353"/>
                <a:gd name="T23" fmla="*/ 408 h 417"/>
                <a:gd name="T24" fmla="*/ 192 w 353"/>
                <a:gd name="T25" fmla="*/ 416 h 417"/>
                <a:gd name="T26" fmla="*/ 168 w 353"/>
                <a:gd name="T27" fmla="*/ 384 h 417"/>
                <a:gd name="T28" fmla="*/ 152 w 353"/>
                <a:gd name="T29" fmla="*/ 400 h 417"/>
                <a:gd name="T30" fmla="*/ 144 w 353"/>
                <a:gd name="T31" fmla="*/ 352 h 417"/>
                <a:gd name="T32" fmla="*/ 152 w 353"/>
                <a:gd name="T33" fmla="*/ 312 h 417"/>
                <a:gd name="T34" fmla="*/ 144 w 353"/>
                <a:gd name="T35" fmla="*/ 288 h 417"/>
                <a:gd name="T36" fmla="*/ 96 w 353"/>
                <a:gd name="T37" fmla="*/ 312 h 417"/>
                <a:gd name="T38" fmla="*/ 64 w 353"/>
                <a:gd name="T39" fmla="*/ 304 h 417"/>
                <a:gd name="T40" fmla="*/ 32 w 353"/>
                <a:gd name="T41" fmla="*/ 312 h 417"/>
                <a:gd name="T42" fmla="*/ 24 w 353"/>
                <a:gd name="T43" fmla="*/ 304 h 417"/>
                <a:gd name="T44" fmla="*/ 16 w 353"/>
                <a:gd name="T45" fmla="*/ 264 h 417"/>
                <a:gd name="T46" fmla="*/ 24 w 353"/>
                <a:gd name="T47" fmla="*/ 240 h 417"/>
                <a:gd name="T48" fmla="*/ 0 w 353"/>
                <a:gd name="T49" fmla="*/ 224 h 417"/>
                <a:gd name="T50" fmla="*/ 24 w 353"/>
                <a:gd name="T51" fmla="*/ 168 h 417"/>
                <a:gd name="T52" fmla="*/ 24 w 353"/>
                <a:gd name="T53" fmla="*/ 136 h 417"/>
                <a:gd name="T54" fmla="*/ 24 w 353"/>
                <a:gd name="T55" fmla="*/ 120 h 417"/>
                <a:gd name="T56" fmla="*/ 48 w 353"/>
                <a:gd name="T57" fmla="*/ 32 h 417"/>
                <a:gd name="T58" fmla="*/ 104 w 353"/>
                <a:gd name="T59" fmla="*/ 40 h 417"/>
                <a:gd name="T60" fmla="*/ 112 w 353"/>
                <a:gd name="T61" fmla="*/ 0 h 417"/>
                <a:gd name="T62" fmla="*/ 184 w 353"/>
                <a:gd name="T63" fmla="*/ 16 h 417"/>
                <a:gd name="T64" fmla="*/ 248 w 353"/>
                <a:gd name="T65" fmla="*/ 40 h 417"/>
                <a:gd name="T66" fmla="*/ 288 w 353"/>
                <a:gd name="T67" fmla="*/ 32 h 417"/>
                <a:gd name="T68" fmla="*/ 304 w 353"/>
                <a:gd name="T69" fmla="*/ 80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3"/>
                <a:gd name="T106" fmla="*/ 0 h 417"/>
                <a:gd name="T107" fmla="*/ 353 w 353"/>
                <a:gd name="T108" fmla="*/ 417 h 4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69" name="Freeform 28"/>
            <p:cNvSpPr>
              <a:spLocks/>
            </p:cNvSpPr>
            <p:nvPr/>
          </p:nvSpPr>
          <p:spPr bwMode="gray">
            <a:xfrm>
              <a:off x="3172327" y="3252653"/>
              <a:ext cx="777681" cy="397032"/>
            </a:xfrm>
            <a:custGeom>
              <a:avLst/>
              <a:gdLst>
                <a:gd name="T0" fmla="*/ 488 w 489"/>
                <a:gd name="T1" fmla="*/ 248 h 321"/>
                <a:gd name="T2" fmla="*/ 448 w 489"/>
                <a:gd name="T3" fmla="*/ 264 h 321"/>
                <a:gd name="T4" fmla="*/ 392 w 489"/>
                <a:gd name="T5" fmla="*/ 296 h 321"/>
                <a:gd name="T6" fmla="*/ 368 w 489"/>
                <a:gd name="T7" fmla="*/ 304 h 321"/>
                <a:gd name="T8" fmla="*/ 352 w 489"/>
                <a:gd name="T9" fmla="*/ 320 h 321"/>
                <a:gd name="T10" fmla="*/ 328 w 489"/>
                <a:gd name="T11" fmla="*/ 320 h 321"/>
                <a:gd name="T12" fmla="*/ 336 w 489"/>
                <a:gd name="T13" fmla="*/ 272 h 321"/>
                <a:gd name="T14" fmla="*/ 320 w 489"/>
                <a:gd name="T15" fmla="*/ 272 h 321"/>
                <a:gd name="T16" fmla="*/ 288 w 489"/>
                <a:gd name="T17" fmla="*/ 288 h 321"/>
                <a:gd name="T18" fmla="*/ 280 w 489"/>
                <a:gd name="T19" fmla="*/ 280 h 321"/>
                <a:gd name="T20" fmla="*/ 240 w 489"/>
                <a:gd name="T21" fmla="*/ 280 h 321"/>
                <a:gd name="T22" fmla="*/ 224 w 489"/>
                <a:gd name="T23" fmla="*/ 256 h 321"/>
                <a:gd name="T24" fmla="*/ 184 w 489"/>
                <a:gd name="T25" fmla="*/ 256 h 321"/>
                <a:gd name="T26" fmla="*/ 144 w 489"/>
                <a:gd name="T27" fmla="*/ 240 h 321"/>
                <a:gd name="T28" fmla="*/ 128 w 489"/>
                <a:gd name="T29" fmla="*/ 248 h 321"/>
                <a:gd name="T30" fmla="*/ 136 w 489"/>
                <a:gd name="T31" fmla="*/ 280 h 321"/>
                <a:gd name="T32" fmla="*/ 112 w 489"/>
                <a:gd name="T33" fmla="*/ 272 h 321"/>
                <a:gd name="T34" fmla="*/ 80 w 489"/>
                <a:gd name="T35" fmla="*/ 272 h 321"/>
                <a:gd name="T36" fmla="*/ 48 w 489"/>
                <a:gd name="T37" fmla="*/ 320 h 321"/>
                <a:gd name="T38" fmla="*/ 8 w 489"/>
                <a:gd name="T39" fmla="*/ 272 h 321"/>
                <a:gd name="T40" fmla="*/ 0 w 489"/>
                <a:gd name="T41" fmla="*/ 272 h 321"/>
                <a:gd name="T42" fmla="*/ 8 w 489"/>
                <a:gd name="T43" fmla="*/ 256 h 321"/>
                <a:gd name="T44" fmla="*/ 16 w 489"/>
                <a:gd name="T45" fmla="*/ 248 h 321"/>
                <a:gd name="T46" fmla="*/ 0 w 489"/>
                <a:gd name="T47" fmla="*/ 232 h 321"/>
                <a:gd name="T48" fmla="*/ 0 w 489"/>
                <a:gd name="T49" fmla="*/ 224 h 321"/>
                <a:gd name="T50" fmla="*/ 16 w 489"/>
                <a:gd name="T51" fmla="*/ 208 h 321"/>
                <a:gd name="T52" fmla="*/ 72 w 489"/>
                <a:gd name="T53" fmla="*/ 208 h 321"/>
                <a:gd name="T54" fmla="*/ 96 w 489"/>
                <a:gd name="T55" fmla="*/ 192 h 321"/>
                <a:gd name="T56" fmla="*/ 112 w 489"/>
                <a:gd name="T57" fmla="*/ 184 h 321"/>
                <a:gd name="T58" fmla="*/ 112 w 489"/>
                <a:gd name="T59" fmla="*/ 160 h 321"/>
                <a:gd name="T60" fmla="*/ 80 w 489"/>
                <a:gd name="T61" fmla="*/ 120 h 321"/>
                <a:gd name="T62" fmla="*/ 72 w 489"/>
                <a:gd name="T63" fmla="*/ 80 h 321"/>
                <a:gd name="T64" fmla="*/ 88 w 489"/>
                <a:gd name="T65" fmla="*/ 56 h 321"/>
                <a:gd name="T66" fmla="*/ 88 w 489"/>
                <a:gd name="T67" fmla="*/ 40 h 321"/>
                <a:gd name="T68" fmla="*/ 72 w 489"/>
                <a:gd name="T69" fmla="*/ 8 h 321"/>
                <a:gd name="T70" fmla="*/ 128 w 489"/>
                <a:gd name="T71" fmla="*/ 8 h 321"/>
                <a:gd name="T72" fmla="*/ 144 w 489"/>
                <a:gd name="T73" fmla="*/ 16 h 321"/>
                <a:gd name="T74" fmla="*/ 168 w 489"/>
                <a:gd name="T75" fmla="*/ 0 h 321"/>
                <a:gd name="T76" fmla="*/ 208 w 489"/>
                <a:gd name="T77" fmla="*/ 72 h 321"/>
                <a:gd name="T78" fmla="*/ 280 w 489"/>
                <a:gd name="T79" fmla="*/ 72 h 321"/>
                <a:gd name="T80" fmla="*/ 296 w 489"/>
                <a:gd name="T81" fmla="*/ 80 h 321"/>
                <a:gd name="T82" fmla="*/ 312 w 489"/>
                <a:gd name="T83" fmla="*/ 72 h 321"/>
                <a:gd name="T84" fmla="*/ 336 w 489"/>
                <a:gd name="T85" fmla="*/ 88 h 321"/>
                <a:gd name="T86" fmla="*/ 336 w 489"/>
                <a:gd name="T87" fmla="*/ 112 h 321"/>
                <a:gd name="T88" fmla="*/ 352 w 489"/>
                <a:gd name="T89" fmla="*/ 128 h 321"/>
                <a:gd name="T90" fmla="*/ 360 w 489"/>
                <a:gd name="T91" fmla="*/ 112 h 321"/>
                <a:gd name="T92" fmla="*/ 376 w 489"/>
                <a:gd name="T93" fmla="*/ 128 h 321"/>
                <a:gd name="T94" fmla="*/ 408 w 489"/>
                <a:gd name="T95" fmla="*/ 128 h 321"/>
                <a:gd name="T96" fmla="*/ 416 w 489"/>
                <a:gd name="T97" fmla="*/ 120 h 321"/>
                <a:gd name="T98" fmla="*/ 464 w 489"/>
                <a:gd name="T99" fmla="*/ 152 h 321"/>
                <a:gd name="T100" fmla="*/ 472 w 489"/>
                <a:gd name="T101" fmla="*/ 192 h 321"/>
                <a:gd name="T102" fmla="*/ 472 w 489"/>
                <a:gd name="T103" fmla="*/ 216 h 321"/>
                <a:gd name="T104" fmla="*/ 488 w 489"/>
                <a:gd name="T105" fmla="*/ 248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9"/>
                <a:gd name="T160" fmla="*/ 0 h 321"/>
                <a:gd name="T161" fmla="*/ 489 w 489"/>
                <a:gd name="T162" fmla="*/ 321 h 32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70" name="Freeform 29"/>
            <p:cNvSpPr>
              <a:spLocks/>
            </p:cNvSpPr>
            <p:nvPr/>
          </p:nvSpPr>
          <p:spPr bwMode="gray">
            <a:xfrm>
              <a:off x="3795002" y="3112459"/>
              <a:ext cx="484891" cy="478906"/>
            </a:xfrm>
            <a:custGeom>
              <a:avLst/>
              <a:gdLst>
                <a:gd name="T0" fmla="*/ 88 w 305"/>
                <a:gd name="T1" fmla="*/ 0 h 385"/>
                <a:gd name="T2" fmla="*/ 128 w 305"/>
                <a:gd name="T3" fmla="*/ 32 h 385"/>
                <a:gd name="T4" fmla="*/ 176 w 305"/>
                <a:gd name="T5" fmla="*/ 64 h 385"/>
                <a:gd name="T6" fmla="*/ 200 w 305"/>
                <a:gd name="T7" fmla="*/ 96 h 385"/>
                <a:gd name="T8" fmla="*/ 240 w 305"/>
                <a:gd name="T9" fmla="*/ 136 h 385"/>
                <a:gd name="T10" fmla="*/ 272 w 305"/>
                <a:gd name="T11" fmla="*/ 144 h 385"/>
                <a:gd name="T12" fmla="*/ 248 w 305"/>
                <a:gd name="T13" fmla="*/ 144 h 385"/>
                <a:gd name="T14" fmla="*/ 232 w 305"/>
                <a:gd name="T15" fmla="*/ 176 h 385"/>
                <a:gd name="T16" fmla="*/ 248 w 305"/>
                <a:gd name="T17" fmla="*/ 224 h 385"/>
                <a:gd name="T18" fmla="*/ 288 w 305"/>
                <a:gd name="T19" fmla="*/ 248 h 385"/>
                <a:gd name="T20" fmla="*/ 288 w 305"/>
                <a:gd name="T21" fmla="*/ 296 h 385"/>
                <a:gd name="T22" fmla="*/ 280 w 305"/>
                <a:gd name="T23" fmla="*/ 320 h 385"/>
                <a:gd name="T24" fmla="*/ 264 w 305"/>
                <a:gd name="T25" fmla="*/ 312 h 385"/>
                <a:gd name="T26" fmla="*/ 272 w 305"/>
                <a:gd name="T27" fmla="*/ 344 h 385"/>
                <a:gd name="T28" fmla="*/ 264 w 305"/>
                <a:gd name="T29" fmla="*/ 360 h 385"/>
                <a:gd name="T30" fmla="*/ 224 w 305"/>
                <a:gd name="T31" fmla="*/ 384 h 385"/>
                <a:gd name="T32" fmla="*/ 184 w 305"/>
                <a:gd name="T33" fmla="*/ 384 h 385"/>
                <a:gd name="T34" fmla="*/ 152 w 305"/>
                <a:gd name="T35" fmla="*/ 368 h 385"/>
                <a:gd name="T36" fmla="*/ 128 w 305"/>
                <a:gd name="T37" fmla="*/ 384 h 385"/>
                <a:gd name="T38" fmla="*/ 136 w 305"/>
                <a:gd name="T39" fmla="*/ 360 h 385"/>
                <a:gd name="T40" fmla="*/ 120 w 305"/>
                <a:gd name="T41" fmla="*/ 368 h 385"/>
                <a:gd name="T42" fmla="*/ 80 w 305"/>
                <a:gd name="T43" fmla="*/ 312 h 385"/>
                <a:gd name="T44" fmla="*/ 72 w 305"/>
                <a:gd name="T45" fmla="*/ 264 h 385"/>
                <a:gd name="T46" fmla="*/ 72 w 305"/>
                <a:gd name="T47" fmla="*/ 216 h 385"/>
                <a:gd name="T48" fmla="*/ 72 w 305"/>
                <a:gd name="T49" fmla="*/ 160 h 385"/>
                <a:gd name="T50" fmla="*/ 24 w 305"/>
                <a:gd name="T51" fmla="*/ 152 h 385"/>
                <a:gd name="T52" fmla="*/ 0 w 305"/>
                <a:gd name="T53" fmla="*/ 136 h 385"/>
                <a:gd name="T54" fmla="*/ 32 w 305"/>
                <a:gd name="T55" fmla="*/ 120 h 385"/>
                <a:gd name="T56" fmla="*/ 40 w 305"/>
                <a:gd name="T57" fmla="*/ 40 h 385"/>
                <a:gd name="T58" fmla="*/ 72 w 305"/>
                <a:gd name="T59" fmla="*/ 56 h 385"/>
                <a:gd name="T60" fmla="*/ 104 w 305"/>
                <a:gd name="T61" fmla="*/ 48 h 385"/>
                <a:gd name="T62" fmla="*/ 80 w 305"/>
                <a:gd name="T63" fmla="*/ 16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5"/>
                <a:gd name="T97" fmla="*/ 0 h 385"/>
                <a:gd name="T98" fmla="*/ 305 w 305"/>
                <a:gd name="T99" fmla="*/ 385 h 3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71" name="Freeform 30"/>
            <p:cNvSpPr>
              <a:spLocks/>
            </p:cNvSpPr>
            <p:nvPr/>
          </p:nvSpPr>
          <p:spPr bwMode="gray">
            <a:xfrm>
              <a:off x="3363103" y="2963292"/>
              <a:ext cx="600154" cy="447503"/>
            </a:xfrm>
            <a:custGeom>
              <a:avLst/>
              <a:gdLst>
                <a:gd name="T0" fmla="*/ 200 w 377"/>
                <a:gd name="T1" fmla="*/ 8 h 361"/>
                <a:gd name="T2" fmla="*/ 248 w 377"/>
                <a:gd name="T3" fmla="*/ 0 h 361"/>
                <a:gd name="T4" fmla="*/ 264 w 377"/>
                <a:gd name="T5" fmla="*/ 16 h 361"/>
                <a:gd name="T6" fmla="*/ 304 w 377"/>
                <a:gd name="T7" fmla="*/ 24 h 361"/>
                <a:gd name="T8" fmla="*/ 320 w 377"/>
                <a:gd name="T9" fmla="*/ 16 h 361"/>
                <a:gd name="T10" fmla="*/ 336 w 377"/>
                <a:gd name="T11" fmla="*/ 16 h 361"/>
                <a:gd name="T12" fmla="*/ 280 w 377"/>
                <a:gd name="T13" fmla="*/ 64 h 361"/>
                <a:gd name="T14" fmla="*/ 272 w 377"/>
                <a:gd name="T15" fmla="*/ 88 h 361"/>
                <a:gd name="T16" fmla="*/ 280 w 377"/>
                <a:gd name="T17" fmla="*/ 96 h 361"/>
                <a:gd name="T18" fmla="*/ 288 w 377"/>
                <a:gd name="T19" fmla="*/ 96 h 361"/>
                <a:gd name="T20" fmla="*/ 320 w 377"/>
                <a:gd name="T21" fmla="*/ 128 h 361"/>
                <a:gd name="T22" fmla="*/ 352 w 377"/>
                <a:gd name="T23" fmla="*/ 128 h 361"/>
                <a:gd name="T24" fmla="*/ 352 w 377"/>
                <a:gd name="T25" fmla="*/ 144 h 361"/>
                <a:gd name="T26" fmla="*/ 376 w 377"/>
                <a:gd name="T27" fmla="*/ 152 h 361"/>
                <a:gd name="T28" fmla="*/ 376 w 377"/>
                <a:gd name="T29" fmla="*/ 168 h 361"/>
                <a:gd name="T30" fmla="*/ 352 w 377"/>
                <a:gd name="T31" fmla="*/ 192 h 361"/>
                <a:gd name="T32" fmla="*/ 352 w 377"/>
                <a:gd name="T33" fmla="*/ 176 h 361"/>
                <a:gd name="T34" fmla="*/ 328 w 377"/>
                <a:gd name="T35" fmla="*/ 160 h 361"/>
                <a:gd name="T36" fmla="*/ 312 w 377"/>
                <a:gd name="T37" fmla="*/ 160 h 361"/>
                <a:gd name="T38" fmla="*/ 312 w 377"/>
                <a:gd name="T39" fmla="*/ 208 h 361"/>
                <a:gd name="T40" fmla="*/ 304 w 377"/>
                <a:gd name="T41" fmla="*/ 240 h 361"/>
                <a:gd name="T42" fmla="*/ 280 w 377"/>
                <a:gd name="T43" fmla="*/ 240 h 361"/>
                <a:gd name="T44" fmla="*/ 272 w 377"/>
                <a:gd name="T45" fmla="*/ 248 h 361"/>
                <a:gd name="T46" fmla="*/ 288 w 377"/>
                <a:gd name="T47" fmla="*/ 256 h 361"/>
                <a:gd name="T48" fmla="*/ 296 w 377"/>
                <a:gd name="T49" fmla="*/ 272 h 361"/>
                <a:gd name="T50" fmla="*/ 320 w 377"/>
                <a:gd name="T51" fmla="*/ 288 h 361"/>
                <a:gd name="T52" fmla="*/ 344 w 377"/>
                <a:gd name="T53" fmla="*/ 280 h 361"/>
                <a:gd name="T54" fmla="*/ 352 w 377"/>
                <a:gd name="T55" fmla="*/ 336 h 361"/>
                <a:gd name="T56" fmla="*/ 304 w 377"/>
                <a:gd name="T57" fmla="*/ 360 h 361"/>
                <a:gd name="T58" fmla="*/ 296 w 377"/>
                <a:gd name="T59" fmla="*/ 352 h 361"/>
                <a:gd name="T60" fmla="*/ 288 w 377"/>
                <a:gd name="T61" fmla="*/ 360 h 361"/>
                <a:gd name="T62" fmla="*/ 256 w 377"/>
                <a:gd name="T63" fmla="*/ 360 h 361"/>
                <a:gd name="T64" fmla="*/ 240 w 377"/>
                <a:gd name="T65" fmla="*/ 344 h 361"/>
                <a:gd name="T66" fmla="*/ 232 w 377"/>
                <a:gd name="T67" fmla="*/ 360 h 361"/>
                <a:gd name="T68" fmla="*/ 216 w 377"/>
                <a:gd name="T69" fmla="*/ 344 h 361"/>
                <a:gd name="T70" fmla="*/ 216 w 377"/>
                <a:gd name="T71" fmla="*/ 320 h 361"/>
                <a:gd name="T72" fmla="*/ 192 w 377"/>
                <a:gd name="T73" fmla="*/ 304 h 361"/>
                <a:gd name="T74" fmla="*/ 176 w 377"/>
                <a:gd name="T75" fmla="*/ 312 h 361"/>
                <a:gd name="T76" fmla="*/ 160 w 377"/>
                <a:gd name="T77" fmla="*/ 304 h 361"/>
                <a:gd name="T78" fmla="*/ 88 w 377"/>
                <a:gd name="T79" fmla="*/ 296 h 361"/>
                <a:gd name="T80" fmla="*/ 48 w 377"/>
                <a:gd name="T81" fmla="*/ 232 h 361"/>
                <a:gd name="T82" fmla="*/ 16 w 377"/>
                <a:gd name="T83" fmla="*/ 184 h 361"/>
                <a:gd name="T84" fmla="*/ 0 w 377"/>
                <a:gd name="T85" fmla="*/ 128 h 361"/>
                <a:gd name="T86" fmla="*/ 32 w 377"/>
                <a:gd name="T87" fmla="*/ 128 h 361"/>
                <a:gd name="T88" fmla="*/ 112 w 377"/>
                <a:gd name="T89" fmla="*/ 80 h 361"/>
                <a:gd name="T90" fmla="*/ 136 w 377"/>
                <a:gd name="T91" fmla="*/ 80 h 361"/>
                <a:gd name="T92" fmla="*/ 168 w 377"/>
                <a:gd name="T93" fmla="*/ 80 h 361"/>
                <a:gd name="T94" fmla="*/ 192 w 377"/>
                <a:gd name="T95" fmla="*/ 48 h 361"/>
                <a:gd name="T96" fmla="*/ 200 w 377"/>
                <a:gd name="T97" fmla="*/ 8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77"/>
                <a:gd name="T148" fmla="*/ 0 h 361"/>
                <a:gd name="T149" fmla="*/ 377 w 377"/>
                <a:gd name="T150" fmla="*/ 361 h 3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72" name="Freeform 31"/>
            <p:cNvSpPr>
              <a:spLocks/>
            </p:cNvSpPr>
            <p:nvPr/>
          </p:nvSpPr>
          <p:spPr bwMode="invGray">
            <a:xfrm>
              <a:off x="3351181" y="2556165"/>
              <a:ext cx="396127" cy="568630"/>
            </a:xfrm>
            <a:custGeom>
              <a:avLst/>
              <a:gdLst>
                <a:gd name="T0" fmla="*/ 208 w 249"/>
                <a:gd name="T1" fmla="*/ 336 h 457"/>
                <a:gd name="T2" fmla="*/ 200 w 249"/>
                <a:gd name="T3" fmla="*/ 376 h 457"/>
                <a:gd name="T4" fmla="*/ 176 w 249"/>
                <a:gd name="T5" fmla="*/ 408 h 457"/>
                <a:gd name="T6" fmla="*/ 136 w 249"/>
                <a:gd name="T7" fmla="*/ 400 h 457"/>
                <a:gd name="T8" fmla="*/ 80 w 249"/>
                <a:gd name="T9" fmla="*/ 432 h 457"/>
                <a:gd name="T10" fmla="*/ 40 w 249"/>
                <a:gd name="T11" fmla="*/ 456 h 457"/>
                <a:gd name="T12" fmla="*/ 8 w 249"/>
                <a:gd name="T13" fmla="*/ 456 h 457"/>
                <a:gd name="T14" fmla="*/ 0 w 249"/>
                <a:gd name="T15" fmla="*/ 448 h 457"/>
                <a:gd name="T16" fmla="*/ 16 w 249"/>
                <a:gd name="T17" fmla="*/ 384 h 457"/>
                <a:gd name="T18" fmla="*/ 24 w 249"/>
                <a:gd name="T19" fmla="*/ 368 h 457"/>
                <a:gd name="T20" fmla="*/ 8 w 249"/>
                <a:gd name="T21" fmla="*/ 328 h 457"/>
                <a:gd name="T22" fmla="*/ 16 w 249"/>
                <a:gd name="T23" fmla="*/ 264 h 457"/>
                <a:gd name="T24" fmla="*/ 24 w 249"/>
                <a:gd name="T25" fmla="*/ 224 h 457"/>
                <a:gd name="T26" fmla="*/ 32 w 249"/>
                <a:gd name="T27" fmla="*/ 208 h 457"/>
                <a:gd name="T28" fmla="*/ 16 w 249"/>
                <a:gd name="T29" fmla="*/ 192 h 457"/>
                <a:gd name="T30" fmla="*/ 32 w 249"/>
                <a:gd name="T31" fmla="*/ 160 h 457"/>
                <a:gd name="T32" fmla="*/ 56 w 249"/>
                <a:gd name="T33" fmla="*/ 112 h 457"/>
                <a:gd name="T34" fmla="*/ 56 w 249"/>
                <a:gd name="T35" fmla="*/ 80 h 457"/>
                <a:gd name="T36" fmla="*/ 72 w 249"/>
                <a:gd name="T37" fmla="*/ 80 h 457"/>
                <a:gd name="T38" fmla="*/ 120 w 249"/>
                <a:gd name="T39" fmla="*/ 24 h 457"/>
                <a:gd name="T40" fmla="*/ 144 w 249"/>
                <a:gd name="T41" fmla="*/ 16 h 457"/>
                <a:gd name="T42" fmla="*/ 168 w 249"/>
                <a:gd name="T43" fmla="*/ 0 h 457"/>
                <a:gd name="T44" fmla="*/ 176 w 249"/>
                <a:gd name="T45" fmla="*/ 8 h 457"/>
                <a:gd name="T46" fmla="*/ 216 w 249"/>
                <a:gd name="T47" fmla="*/ 0 h 457"/>
                <a:gd name="T48" fmla="*/ 240 w 249"/>
                <a:gd name="T49" fmla="*/ 24 h 457"/>
                <a:gd name="T50" fmla="*/ 216 w 249"/>
                <a:gd name="T51" fmla="*/ 32 h 457"/>
                <a:gd name="T52" fmla="*/ 208 w 249"/>
                <a:gd name="T53" fmla="*/ 48 h 457"/>
                <a:gd name="T54" fmla="*/ 240 w 249"/>
                <a:gd name="T55" fmla="*/ 48 h 457"/>
                <a:gd name="T56" fmla="*/ 248 w 249"/>
                <a:gd name="T57" fmla="*/ 88 h 457"/>
                <a:gd name="T58" fmla="*/ 232 w 249"/>
                <a:gd name="T59" fmla="*/ 120 h 457"/>
                <a:gd name="T60" fmla="*/ 216 w 249"/>
                <a:gd name="T61" fmla="*/ 104 h 457"/>
                <a:gd name="T62" fmla="*/ 192 w 249"/>
                <a:gd name="T63" fmla="*/ 120 h 457"/>
                <a:gd name="T64" fmla="*/ 200 w 249"/>
                <a:gd name="T65" fmla="*/ 136 h 457"/>
                <a:gd name="T66" fmla="*/ 184 w 249"/>
                <a:gd name="T67" fmla="*/ 160 h 457"/>
                <a:gd name="T68" fmla="*/ 224 w 249"/>
                <a:gd name="T69" fmla="*/ 216 h 457"/>
                <a:gd name="T70" fmla="*/ 192 w 249"/>
                <a:gd name="T71" fmla="*/ 304 h 457"/>
                <a:gd name="T72" fmla="*/ 208 w 249"/>
                <a:gd name="T73" fmla="*/ 336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9"/>
                <a:gd name="T112" fmla="*/ 0 h 457"/>
                <a:gd name="T113" fmla="*/ 249 w 249"/>
                <a:gd name="T114" fmla="*/ 457 h 4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73" name="Freeform 32"/>
            <p:cNvSpPr>
              <a:spLocks/>
            </p:cNvSpPr>
            <p:nvPr/>
          </p:nvSpPr>
          <p:spPr bwMode="gray">
            <a:xfrm>
              <a:off x="2929882" y="2654863"/>
              <a:ext cx="511389" cy="755931"/>
            </a:xfrm>
            <a:custGeom>
              <a:avLst/>
              <a:gdLst>
                <a:gd name="T0" fmla="*/ 320 w 321"/>
                <a:gd name="T1" fmla="*/ 480 h 609"/>
                <a:gd name="T2" fmla="*/ 296 w 321"/>
                <a:gd name="T3" fmla="*/ 496 h 609"/>
                <a:gd name="T4" fmla="*/ 280 w 321"/>
                <a:gd name="T5" fmla="*/ 488 h 609"/>
                <a:gd name="T6" fmla="*/ 224 w 321"/>
                <a:gd name="T7" fmla="*/ 488 h 609"/>
                <a:gd name="T8" fmla="*/ 240 w 321"/>
                <a:gd name="T9" fmla="*/ 520 h 609"/>
                <a:gd name="T10" fmla="*/ 224 w 321"/>
                <a:gd name="T11" fmla="*/ 560 h 609"/>
                <a:gd name="T12" fmla="*/ 232 w 321"/>
                <a:gd name="T13" fmla="*/ 608 h 609"/>
                <a:gd name="T14" fmla="*/ 200 w 321"/>
                <a:gd name="T15" fmla="*/ 600 h 609"/>
                <a:gd name="T16" fmla="*/ 152 w 321"/>
                <a:gd name="T17" fmla="*/ 568 h 609"/>
                <a:gd name="T18" fmla="*/ 96 w 321"/>
                <a:gd name="T19" fmla="*/ 552 h 609"/>
                <a:gd name="T20" fmla="*/ 56 w 321"/>
                <a:gd name="T21" fmla="*/ 520 h 609"/>
                <a:gd name="T22" fmla="*/ 16 w 321"/>
                <a:gd name="T23" fmla="*/ 520 h 609"/>
                <a:gd name="T24" fmla="*/ 16 w 321"/>
                <a:gd name="T25" fmla="*/ 512 h 609"/>
                <a:gd name="T26" fmla="*/ 0 w 321"/>
                <a:gd name="T27" fmla="*/ 504 h 609"/>
                <a:gd name="T28" fmla="*/ 8 w 321"/>
                <a:gd name="T29" fmla="*/ 496 h 609"/>
                <a:gd name="T30" fmla="*/ 8 w 321"/>
                <a:gd name="T31" fmla="*/ 472 h 609"/>
                <a:gd name="T32" fmla="*/ 0 w 321"/>
                <a:gd name="T33" fmla="*/ 464 h 609"/>
                <a:gd name="T34" fmla="*/ 16 w 321"/>
                <a:gd name="T35" fmla="*/ 456 h 609"/>
                <a:gd name="T36" fmla="*/ 48 w 321"/>
                <a:gd name="T37" fmla="*/ 456 h 609"/>
                <a:gd name="T38" fmla="*/ 48 w 321"/>
                <a:gd name="T39" fmla="*/ 344 h 609"/>
                <a:gd name="T40" fmla="*/ 88 w 321"/>
                <a:gd name="T41" fmla="*/ 344 h 609"/>
                <a:gd name="T42" fmla="*/ 88 w 321"/>
                <a:gd name="T43" fmla="*/ 360 h 609"/>
                <a:gd name="T44" fmla="*/ 112 w 321"/>
                <a:gd name="T45" fmla="*/ 360 h 609"/>
                <a:gd name="T46" fmla="*/ 112 w 321"/>
                <a:gd name="T47" fmla="*/ 328 h 609"/>
                <a:gd name="T48" fmla="*/ 160 w 321"/>
                <a:gd name="T49" fmla="*/ 328 h 609"/>
                <a:gd name="T50" fmla="*/ 168 w 321"/>
                <a:gd name="T51" fmla="*/ 280 h 609"/>
                <a:gd name="T52" fmla="*/ 168 w 321"/>
                <a:gd name="T53" fmla="*/ 248 h 609"/>
                <a:gd name="T54" fmla="*/ 144 w 321"/>
                <a:gd name="T55" fmla="*/ 232 h 609"/>
                <a:gd name="T56" fmla="*/ 112 w 321"/>
                <a:gd name="T57" fmla="*/ 208 h 609"/>
                <a:gd name="T58" fmla="*/ 96 w 321"/>
                <a:gd name="T59" fmla="*/ 184 h 609"/>
                <a:gd name="T60" fmla="*/ 104 w 321"/>
                <a:gd name="T61" fmla="*/ 144 h 609"/>
                <a:gd name="T62" fmla="*/ 120 w 321"/>
                <a:gd name="T63" fmla="*/ 128 h 609"/>
                <a:gd name="T64" fmla="*/ 144 w 321"/>
                <a:gd name="T65" fmla="*/ 144 h 609"/>
                <a:gd name="T66" fmla="*/ 176 w 321"/>
                <a:gd name="T67" fmla="*/ 144 h 609"/>
                <a:gd name="T68" fmla="*/ 184 w 321"/>
                <a:gd name="T69" fmla="*/ 120 h 609"/>
                <a:gd name="T70" fmla="*/ 200 w 321"/>
                <a:gd name="T71" fmla="*/ 120 h 609"/>
                <a:gd name="T72" fmla="*/ 192 w 321"/>
                <a:gd name="T73" fmla="*/ 88 h 609"/>
                <a:gd name="T74" fmla="*/ 248 w 321"/>
                <a:gd name="T75" fmla="*/ 32 h 609"/>
                <a:gd name="T76" fmla="*/ 248 w 321"/>
                <a:gd name="T77" fmla="*/ 16 h 609"/>
                <a:gd name="T78" fmla="*/ 280 w 321"/>
                <a:gd name="T79" fmla="*/ 16 h 609"/>
                <a:gd name="T80" fmla="*/ 288 w 321"/>
                <a:gd name="T81" fmla="*/ 24 h 609"/>
                <a:gd name="T82" fmla="*/ 296 w 321"/>
                <a:gd name="T83" fmla="*/ 8 h 609"/>
                <a:gd name="T84" fmla="*/ 304 w 321"/>
                <a:gd name="T85" fmla="*/ 0 h 609"/>
                <a:gd name="T86" fmla="*/ 320 w 321"/>
                <a:gd name="T87" fmla="*/ 24 h 609"/>
                <a:gd name="T88" fmla="*/ 320 w 321"/>
                <a:gd name="T89" fmla="*/ 32 h 609"/>
                <a:gd name="T90" fmla="*/ 280 w 321"/>
                <a:gd name="T91" fmla="*/ 112 h 609"/>
                <a:gd name="T92" fmla="*/ 296 w 321"/>
                <a:gd name="T93" fmla="*/ 128 h 609"/>
                <a:gd name="T94" fmla="*/ 280 w 321"/>
                <a:gd name="T95" fmla="*/ 184 h 609"/>
                <a:gd name="T96" fmla="*/ 272 w 321"/>
                <a:gd name="T97" fmla="*/ 248 h 609"/>
                <a:gd name="T98" fmla="*/ 288 w 321"/>
                <a:gd name="T99" fmla="*/ 288 h 609"/>
                <a:gd name="T100" fmla="*/ 264 w 321"/>
                <a:gd name="T101" fmla="*/ 360 h 609"/>
                <a:gd name="T102" fmla="*/ 272 w 321"/>
                <a:gd name="T103" fmla="*/ 376 h 609"/>
                <a:gd name="T104" fmla="*/ 288 w 321"/>
                <a:gd name="T105" fmla="*/ 432 h 609"/>
                <a:gd name="T106" fmla="*/ 320 w 321"/>
                <a:gd name="T107" fmla="*/ 480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1"/>
                <a:gd name="T163" fmla="*/ 0 h 609"/>
                <a:gd name="T164" fmla="*/ 321 w 321"/>
                <a:gd name="T165" fmla="*/ 609 h 6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74" name="Freeform 33"/>
            <p:cNvSpPr>
              <a:spLocks/>
            </p:cNvSpPr>
            <p:nvPr/>
          </p:nvSpPr>
          <p:spPr bwMode="invGray">
            <a:xfrm>
              <a:off x="2834491" y="2664957"/>
              <a:ext cx="279541" cy="389182"/>
            </a:xfrm>
            <a:custGeom>
              <a:avLst/>
              <a:gdLst>
                <a:gd name="T0" fmla="*/ 176 w 177"/>
                <a:gd name="T1" fmla="*/ 120 h 313"/>
                <a:gd name="T2" fmla="*/ 160 w 177"/>
                <a:gd name="T3" fmla="*/ 104 h 313"/>
                <a:gd name="T4" fmla="*/ 120 w 177"/>
                <a:gd name="T5" fmla="*/ 88 h 313"/>
                <a:gd name="T6" fmla="*/ 136 w 177"/>
                <a:gd name="T7" fmla="*/ 32 h 313"/>
                <a:gd name="T8" fmla="*/ 128 w 177"/>
                <a:gd name="T9" fmla="*/ 0 h 313"/>
                <a:gd name="T10" fmla="*/ 72 w 177"/>
                <a:gd name="T11" fmla="*/ 56 h 313"/>
                <a:gd name="T12" fmla="*/ 64 w 177"/>
                <a:gd name="T13" fmla="*/ 112 h 313"/>
                <a:gd name="T14" fmla="*/ 40 w 177"/>
                <a:gd name="T15" fmla="*/ 120 h 313"/>
                <a:gd name="T16" fmla="*/ 8 w 177"/>
                <a:gd name="T17" fmla="*/ 144 h 313"/>
                <a:gd name="T18" fmla="*/ 0 w 177"/>
                <a:gd name="T19" fmla="*/ 168 h 313"/>
                <a:gd name="T20" fmla="*/ 40 w 177"/>
                <a:gd name="T21" fmla="*/ 192 h 313"/>
                <a:gd name="T22" fmla="*/ 40 w 177"/>
                <a:gd name="T23" fmla="*/ 224 h 313"/>
                <a:gd name="T24" fmla="*/ 48 w 177"/>
                <a:gd name="T25" fmla="*/ 240 h 313"/>
                <a:gd name="T26" fmla="*/ 40 w 177"/>
                <a:gd name="T27" fmla="*/ 264 h 313"/>
                <a:gd name="T28" fmla="*/ 48 w 177"/>
                <a:gd name="T29" fmla="*/ 280 h 313"/>
                <a:gd name="T30" fmla="*/ 96 w 177"/>
                <a:gd name="T31" fmla="*/ 312 h 313"/>
                <a:gd name="T32" fmla="*/ 112 w 177"/>
                <a:gd name="T33" fmla="*/ 312 h 313"/>
                <a:gd name="T34" fmla="*/ 112 w 177"/>
                <a:gd name="T35" fmla="*/ 296 h 313"/>
                <a:gd name="T36" fmla="*/ 128 w 177"/>
                <a:gd name="T37" fmla="*/ 272 h 313"/>
                <a:gd name="T38" fmla="*/ 120 w 177"/>
                <a:gd name="T39" fmla="*/ 240 h 313"/>
                <a:gd name="T40" fmla="*/ 112 w 177"/>
                <a:gd name="T41" fmla="*/ 240 h 313"/>
                <a:gd name="T42" fmla="*/ 104 w 177"/>
                <a:gd name="T43" fmla="*/ 208 h 313"/>
                <a:gd name="T44" fmla="*/ 120 w 177"/>
                <a:gd name="T45" fmla="*/ 208 h 313"/>
                <a:gd name="T46" fmla="*/ 120 w 177"/>
                <a:gd name="T47" fmla="*/ 176 h 313"/>
                <a:gd name="T48" fmla="*/ 136 w 177"/>
                <a:gd name="T49" fmla="*/ 176 h 313"/>
                <a:gd name="T50" fmla="*/ 152 w 177"/>
                <a:gd name="T51" fmla="*/ 184 h 313"/>
                <a:gd name="T52" fmla="*/ 160 w 177"/>
                <a:gd name="T53" fmla="*/ 136 h 313"/>
                <a:gd name="T54" fmla="*/ 176 w 177"/>
                <a:gd name="T55" fmla="*/ 120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7"/>
                <a:gd name="T85" fmla="*/ 0 h 313"/>
                <a:gd name="T86" fmla="*/ 177 w 177"/>
                <a:gd name="T87" fmla="*/ 313 h 31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75" name="Freeform 34"/>
            <p:cNvSpPr>
              <a:spLocks/>
            </p:cNvSpPr>
            <p:nvPr/>
          </p:nvSpPr>
          <p:spPr bwMode="invGray">
            <a:xfrm>
              <a:off x="1834237" y="2278018"/>
              <a:ext cx="1364586" cy="1044173"/>
            </a:xfrm>
            <a:custGeom>
              <a:avLst/>
              <a:gdLst>
                <a:gd name="T0" fmla="*/ 632 w 857"/>
                <a:gd name="T1" fmla="*/ 480 h 841"/>
                <a:gd name="T2" fmla="*/ 672 w 857"/>
                <a:gd name="T3" fmla="*/ 536 h 841"/>
                <a:gd name="T4" fmla="*/ 672 w 857"/>
                <a:gd name="T5" fmla="*/ 568 h 841"/>
                <a:gd name="T6" fmla="*/ 736 w 857"/>
                <a:gd name="T7" fmla="*/ 624 h 841"/>
                <a:gd name="T8" fmla="*/ 744 w 857"/>
                <a:gd name="T9" fmla="*/ 600 h 841"/>
                <a:gd name="T10" fmla="*/ 752 w 857"/>
                <a:gd name="T11" fmla="*/ 552 h 841"/>
                <a:gd name="T12" fmla="*/ 736 w 857"/>
                <a:gd name="T13" fmla="*/ 520 h 841"/>
                <a:gd name="T14" fmla="*/ 752 w 857"/>
                <a:gd name="T15" fmla="*/ 488 h 841"/>
                <a:gd name="T16" fmla="*/ 800 w 857"/>
                <a:gd name="T17" fmla="*/ 512 h 841"/>
                <a:gd name="T18" fmla="*/ 856 w 857"/>
                <a:gd name="T19" fmla="*/ 552 h 841"/>
                <a:gd name="T20" fmla="*/ 800 w 857"/>
                <a:gd name="T21" fmla="*/ 632 h 841"/>
                <a:gd name="T22" fmla="*/ 776 w 857"/>
                <a:gd name="T23" fmla="*/ 664 h 841"/>
                <a:gd name="T24" fmla="*/ 736 w 857"/>
                <a:gd name="T25" fmla="*/ 648 h 841"/>
                <a:gd name="T26" fmla="*/ 704 w 857"/>
                <a:gd name="T27" fmla="*/ 752 h 841"/>
                <a:gd name="T28" fmla="*/ 696 w 857"/>
                <a:gd name="T29" fmla="*/ 776 h 841"/>
                <a:gd name="T30" fmla="*/ 688 w 857"/>
                <a:gd name="T31" fmla="*/ 808 h 841"/>
                <a:gd name="T32" fmla="*/ 632 w 857"/>
                <a:gd name="T33" fmla="*/ 840 h 841"/>
                <a:gd name="T34" fmla="*/ 592 w 857"/>
                <a:gd name="T35" fmla="*/ 760 h 841"/>
                <a:gd name="T36" fmla="*/ 576 w 857"/>
                <a:gd name="T37" fmla="*/ 752 h 841"/>
                <a:gd name="T38" fmla="*/ 528 w 857"/>
                <a:gd name="T39" fmla="*/ 696 h 841"/>
                <a:gd name="T40" fmla="*/ 496 w 857"/>
                <a:gd name="T41" fmla="*/ 712 h 841"/>
                <a:gd name="T42" fmla="*/ 488 w 857"/>
                <a:gd name="T43" fmla="*/ 728 h 841"/>
                <a:gd name="T44" fmla="*/ 480 w 857"/>
                <a:gd name="T45" fmla="*/ 776 h 841"/>
                <a:gd name="T46" fmla="*/ 464 w 857"/>
                <a:gd name="T47" fmla="*/ 744 h 841"/>
                <a:gd name="T48" fmla="*/ 416 w 857"/>
                <a:gd name="T49" fmla="*/ 728 h 841"/>
                <a:gd name="T50" fmla="*/ 408 w 857"/>
                <a:gd name="T51" fmla="*/ 688 h 841"/>
                <a:gd name="T52" fmla="*/ 456 w 857"/>
                <a:gd name="T53" fmla="*/ 696 h 841"/>
                <a:gd name="T54" fmla="*/ 488 w 857"/>
                <a:gd name="T55" fmla="*/ 672 h 841"/>
                <a:gd name="T56" fmla="*/ 464 w 857"/>
                <a:gd name="T57" fmla="*/ 640 h 841"/>
                <a:gd name="T58" fmla="*/ 504 w 857"/>
                <a:gd name="T59" fmla="*/ 600 h 841"/>
                <a:gd name="T60" fmla="*/ 536 w 857"/>
                <a:gd name="T61" fmla="*/ 568 h 841"/>
                <a:gd name="T62" fmla="*/ 480 w 857"/>
                <a:gd name="T63" fmla="*/ 408 h 841"/>
                <a:gd name="T64" fmla="*/ 408 w 857"/>
                <a:gd name="T65" fmla="*/ 360 h 841"/>
                <a:gd name="T66" fmla="*/ 344 w 857"/>
                <a:gd name="T67" fmla="*/ 336 h 841"/>
                <a:gd name="T68" fmla="*/ 280 w 857"/>
                <a:gd name="T69" fmla="*/ 312 h 841"/>
                <a:gd name="T70" fmla="*/ 208 w 857"/>
                <a:gd name="T71" fmla="*/ 336 h 841"/>
                <a:gd name="T72" fmla="*/ 48 w 857"/>
                <a:gd name="T73" fmla="*/ 240 h 841"/>
                <a:gd name="T74" fmla="*/ 8 w 857"/>
                <a:gd name="T75" fmla="*/ 160 h 841"/>
                <a:gd name="T76" fmla="*/ 48 w 857"/>
                <a:gd name="T77" fmla="*/ 152 h 841"/>
                <a:gd name="T78" fmla="*/ 112 w 857"/>
                <a:gd name="T79" fmla="*/ 96 h 841"/>
                <a:gd name="T80" fmla="*/ 136 w 857"/>
                <a:gd name="T81" fmla="*/ 64 h 841"/>
                <a:gd name="T82" fmla="*/ 216 w 857"/>
                <a:gd name="T83" fmla="*/ 32 h 841"/>
                <a:gd name="T84" fmla="*/ 232 w 857"/>
                <a:gd name="T85" fmla="*/ 0 h 841"/>
                <a:gd name="T86" fmla="*/ 288 w 857"/>
                <a:gd name="T87" fmla="*/ 72 h 841"/>
                <a:gd name="T88" fmla="*/ 296 w 857"/>
                <a:gd name="T89" fmla="*/ 128 h 841"/>
                <a:gd name="T90" fmla="*/ 312 w 857"/>
                <a:gd name="T91" fmla="*/ 176 h 841"/>
                <a:gd name="T92" fmla="*/ 336 w 857"/>
                <a:gd name="T93" fmla="*/ 192 h 841"/>
                <a:gd name="T94" fmla="*/ 408 w 857"/>
                <a:gd name="T95" fmla="*/ 176 h 841"/>
                <a:gd name="T96" fmla="*/ 408 w 857"/>
                <a:gd name="T97" fmla="*/ 216 h 841"/>
                <a:gd name="T98" fmla="*/ 384 w 857"/>
                <a:gd name="T99" fmla="*/ 256 h 841"/>
                <a:gd name="T100" fmla="*/ 432 w 857"/>
                <a:gd name="T101" fmla="*/ 328 h 841"/>
                <a:gd name="T102" fmla="*/ 496 w 857"/>
                <a:gd name="T103" fmla="*/ 344 h 841"/>
                <a:gd name="T104" fmla="*/ 528 w 857"/>
                <a:gd name="T105" fmla="*/ 320 h 841"/>
                <a:gd name="T106" fmla="*/ 584 w 857"/>
                <a:gd name="T107" fmla="*/ 320 h 841"/>
                <a:gd name="T108" fmla="*/ 624 w 857"/>
                <a:gd name="T109" fmla="*/ 336 h 841"/>
                <a:gd name="T110" fmla="*/ 576 w 857"/>
                <a:gd name="T111" fmla="*/ 392 h 841"/>
                <a:gd name="T112" fmla="*/ 600 w 857"/>
                <a:gd name="T113" fmla="*/ 456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7"/>
                <a:gd name="T172" fmla="*/ 0 h 841"/>
                <a:gd name="T173" fmla="*/ 857 w 857"/>
                <a:gd name="T174" fmla="*/ 841 h 84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76" name="Freeform 35"/>
            <p:cNvSpPr>
              <a:spLocks/>
            </p:cNvSpPr>
            <p:nvPr/>
          </p:nvSpPr>
          <p:spPr bwMode="invGray">
            <a:xfrm>
              <a:off x="2267460" y="1313478"/>
              <a:ext cx="2266802" cy="1542144"/>
            </a:xfrm>
            <a:custGeom>
              <a:avLst/>
              <a:gdLst>
                <a:gd name="T0" fmla="*/ 16 w 1425"/>
                <a:gd name="T1" fmla="*/ 896 h 1241"/>
                <a:gd name="T2" fmla="*/ 64 w 1425"/>
                <a:gd name="T3" fmla="*/ 968 h 1241"/>
                <a:gd name="T4" fmla="*/ 136 w 1425"/>
                <a:gd name="T5" fmla="*/ 976 h 1241"/>
                <a:gd name="T6" fmla="*/ 112 w 1425"/>
                <a:gd name="T7" fmla="*/ 1032 h 1241"/>
                <a:gd name="T8" fmla="*/ 216 w 1425"/>
                <a:gd name="T9" fmla="*/ 1128 h 1241"/>
                <a:gd name="T10" fmla="*/ 256 w 1425"/>
                <a:gd name="T11" fmla="*/ 1096 h 1241"/>
                <a:gd name="T12" fmla="*/ 352 w 1425"/>
                <a:gd name="T13" fmla="*/ 1104 h 1241"/>
                <a:gd name="T14" fmla="*/ 328 w 1425"/>
                <a:gd name="T15" fmla="*/ 1240 h 1241"/>
                <a:gd name="T16" fmla="*/ 424 w 1425"/>
                <a:gd name="T17" fmla="*/ 1200 h 1241"/>
                <a:gd name="T18" fmla="*/ 496 w 1425"/>
                <a:gd name="T19" fmla="*/ 1112 h 1241"/>
                <a:gd name="T20" fmla="*/ 560 w 1425"/>
                <a:gd name="T21" fmla="*/ 1224 h 1241"/>
                <a:gd name="T22" fmla="*/ 600 w 1425"/>
                <a:gd name="T23" fmla="*/ 1200 h 1241"/>
                <a:gd name="T24" fmla="*/ 664 w 1425"/>
                <a:gd name="T25" fmla="*/ 1112 h 1241"/>
                <a:gd name="T26" fmla="*/ 704 w 1425"/>
                <a:gd name="T27" fmla="*/ 1096 h 1241"/>
                <a:gd name="T28" fmla="*/ 736 w 1425"/>
                <a:gd name="T29" fmla="*/ 1096 h 1241"/>
                <a:gd name="T30" fmla="*/ 800 w 1425"/>
                <a:gd name="T31" fmla="*/ 1024 h 1241"/>
                <a:gd name="T32" fmla="*/ 864 w 1425"/>
                <a:gd name="T33" fmla="*/ 1008 h 1241"/>
                <a:gd name="T34" fmla="*/ 896 w 1425"/>
                <a:gd name="T35" fmla="*/ 920 h 1241"/>
                <a:gd name="T36" fmla="*/ 944 w 1425"/>
                <a:gd name="T37" fmla="*/ 912 h 1241"/>
                <a:gd name="T38" fmla="*/ 1008 w 1425"/>
                <a:gd name="T39" fmla="*/ 872 h 1241"/>
                <a:gd name="T40" fmla="*/ 1088 w 1425"/>
                <a:gd name="T41" fmla="*/ 824 h 1241"/>
                <a:gd name="T42" fmla="*/ 1128 w 1425"/>
                <a:gd name="T43" fmla="*/ 920 h 1241"/>
                <a:gd name="T44" fmla="*/ 1176 w 1425"/>
                <a:gd name="T45" fmla="*/ 888 h 1241"/>
                <a:gd name="T46" fmla="*/ 1176 w 1425"/>
                <a:gd name="T47" fmla="*/ 840 h 1241"/>
                <a:gd name="T48" fmla="*/ 1352 w 1425"/>
                <a:gd name="T49" fmla="*/ 784 h 1241"/>
                <a:gd name="T50" fmla="*/ 1376 w 1425"/>
                <a:gd name="T51" fmla="*/ 728 h 1241"/>
                <a:gd name="T52" fmla="*/ 1312 w 1425"/>
                <a:gd name="T53" fmla="*/ 672 h 1241"/>
                <a:gd name="T54" fmla="*/ 1264 w 1425"/>
                <a:gd name="T55" fmla="*/ 560 h 1241"/>
                <a:gd name="T56" fmla="*/ 1336 w 1425"/>
                <a:gd name="T57" fmla="*/ 560 h 1241"/>
                <a:gd name="T58" fmla="*/ 1352 w 1425"/>
                <a:gd name="T59" fmla="*/ 472 h 1241"/>
                <a:gd name="T60" fmla="*/ 1296 w 1425"/>
                <a:gd name="T61" fmla="*/ 432 h 1241"/>
                <a:gd name="T62" fmla="*/ 1392 w 1425"/>
                <a:gd name="T63" fmla="*/ 296 h 1241"/>
                <a:gd name="T64" fmla="*/ 1424 w 1425"/>
                <a:gd name="T65" fmla="*/ 128 h 1241"/>
                <a:gd name="T66" fmla="*/ 1344 w 1425"/>
                <a:gd name="T67" fmla="*/ 128 h 1241"/>
                <a:gd name="T68" fmla="*/ 1264 w 1425"/>
                <a:gd name="T69" fmla="*/ 72 h 1241"/>
                <a:gd name="T70" fmla="*/ 1192 w 1425"/>
                <a:gd name="T71" fmla="*/ 64 h 1241"/>
                <a:gd name="T72" fmla="*/ 1168 w 1425"/>
                <a:gd name="T73" fmla="*/ 0 h 1241"/>
                <a:gd name="T74" fmla="*/ 1160 w 1425"/>
                <a:gd name="T75" fmla="*/ 64 h 1241"/>
                <a:gd name="T76" fmla="*/ 1128 w 1425"/>
                <a:gd name="T77" fmla="*/ 168 h 1241"/>
                <a:gd name="T78" fmla="*/ 1120 w 1425"/>
                <a:gd name="T79" fmla="*/ 240 h 1241"/>
                <a:gd name="T80" fmla="*/ 992 w 1425"/>
                <a:gd name="T81" fmla="*/ 280 h 1241"/>
                <a:gd name="T82" fmla="*/ 992 w 1425"/>
                <a:gd name="T83" fmla="*/ 432 h 1241"/>
                <a:gd name="T84" fmla="*/ 1056 w 1425"/>
                <a:gd name="T85" fmla="*/ 416 h 1241"/>
                <a:gd name="T86" fmla="*/ 1136 w 1425"/>
                <a:gd name="T87" fmla="*/ 448 h 1241"/>
                <a:gd name="T88" fmla="*/ 1136 w 1425"/>
                <a:gd name="T89" fmla="*/ 504 h 1241"/>
                <a:gd name="T90" fmla="*/ 1040 w 1425"/>
                <a:gd name="T91" fmla="*/ 536 h 1241"/>
                <a:gd name="T92" fmla="*/ 992 w 1425"/>
                <a:gd name="T93" fmla="*/ 592 h 1241"/>
                <a:gd name="T94" fmla="*/ 864 w 1425"/>
                <a:gd name="T95" fmla="*/ 664 h 1241"/>
                <a:gd name="T96" fmla="*/ 760 w 1425"/>
                <a:gd name="T97" fmla="*/ 648 h 1241"/>
                <a:gd name="T98" fmla="*/ 768 w 1425"/>
                <a:gd name="T99" fmla="*/ 752 h 1241"/>
                <a:gd name="T100" fmla="*/ 640 w 1425"/>
                <a:gd name="T101" fmla="*/ 848 h 1241"/>
                <a:gd name="T102" fmla="*/ 456 w 1425"/>
                <a:gd name="T103" fmla="*/ 880 h 1241"/>
                <a:gd name="T104" fmla="*/ 352 w 1425"/>
                <a:gd name="T105" fmla="*/ 888 h 1241"/>
                <a:gd name="T106" fmla="*/ 248 w 1425"/>
                <a:gd name="T107" fmla="*/ 864 h 1241"/>
                <a:gd name="T108" fmla="*/ 96 w 1425"/>
                <a:gd name="T109" fmla="*/ 816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25"/>
                <a:gd name="T166" fmla="*/ 0 h 1241"/>
                <a:gd name="T167" fmla="*/ 1425 w 1425"/>
                <a:gd name="T168" fmla="*/ 1241 h 124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77" name="Freeform 36"/>
            <p:cNvSpPr>
              <a:spLocks/>
            </p:cNvSpPr>
            <p:nvPr/>
          </p:nvSpPr>
          <p:spPr bwMode="invGray">
            <a:xfrm>
              <a:off x="179512" y="1572557"/>
              <a:ext cx="2025682" cy="1283064"/>
            </a:xfrm>
            <a:custGeom>
              <a:avLst/>
              <a:gdLst>
                <a:gd name="T0" fmla="*/ 1256 w 1273"/>
                <a:gd name="T1" fmla="*/ 576 h 1033"/>
                <a:gd name="T2" fmla="*/ 1240 w 1273"/>
                <a:gd name="T3" fmla="*/ 632 h 1033"/>
                <a:gd name="T4" fmla="*/ 1176 w 1273"/>
                <a:gd name="T5" fmla="*/ 632 h 1033"/>
                <a:gd name="T6" fmla="*/ 1152 w 1273"/>
                <a:gd name="T7" fmla="*/ 664 h 1033"/>
                <a:gd name="T8" fmla="*/ 1080 w 1273"/>
                <a:gd name="T9" fmla="*/ 720 h 1033"/>
                <a:gd name="T10" fmla="*/ 1048 w 1273"/>
                <a:gd name="T11" fmla="*/ 728 h 1033"/>
                <a:gd name="T12" fmla="*/ 936 w 1273"/>
                <a:gd name="T13" fmla="*/ 824 h 1033"/>
                <a:gd name="T14" fmla="*/ 880 w 1273"/>
                <a:gd name="T15" fmla="*/ 880 h 1033"/>
                <a:gd name="T16" fmla="*/ 920 w 1273"/>
                <a:gd name="T17" fmla="*/ 944 h 1033"/>
                <a:gd name="T18" fmla="*/ 888 w 1273"/>
                <a:gd name="T19" fmla="*/ 992 h 1033"/>
                <a:gd name="T20" fmla="*/ 896 w 1273"/>
                <a:gd name="T21" fmla="*/ 1032 h 1033"/>
                <a:gd name="T22" fmla="*/ 840 w 1273"/>
                <a:gd name="T23" fmla="*/ 1016 h 1033"/>
                <a:gd name="T24" fmla="*/ 808 w 1273"/>
                <a:gd name="T25" fmla="*/ 1000 h 1033"/>
                <a:gd name="T26" fmla="*/ 736 w 1273"/>
                <a:gd name="T27" fmla="*/ 960 h 1033"/>
                <a:gd name="T28" fmla="*/ 600 w 1273"/>
                <a:gd name="T29" fmla="*/ 984 h 1033"/>
                <a:gd name="T30" fmla="*/ 512 w 1273"/>
                <a:gd name="T31" fmla="*/ 992 h 1033"/>
                <a:gd name="T32" fmla="*/ 432 w 1273"/>
                <a:gd name="T33" fmla="*/ 952 h 1033"/>
                <a:gd name="T34" fmla="*/ 368 w 1273"/>
                <a:gd name="T35" fmla="*/ 960 h 1033"/>
                <a:gd name="T36" fmla="*/ 272 w 1273"/>
                <a:gd name="T37" fmla="*/ 928 h 1033"/>
                <a:gd name="T38" fmla="*/ 216 w 1273"/>
                <a:gd name="T39" fmla="*/ 984 h 1033"/>
                <a:gd name="T40" fmla="*/ 152 w 1273"/>
                <a:gd name="T41" fmla="*/ 944 h 1033"/>
                <a:gd name="T42" fmla="*/ 104 w 1273"/>
                <a:gd name="T43" fmla="*/ 864 h 1033"/>
                <a:gd name="T44" fmla="*/ 56 w 1273"/>
                <a:gd name="T45" fmla="*/ 800 h 1033"/>
                <a:gd name="T46" fmla="*/ 64 w 1273"/>
                <a:gd name="T47" fmla="*/ 776 h 1033"/>
                <a:gd name="T48" fmla="*/ 40 w 1273"/>
                <a:gd name="T49" fmla="*/ 712 h 1033"/>
                <a:gd name="T50" fmla="*/ 0 w 1273"/>
                <a:gd name="T51" fmla="*/ 688 h 1033"/>
                <a:gd name="T52" fmla="*/ 32 w 1273"/>
                <a:gd name="T53" fmla="*/ 688 h 1033"/>
                <a:gd name="T54" fmla="*/ 32 w 1273"/>
                <a:gd name="T55" fmla="*/ 616 h 1033"/>
                <a:gd name="T56" fmla="*/ 24 w 1273"/>
                <a:gd name="T57" fmla="*/ 568 h 1033"/>
                <a:gd name="T58" fmla="*/ 0 w 1273"/>
                <a:gd name="T59" fmla="*/ 520 h 1033"/>
                <a:gd name="T60" fmla="*/ 88 w 1273"/>
                <a:gd name="T61" fmla="*/ 464 h 1033"/>
                <a:gd name="T62" fmla="*/ 136 w 1273"/>
                <a:gd name="T63" fmla="*/ 456 h 1033"/>
                <a:gd name="T64" fmla="*/ 152 w 1273"/>
                <a:gd name="T65" fmla="*/ 480 h 1033"/>
                <a:gd name="T66" fmla="*/ 200 w 1273"/>
                <a:gd name="T67" fmla="*/ 480 h 1033"/>
                <a:gd name="T68" fmla="*/ 304 w 1273"/>
                <a:gd name="T69" fmla="*/ 456 h 1033"/>
                <a:gd name="T70" fmla="*/ 416 w 1273"/>
                <a:gd name="T71" fmla="*/ 424 h 1033"/>
                <a:gd name="T72" fmla="*/ 424 w 1273"/>
                <a:gd name="T73" fmla="*/ 376 h 1033"/>
                <a:gd name="T74" fmla="*/ 472 w 1273"/>
                <a:gd name="T75" fmla="*/ 232 h 1033"/>
                <a:gd name="T76" fmla="*/ 456 w 1273"/>
                <a:gd name="T77" fmla="*/ 200 h 1033"/>
                <a:gd name="T78" fmla="*/ 592 w 1273"/>
                <a:gd name="T79" fmla="*/ 224 h 1033"/>
                <a:gd name="T80" fmla="*/ 664 w 1273"/>
                <a:gd name="T81" fmla="*/ 96 h 1033"/>
                <a:gd name="T82" fmla="*/ 784 w 1273"/>
                <a:gd name="T83" fmla="*/ 128 h 1033"/>
                <a:gd name="T84" fmla="*/ 784 w 1273"/>
                <a:gd name="T85" fmla="*/ 80 h 1033"/>
                <a:gd name="T86" fmla="*/ 840 w 1273"/>
                <a:gd name="T87" fmla="*/ 40 h 1033"/>
                <a:gd name="T88" fmla="*/ 880 w 1273"/>
                <a:gd name="T89" fmla="*/ 0 h 1033"/>
                <a:gd name="T90" fmla="*/ 928 w 1273"/>
                <a:gd name="T91" fmla="*/ 16 h 1033"/>
                <a:gd name="T92" fmla="*/ 928 w 1273"/>
                <a:gd name="T93" fmla="*/ 48 h 1033"/>
                <a:gd name="T94" fmla="*/ 960 w 1273"/>
                <a:gd name="T95" fmla="*/ 112 h 1033"/>
                <a:gd name="T96" fmla="*/ 1024 w 1273"/>
                <a:gd name="T97" fmla="*/ 144 h 1033"/>
                <a:gd name="T98" fmla="*/ 1040 w 1273"/>
                <a:gd name="T99" fmla="*/ 248 h 1033"/>
                <a:gd name="T100" fmla="*/ 1016 w 1273"/>
                <a:gd name="T101" fmla="*/ 336 h 1033"/>
                <a:gd name="T102" fmla="*/ 1112 w 1273"/>
                <a:gd name="T103" fmla="*/ 368 h 1033"/>
                <a:gd name="T104" fmla="*/ 1208 w 1273"/>
                <a:gd name="T105" fmla="*/ 440 h 1033"/>
                <a:gd name="T106" fmla="*/ 1232 w 1273"/>
                <a:gd name="T107" fmla="*/ 480 h 1033"/>
                <a:gd name="T108" fmla="*/ 1272 w 1273"/>
                <a:gd name="T109" fmla="*/ 568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3"/>
                <a:gd name="T166" fmla="*/ 0 h 1033"/>
                <a:gd name="T167" fmla="*/ 1273 w 1273"/>
                <a:gd name="T168" fmla="*/ 1033 h 10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78" name="Freeform 37"/>
            <p:cNvSpPr>
              <a:spLocks/>
            </p:cNvSpPr>
            <p:nvPr/>
          </p:nvSpPr>
          <p:spPr bwMode="invGray">
            <a:xfrm>
              <a:off x="4395155" y="3927833"/>
              <a:ext cx="202700" cy="320767"/>
            </a:xfrm>
            <a:custGeom>
              <a:avLst/>
              <a:gdLst>
                <a:gd name="T0" fmla="*/ 24 w 129"/>
                <a:gd name="T1" fmla="*/ 232 h 257"/>
                <a:gd name="T2" fmla="*/ 32 w 129"/>
                <a:gd name="T3" fmla="*/ 248 h 257"/>
                <a:gd name="T4" fmla="*/ 56 w 129"/>
                <a:gd name="T5" fmla="*/ 256 h 257"/>
                <a:gd name="T6" fmla="*/ 64 w 129"/>
                <a:gd name="T7" fmla="*/ 224 h 257"/>
                <a:gd name="T8" fmla="*/ 104 w 129"/>
                <a:gd name="T9" fmla="*/ 184 h 257"/>
                <a:gd name="T10" fmla="*/ 104 w 129"/>
                <a:gd name="T11" fmla="*/ 128 h 257"/>
                <a:gd name="T12" fmla="*/ 120 w 129"/>
                <a:gd name="T13" fmla="*/ 96 h 257"/>
                <a:gd name="T14" fmla="*/ 128 w 129"/>
                <a:gd name="T15" fmla="*/ 72 h 257"/>
                <a:gd name="T16" fmla="*/ 112 w 129"/>
                <a:gd name="T17" fmla="*/ 56 h 257"/>
                <a:gd name="T18" fmla="*/ 104 w 129"/>
                <a:gd name="T19" fmla="*/ 0 h 257"/>
                <a:gd name="T20" fmla="*/ 64 w 129"/>
                <a:gd name="T21" fmla="*/ 24 h 257"/>
                <a:gd name="T22" fmla="*/ 48 w 129"/>
                <a:gd name="T23" fmla="*/ 24 h 257"/>
                <a:gd name="T24" fmla="*/ 56 w 129"/>
                <a:gd name="T25" fmla="*/ 40 h 257"/>
                <a:gd name="T26" fmla="*/ 24 w 129"/>
                <a:gd name="T27" fmla="*/ 72 h 257"/>
                <a:gd name="T28" fmla="*/ 24 w 129"/>
                <a:gd name="T29" fmla="*/ 112 h 257"/>
                <a:gd name="T30" fmla="*/ 0 w 129"/>
                <a:gd name="T31" fmla="*/ 136 h 257"/>
                <a:gd name="T32" fmla="*/ 8 w 129"/>
                <a:gd name="T33" fmla="*/ 168 h 257"/>
                <a:gd name="T34" fmla="*/ 16 w 129"/>
                <a:gd name="T35" fmla="*/ 224 h 257"/>
                <a:gd name="T36" fmla="*/ 24 w 129"/>
                <a:gd name="T37" fmla="*/ 232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9"/>
                <a:gd name="T58" fmla="*/ 0 h 257"/>
                <a:gd name="T59" fmla="*/ 129 w 129"/>
                <a:gd name="T60" fmla="*/ 257 h 2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noFill/>
            <a:ln w="6350" cap="rnd" cmpd="sng">
              <a:solidFill>
                <a:schemeClr val="bg1">
                  <a:lumMod val="65000"/>
                </a:schemeClr>
              </a:solidFill>
              <a:prstDash val="solid"/>
              <a:round/>
              <a:headEnd type="none" w="med" len="med"/>
              <a:tailEnd type="none" w="med" len="med"/>
            </a:ln>
            <a:effectLst/>
          </p:spPr>
          <p:txBody>
            <a:bodyPr/>
            <a:lstStyle/>
            <a:p>
              <a:endParaRPr lang="zh-CN" altLang="en-US">
                <a:cs typeface="+mn-ea"/>
                <a:sym typeface="+mn-lt"/>
              </a:endParaRPr>
            </a:p>
          </p:txBody>
        </p:sp>
        <p:sp>
          <p:nvSpPr>
            <p:cNvPr id="79" name="Rectangle 38"/>
            <p:cNvSpPr>
              <a:spLocks noChangeArrowheads="1"/>
            </p:cNvSpPr>
            <p:nvPr/>
          </p:nvSpPr>
          <p:spPr bwMode="white">
            <a:xfrm>
              <a:off x="4659029" y="1774857"/>
              <a:ext cx="338023" cy="11888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黑龙江</a:t>
              </a:r>
            </a:p>
          </p:txBody>
        </p:sp>
        <p:sp>
          <p:nvSpPr>
            <p:cNvPr id="80" name="Rectangle 39"/>
            <p:cNvSpPr>
              <a:spLocks noChangeArrowheads="1"/>
            </p:cNvSpPr>
            <p:nvPr/>
          </p:nvSpPr>
          <p:spPr bwMode="white">
            <a:xfrm>
              <a:off x="4586805" y="2107541"/>
              <a:ext cx="215527" cy="12000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吉林</a:t>
              </a:r>
            </a:p>
          </p:txBody>
        </p:sp>
        <p:sp>
          <p:nvSpPr>
            <p:cNvPr id="81" name="Rectangle 40"/>
            <p:cNvSpPr>
              <a:spLocks noChangeArrowheads="1"/>
            </p:cNvSpPr>
            <p:nvPr/>
          </p:nvSpPr>
          <p:spPr bwMode="white">
            <a:xfrm>
              <a:off x="4299393" y="2331854"/>
              <a:ext cx="288236" cy="133466"/>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algn="ctr" eaLnBrk="0" hangingPunct="0">
                <a:lnSpc>
                  <a:spcPts val="1138"/>
                </a:lnSpc>
              </a:pPr>
              <a:r>
                <a:rPr lang="zh-CN" altLang="en-US" sz="800" dirty="0">
                  <a:solidFill>
                    <a:schemeClr val="tx1">
                      <a:lumMod val="85000"/>
                      <a:lumOff val="15000"/>
                    </a:schemeClr>
                  </a:solidFill>
                  <a:latin typeface="+mn-lt"/>
                  <a:ea typeface="+mn-ea"/>
                  <a:cs typeface="+mn-ea"/>
                  <a:sym typeface="+mn-lt"/>
                </a:rPr>
                <a:t>辽宁</a:t>
              </a:r>
              <a:endParaRPr lang="zh-CN" altLang="zh-CN" sz="800" dirty="0">
                <a:solidFill>
                  <a:schemeClr val="tx1">
                    <a:lumMod val="85000"/>
                    <a:lumOff val="15000"/>
                  </a:schemeClr>
                </a:solidFill>
                <a:latin typeface="+mn-lt"/>
                <a:ea typeface="+mn-ea"/>
                <a:cs typeface="+mn-ea"/>
                <a:sym typeface="+mn-lt"/>
              </a:endParaRPr>
            </a:p>
          </p:txBody>
        </p:sp>
        <p:sp>
          <p:nvSpPr>
            <p:cNvPr id="82" name="Rectangle 41"/>
            <p:cNvSpPr>
              <a:spLocks noChangeArrowheads="1"/>
            </p:cNvSpPr>
            <p:nvPr/>
          </p:nvSpPr>
          <p:spPr bwMode="invGray">
            <a:xfrm>
              <a:off x="3698484" y="2731129"/>
              <a:ext cx="249030" cy="11888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bg1"/>
                  </a:solidFill>
                  <a:effectLst/>
                  <a:latin typeface="+mn-lt"/>
                  <a:ea typeface="+mn-ea"/>
                  <a:cs typeface="+mn-ea"/>
                  <a:sym typeface="+mn-lt"/>
                </a:rPr>
                <a:t>河北</a:t>
              </a:r>
            </a:p>
          </p:txBody>
        </p:sp>
        <p:sp>
          <p:nvSpPr>
            <p:cNvPr id="83" name="Rectangle 42"/>
            <p:cNvSpPr>
              <a:spLocks noChangeArrowheads="1"/>
            </p:cNvSpPr>
            <p:nvPr/>
          </p:nvSpPr>
          <p:spPr bwMode="invGray">
            <a:xfrm>
              <a:off x="3970177" y="2903849"/>
              <a:ext cx="238890" cy="128979"/>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p>
              <a:pPr defTabSz="804863" eaLnBrk="0" hangingPunct="0">
                <a:lnSpc>
                  <a:spcPts val="1138"/>
                </a:lnSpc>
              </a:pPr>
              <a:r>
                <a:rPr lang="zh-CN" altLang="en-US" sz="800" dirty="0">
                  <a:cs typeface="+mn-ea"/>
                  <a:sym typeface="+mn-lt"/>
                </a:rPr>
                <a:t>山东</a:t>
              </a:r>
            </a:p>
          </p:txBody>
        </p:sp>
        <p:sp>
          <p:nvSpPr>
            <p:cNvPr id="84" name="Rectangle 43"/>
            <p:cNvSpPr>
              <a:spLocks noChangeArrowheads="1"/>
            </p:cNvSpPr>
            <p:nvPr/>
          </p:nvSpPr>
          <p:spPr bwMode="white">
            <a:xfrm>
              <a:off x="4071304" y="3848202"/>
              <a:ext cx="242299" cy="13795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algn="ctr" eaLnBrk="0" hangingPunct="0">
                <a:lnSpc>
                  <a:spcPts val="1138"/>
                </a:lnSpc>
              </a:pPr>
              <a:r>
                <a:rPr lang="zh-CN" altLang="en-US" sz="800" dirty="0">
                  <a:solidFill>
                    <a:schemeClr val="tx1">
                      <a:lumMod val="85000"/>
                      <a:lumOff val="15000"/>
                    </a:schemeClr>
                  </a:solidFill>
                  <a:effectLst/>
                  <a:latin typeface="+mn-lt"/>
                  <a:ea typeface="+mn-ea"/>
                  <a:cs typeface="+mn-ea"/>
                  <a:sym typeface="+mn-lt"/>
                </a:rPr>
                <a:t>福建</a:t>
              </a:r>
            </a:p>
          </p:txBody>
        </p:sp>
        <p:sp>
          <p:nvSpPr>
            <p:cNvPr id="85" name="Rectangle 44"/>
            <p:cNvSpPr>
              <a:spLocks noChangeArrowheads="1"/>
            </p:cNvSpPr>
            <p:nvPr/>
          </p:nvSpPr>
          <p:spPr bwMode="invGray">
            <a:xfrm>
              <a:off x="3834331" y="3656415"/>
              <a:ext cx="281459" cy="117764"/>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effectLst/>
                  <a:latin typeface="+mn-lt"/>
                  <a:ea typeface="+mn-ea"/>
                  <a:cs typeface="+mn-ea"/>
                  <a:sym typeface="+mn-lt"/>
                </a:rPr>
                <a:t>江西</a:t>
              </a:r>
            </a:p>
          </p:txBody>
        </p:sp>
        <p:sp>
          <p:nvSpPr>
            <p:cNvPr id="86" name="Rectangle 45"/>
            <p:cNvSpPr>
              <a:spLocks noChangeArrowheads="1"/>
            </p:cNvSpPr>
            <p:nvPr/>
          </p:nvSpPr>
          <p:spPr bwMode="white">
            <a:xfrm>
              <a:off x="3970177" y="3353595"/>
              <a:ext cx="240668" cy="11888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p>
              <a:pPr defTabSz="804863" eaLnBrk="0" hangingPunct="0">
                <a:lnSpc>
                  <a:spcPts val="1138"/>
                </a:lnSpc>
              </a:pPr>
              <a:r>
                <a:rPr lang="zh-CN" altLang="en-US" sz="800" dirty="0">
                  <a:solidFill>
                    <a:schemeClr val="tx1">
                      <a:lumMod val="85000"/>
                      <a:lumOff val="15000"/>
                    </a:schemeClr>
                  </a:solidFill>
                  <a:cs typeface="+mn-ea"/>
                  <a:sym typeface="+mn-lt"/>
                </a:rPr>
                <a:t>安徽</a:t>
              </a:r>
            </a:p>
          </p:txBody>
        </p:sp>
        <p:sp>
          <p:nvSpPr>
            <p:cNvPr id="87" name="Rectangle 46"/>
            <p:cNvSpPr>
              <a:spLocks noChangeArrowheads="1"/>
            </p:cNvSpPr>
            <p:nvPr/>
          </p:nvSpPr>
          <p:spPr bwMode="invGray">
            <a:xfrm>
              <a:off x="3498890" y="3429861"/>
              <a:ext cx="233190" cy="11888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effectLst/>
                  <a:latin typeface="+mn-lt"/>
                  <a:ea typeface="+mn-ea"/>
                  <a:cs typeface="+mn-ea"/>
                  <a:sym typeface="+mn-lt"/>
                </a:rPr>
                <a:t>湖北</a:t>
              </a:r>
            </a:p>
          </p:txBody>
        </p:sp>
        <p:sp>
          <p:nvSpPr>
            <p:cNvPr id="88" name="Rectangle 47"/>
            <p:cNvSpPr>
              <a:spLocks noChangeArrowheads="1"/>
            </p:cNvSpPr>
            <p:nvPr/>
          </p:nvSpPr>
          <p:spPr bwMode="invGray">
            <a:xfrm>
              <a:off x="3373868" y="3697719"/>
              <a:ext cx="278943" cy="12000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effectLst/>
                  <a:latin typeface="+mn-lt"/>
                  <a:ea typeface="+mn-ea"/>
                  <a:cs typeface="+mn-ea"/>
                  <a:sym typeface="+mn-lt"/>
                </a:rPr>
                <a:t>湖南</a:t>
              </a:r>
            </a:p>
          </p:txBody>
        </p:sp>
        <p:sp>
          <p:nvSpPr>
            <p:cNvPr id="89" name="Rectangle 48"/>
            <p:cNvSpPr>
              <a:spLocks noChangeArrowheads="1"/>
            </p:cNvSpPr>
            <p:nvPr/>
          </p:nvSpPr>
          <p:spPr bwMode="invGray">
            <a:xfrm>
              <a:off x="3637092" y="4097257"/>
              <a:ext cx="235902" cy="8299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bg1"/>
                  </a:solidFill>
                  <a:effectLst/>
                  <a:latin typeface="+mn-lt"/>
                  <a:ea typeface="+mn-ea"/>
                  <a:cs typeface="+mn-ea"/>
                  <a:sym typeface="+mn-lt"/>
                </a:rPr>
                <a:t>广东</a:t>
              </a:r>
            </a:p>
          </p:txBody>
        </p:sp>
        <p:sp>
          <p:nvSpPr>
            <p:cNvPr id="90" name="Rectangle 49"/>
            <p:cNvSpPr>
              <a:spLocks noChangeArrowheads="1"/>
            </p:cNvSpPr>
            <p:nvPr/>
          </p:nvSpPr>
          <p:spPr bwMode="white">
            <a:xfrm>
              <a:off x="3155099" y="4104039"/>
              <a:ext cx="220566" cy="11888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广西</a:t>
              </a:r>
            </a:p>
          </p:txBody>
        </p:sp>
        <p:sp>
          <p:nvSpPr>
            <p:cNvPr id="91" name="Rectangle 50"/>
            <p:cNvSpPr>
              <a:spLocks noChangeArrowheads="1"/>
            </p:cNvSpPr>
            <p:nvPr/>
          </p:nvSpPr>
          <p:spPr bwMode="invGray">
            <a:xfrm>
              <a:off x="4606439" y="3312872"/>
              <a:ext cx="261685" cy="97921"/>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上海</a:t>
              </a:r>
            </a:p>
          </p:txBody>
        </p:sp>
        <p:sp>
          <p:nvSpPr>
            <p:cNvPr id="92" name="Rectangle 51"/>
            <p:cNvSpPr>
              <a:spLocks noChangeArrowheads="1"/>
            </p:cNvSpPr>
            <p:nvPr/>
          </p:nvSpPr>
          <p:spPr bwMode="white">
            <a:xfrm>
              <a:off x="3549588" y="3144985"/>
              <a:ext cx="213552" cy="10206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河南</a:t>
              </a:r>
            </a:p>
          </p:txBody>
        </p:sp>
        <p:sp>
          <p:nvSpPr>
            <p:cNvPr id="93" name="Rectangle 52"/>
            <p:cNvSpPr>
              <a:spLocks noChangeArrowheads="1"/>
            </p:cNvSpPr>
            <p:nvPr/>
          </p:nvSpPr>
          <p:spPr bwMode="invGray">
            <a:xfrm>
              <a:off x="3439463" y="2888148"/>
              <a:ext cx="261065" cy="11888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山西</a:t>
              </a:r>
            </a:p>
          </p:txBody>
        </p:sp>
        <p:sp>
          <p:nvSpPr>
            <p:cNvPr id="94" name="Rectangle 53"/>
            <p:cNvSpPr>
              <a:spLocks noChangeArrowheads="1"/>
            </p:cNvSpPr>
            <p:nvPr/>
          </p:nvSpPr>
          <p:spPr bwMode="invGray">
            <a:xfrm>
              <a:off x="3122976" y="2422603"/>
              <a:ext cx="318294" cy="15390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内蒙古</a:t>
              </a:r>
            </a:p>
          </p:txBody>
        </p:sp>
        <p:sp>
          <p:nvSpPr>
            <p:cNvPr id="95" name="Rectangle 54"/>
            <p:cNvSpPr>
              <a:spLocks noChangeArrowheads="1"/>
            </p:cNvSpPr>
            <p:nvPr/>
          </p:nvSpPr>
          <p:spPr bwMode="invGray">
            <a:xfrm>
              <a:off x="3155099" y="3128162"/>
              <a:ext cx="259580" cy="11888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effectLst/>
                  <a:latin typeface="+mn-lt"/>
                  <a:ea typeface="+mn-ea"/>
                  <a:cs typeface="+mn-ea"/>
                  <a:sym typeface="+mn-lt"/>
                </a:rPr>
                <a:t>陕西</a:t>
              </a:r>
            </a:p>
          </p:txBody>
        </p:sp>
        <p:sp>
          <p:nvSpPr>
            <p:cNvPr id="96" name="Rectangle 55"/>
            <p:cNvSpPr>
              <a:spLocks noChangeArrowheads="1"/>
            </p:cNvSpPr>
            <p:nvPr/>
          </p:nvSpPr>
          <p:spPr bwMode="invGray">
            <a:xfrm>
              <a:off x="2868406" y="2809602"/>
              <a:ext cx="243284" cy="11888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p>
              <a:pPr defTabSz="804863" eaLnBrk="0" hangingPunct="0">
                <a:lnSpc>
                  <a:spcPts val="1138"/>
                </a:lnSpc>
              </a:pPr>
              <a:r>
                <a:rPr lang="zh-CN" altLang="en-US" sz="800" dirty="0">
                  <a:solidFill>
                    <a:schemeClr val="tx1">
                      <a:lumMod val="85000"/>
                      <a:lumOff val="15000"/>
                    </a:schemeClr>
                  </a:solidFill>
                  <a:cs typeface="+mn-ea"/>
                  <a:sym typeface="+mn-lt"/>
                </a:rPr>
                <a:t>宁夏</a:t>
              </a:r>
            </a:p>
          </p:txBody>
        </p:sp>
        <p:sp>
          <p:nvSpPr>
            <p:cNvPr id="97" name="Rectangle 56"/>
            <p:cNvSpPr>
              <a:spLocks noChangeArrowheads="1"/>
            </p:cNvSpPr>
            <p:nvPr/>
          </p:nvSpPr>
          <p:spPr bwMode="invGray">
            <a:xfrm>
              <a:off x="1989308" y="2465319"/>
              <a:ext cx="271465" cy="12000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algn="ctr" eaLnBrk="0" hangingPunct="0">
                <a:lnSpc>
                  <a:spcPts val="1138"/>
                </a:lnSpc>
              </a:pPr>
              <a:r>
                <a:rPr lang="zh-CN" altLang="en-US" sz="800" dirty="0">
                  <a:solidFill>
                    <a:schemeClr val="tx1">
                      <a:lumMod val="85000"/>
                      <a:lumOff val="15000"/>
                    </a:schemeClr>
                  </a:solidFill>
                  <a:latin typeface="+mn-lt"/>
                  <a:ea typeface="+mn-ea"/>
                  <a:cs typeface="+mn-ea"/>
                  <a:sym typeface="+mn-lt"/>
                </a:rPr>
                <a:t>甘肃</a:t>
              </a:r>
            </a:p>
          </p:txBody>
        </p:sp>
        <p:sp>
          <p:nvSpPr>
            <p:cNvPr id="98" name="Rectangle 57"/>
            <p:cNvSpPr>
              <a:spLocks noChangeArrowheads="1"/>
            </p:cNvSpPr>
            <p:nvPr/>
          </p:nvSpPr>
          <p:spPr bwMode="invGray">
            <a:xfrm>
              <a:off x="1992077" y="2883661"/>
              <a:ext cx="250029" cy="12000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青海</a:t>
              </a:r>
            </a:p>
          </p:txBody>
        </p:sp>
        <p:sp>
          <p:nvSpPr>
            <p:cNvPr id="99" name="Rectangle 58"/>
            <p:cNvSpPr>
              <a:spLocks noChangeArrowheads="1"/>
            </p:cNvSpPr>
            <p:nvPr/>
          </p:nvSpPr>
          <p:spPr bwMode="invGray">
            <a:xfrm>
              <a:off x="2553393" y="3474617"/>
              <a:ext cx="346250" cy="149378"/>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algn="ctr" eaLnBrk="0" hangingPunct="0">
                <a:lnSpc>
                  <a:spcPts val="1138"/>
                </a:lnSpc>
              </a:pPr>
              <a:r>
                <a:rPr lang="zh-CN" altLang="en-US" sz="800" dirty="0">
                  <a:solidFill>
                    <a:schemeClr val="tx1">
                      <a:lumMod val="85000"/>
                      <a:lumOff val="15000"/>
                    </a:schemeClr>
                  </a:solidFill>
                  <a:latin typeface="+mn-lt"/>
                  <a:ea typeface="+mn-ea"/>
                  <a:cs typeface="+mn-ea"/>
                  <a:sym typeface="+mn-lt"/>
                </a:rPr>
                <a:t>四川</a:t>
              </a:r>
            </a:p>
          </p:txBody>
        </p:sp>
        <p:sp>
          <p:nvSpPr>
            <p:cNvPr id="100" name="Rectangle 59"/>
            <p:cNvSpPr>
              <a:spLocks noChangeArrowheads="1"/>
            </p:cNvSpPr>
            <p:nvPr/>
          </p:nvSpPr>
          <p:spPr bwMode="invGray">
            <a:xfrm>
              <a:off x="2905906" y="3827594"/>
              <a:ext cx="236493" cy="108791"/>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effectLst/>
                  <a:latin typeface="+mn-lt"/>
                  <a:ea typeface="+mn-ea"/>
                  <a:cs typeface="+mn-ea"/>
                  <a:sym typeface="+mn-lt"/>
                </a:rPr>
                <a:t>贵州</a:t>
              </a:r>
            </a:p>
          </p:txBody>
        </p:sp>
        <p:sp>
          <p:nvSpPr>
            <p:cNvPr id="101" name="Rectangle 60"/>
            <p:cNvSpPr>
              <a:spLocks noChangeArrowheads="1"/>
            </p:cNvSpPr>
            <p:nvPr/>
          </p:nvSpPr>
          <p:spPr bwMode="invGray">
            <a:xfrm>
              <a:off x="2340020" y="4000675"/>
              <a:ext cx="221167" cy="12000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latin typeface="+mn-lt"/>
                  <a:ea typeface="+mn-ea"/>
                  <a:cs typeface="+mn-ea"/>
                  <a:sym typeface="+mn-lt"/>
                </a:rPr>
                <a:t>云南</a:t>
              </a:r>
            </a:p>
          </p:txBody>
        </p:sp>
        <p:sp>
          <p:nvSpPr>
            <p:cNvPr id="102" name="Rectangle 61"/>
            <p:cNvSpPr>
              <a:spLocks noChangeArrowheads="1"/>
            </p:cNvSpPr>
            <p:nvPr/>
          </p:nvSpPr>
          <p:spPr bwMode="invGray">
            <a:xfrm>
              <a:off x="1164603" y="3221250"/>
              <a:ext cx="242299" cy="12000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西藏</a:t>
              </a:r>
            </a:p>
          </p:txBody>
        </p:sp>
        <p:sp>
          <p:nvSpPr>
            <p:cNvPr id="103" name="Rectangle 62"/>
            <p:cNvSpPr>
              <a:spLocks noChangeArrowheads="1"/>
            </p:cNvSpPr>
            <p:nvPr/>
          </p:nvSpPr>
          <p:spPr bwMode="invGray">
            <a:xfrm>
              <a:off x="1196473" y="2267924"/>
              <a:ext cx="260705" cy="118884"/>
            </a:xfrm>
            <a:prstGeom prst="rect">
              <a:avLst/>
            </a:prstGeom>
            <a:noFill/>
            <a:ln w="6350">
              <a:noFill/>
              <a:miter lim="800000"/>
              <a:headEnd/>
              <a:tailEnd/>
            </a:ln>
            <a:effectLs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effectLst/>
                  <a:latin typeface="+mn-lt"/>
                  <a:ea typeface="+mn-ea"/>
                  <a:cs typeface="+mn-ea"/>
                  <a:sym typeface="+mn-lt"/>
                </a:rPr>
                <a:t>新疆</a:t>
              </a:r>
            </a:p>
          </p:txBody>
        </p:sp>
        <p:sp>
          <p:nvSpPr>
            <p:cNvPr id="104" name="Rectangle 63"/>
            <p:cNvSpPr>
              <a:spLocks noChangeArrowheads="1"/>
            </p:cNvSpPr>
            <p:nvPr/>
          </p:nvSpPr>
          <p:spPr bwMode="invGray">
            <a:xfrm>
              <a:off x="4151789" y="3165172"/>
              <a:ext cx="283362" cy="109913"/>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bg1"/>
                  </a:solidFill>
                  <a:effectLst/>
                  <a:latin typeface="+mn-lt"/>
                  <a:ea typeface="+mn-ea"/>
                  <a:cs typeface="+mn-ea"/>
                  <a:sym typeface="+mn-lt"/>
                </a:rPr>
                <a:t>江苏</a:t>
              </a:r>
            </a:p>
          </p:txBody>
        </p:sp>
        <p:sp>
          <p:nvSpPr>
            <p:cNvPr id="105" name="Rectangle 64"/>
            <p:cNvSpPr>
              <a:spLocks noChangeArrowheads="1"/>
            </p:cNvSpPr>
            <p:nvPr/>
          </p:nvSpPr>
          <p:spPr bwMode="invGray">
            <a:xfrm>
              <a:off x="4276698" y="3558486"/>
              <a:ext cx="210443" cy="1083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effectLst/>
                  <a:latin typeface="+mn-lt"/>
                  <a:ea typeface="+mn-ea"/>
                  <a:cs typeface="+mn-ea"/>
                  <a:sym typeface="+mn-lt"/>
                </a:rPr>
                <a:t>浙江</a:t>
              </a:r>
            </a:p>
          </p:txBody>
        </p:sp>
        <p:sp>
          <p:nvSpPr>
            <p:cNvPr id="106" name="Rectangle 65"/>
            <p:cNvSpPr>
              <a:spLocks noChangeArrowheads="1"/>
            </p:cNvSpPr>
            <p:nvPr/>
          </p:nvSpPr>
          <p:spPr bwMode="invGray">
            <a:xfrm>
              <a:off x="4118817" y="2655984"/>
              <a:ext cx="255871" cy="118884"/>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北京</a:t>
              </a:r>
            </a:p>
          </p:txBody>
        </p:sp>
        <p:sp>
          <p:nvSpPr>
            <p:cNvPr id="107" name="Rectangle 66"/>
            <p:cNvSpPr>
              <a:spLocks noChangeArrowheads="1"/>
            </p:cNvSpPr>
            <p:nvPr/>
          </p:nvSpPr>
          <p:spPr bwMode="invGray">
            <a:xfrm rot="18521103">
              <a:off x="4407282" y="4005316"/>
              <a:ext cx="209280" cy="143513"/>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lIns="0" tIns="0" rIns="0" bIns="0"/>
            <a:lstStyle>
              <a:lvl1pPr defTabSz="804863">
                <a:defRPr>
                  <a:solidFill>
                    <a:schemeClr val="tx1"/>
                  </a:solidFill>
                  <a:latin typeface="Arial" pitchFamily="34" charset="0"/>
                  <a:ea typeface="宋体" pitchFamily="2" charset="-122"/>
                </a:defRPr>
              </a:lvl1pPr>
              <a:lvl2pPr marL="742950" indent="-285750" defTabSz="804863">
                <a:defRPr>
                  <a:solidFill>
                    <a:schemeClr val="tx1"/>
                  </a:solidFill>
                  <a:latin typeface="Arial" pitchFamily="34" charset="0"/>
                  <a:ea typeface="宋体" pitchFamily="2" charset="-122"/>
                </a:defRPr>
              </a:lvl2pPr>
              <a:lvl3pPr marL="1143000" indent="-228600" defTabSz="804863">
                <a:defRPr>
                  <a:solidFill>
                    <a:schemeClr val="tx1"/>
                  </a:solidFill>
                  <a:latin typeface="Arial" pitchFamily="34" charset="0"/>
                  <a:ea typeface="宋体" pitchFamily="2" charset="-122"/>
                </a:defRPr>
              </a:lvl3pPr>
              <a:lvl4pPr marL="1600200" indent="-228600" defTabSz="804863">
                <a:defRPr>
                  <a:solidFill>
                    <a:schemeClr val="tx1"/>
                  </a:solidFill>
                  <a:latin typeface="Arial" pitchFamily="34" charset="0"/>
                  <a:ea typeface="宋体" pitchFamily="2" charset="-122"/>
                </a:defRPr>
              </a:lvl4pPr>
              <a:lvl5pPr marL="2057400" indent="-228600" defTabSz="804863">
                <a:defRPr>
                  <a:solidFill>
                    <a:schemeClr val="tx1"/>
                  </a:solidFill>
                  <a:latin typeface="Arial" pitchFamily="34" charset="0"/>
                  <a:ea typeface="宋体" pitchFamily="2" charset="-122"/>
                </a:defRPr>
              </a:lvl5pPr>
              <a:lvl6pPr marL="2514600" indent="-228600" defTabSz="804863" fontAlgn="base">
                <a:spcBef>
                  <a:spcPct val="0"/>
                </a:spcBef>
                <a:spcAft>
                  <a:spcPct val="0"/>
                </a:spcAft>
                <a:defRPr>
                  <a:solidFill>
                    <a:schemeClr val="tx1"/>
                  </a:solidFill>
                  <a:latin typeface="Arial" pitchFamily="34" charset="0"/>
                  <a:ea typeface="宋体" pitchFamily="2" charset="-122"/>
                </a:defRPr>
              </a:lvl6pPr>
              <a:lvl7pPr marL="2971800" indent="-228600" defTabSz="804863" fontAlgn="base">
                <a:spcBef>
                  <a:spcPct val="0"/>
                </a:spcBef>
                <a:spcAft>
                  <a:spcPct val="0"/>
                </a:spcAft>
                <a:defRPr>
                  <a:solidFill>
                    <a:schemeClr val="tx1"/>
                  </a:solidFill>
                  <a:latin typeface="Arial" pitchFamily="34" charset="0"/>
                  <a:ea typeface="宋体" pitchFamily="2" charset="-122"/>
                </a:defRPr>
              </a:lvl7pPr>
              <a:lvl8pPr marL="3429000" indent="-228600" defTabSz="804863" fontAlgn="base">
                <a:spcBef>
                  <a:spcPct val="0"/>
                </a:spcBef>
                <a:spcAft>
                  <a:spcPct val="0"/>
                </a:spcAft>
                <a:defRPr>
                  <a:solidFill>
                    <a:schemeClr val="tx1"/>
                  </a:solidFill>
                  <a:latin typeface="Arial" pitchFamily="34" charset="0"/>
                  <a:ea typeface="宋体" pitchFamily="2" charset="-122"/>
                </a:defRPr>
              </a:lvl8pPr>
              <a:lvl9pPr marL="3886200" indent="-228600" defTabSz="804863" fontAlgn="base">
                <a:spcBef>
                  <a:spcPct val="0"/>
                </a:spcBef>
                <a:spcAft>
                  <a:spcPct val="0"/>
                </a:spcAft>
                <a:defRPr>
                  <a:solidFill>
                    <a:schemeClr val="tx1"/>
                  </a:solidFill>
                  <a:latin typeface="Arial" pitchFamily="34" charset="0"/>
                  <a:ea typeface="宋体" pitchFamily="2" charset="-122"/>
                </a:defRPr>
              </a:lvl9pPr>
            </a:lstStyle>
            <a:p>
              <a:pPr eaLnBrk="0" hangingPunct="0">
                <a:lnSpc>
                  <a:spcPts val="1138"/>
                </a:lnSpc>
              </a:pPr>
              <a:r>
                <a:rPr lang="zh-CN" altLang="en-US" sz="800" dirty="0">
                  <a:solidFill>
                    <a:schemeClr val="tx1">
                      <a:lumMod val="85000"/>
                      <a:lumOff val="15000"/>
                    </a:schemeClr>
                  </a:solidFill>
                  <a:latin typeface="+mn-lt"/>
                  <a:ea typeface="+mn-ea"/>
                  <a:cs typeface="+mn-ea"/>
                  <a:sym typeface="+mn-lt"/>
                </a:rPr>
                <a:t>台湾</a:t>
              </a:r>
            </a:p>
          </p:txBody>
        </p:sp>
      </p:grpSp>
      <p:cxnSp>
        <p:nvCxnSpPr>
          <p:cNvPr id="134" name="直接连接符 133"/>
          <p:cNvCxnSpPr/>
          <p:nvPr/>
        </p:nvCxnSpPr>
        <p:spPr>
          <a:xfrm>
            <a:off x="4374704" y="3220127"/>
            <a:ext cx="1090343" cy="0"/>
          </a:xfrm>
          <a:prstGeom prst="line">
            <a:avLst/>
          </a:prstGeom>
          <a:ln>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3695814" y="4268429"/>
            <a:ext cx="1587137" cy="213813"/>
            <a:chOff x="3695660" y="4268427"/>
            <a:chExt cx="1587137" cy="213813"/>
          </a:xfrm>
        </p:grpSpPr>
        <p:cxnSp>
          <p:nvCxnSpPr>
            <p:cNvPr id="135" name="直接连接符 134"/>
            <p:cNvCxnSpPr/>
            <p:nvPr/>
          </p:nvCxnSpPr>
          <p:spPr>
            <a:xfrm>
              <a:off x="4192454" y="4480947"/>
              <a:ext cx="109034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3695660" y="4268427"/>
              <a:ext cx="494339" cy="2138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4089642" y="2585444"/>
            <a:ext cx="1584440" cy="214180"/>
            <a:chOff x="4089642" y="2585443"/>
            <a:chExt cx="1584440" cy="214180"/>
          </a:xfrm>
        </p:grpSpPr>
        <p:cxnSp>
          <p:nvCxnSpPr>
            <p:cNvPr id="8" name="直接连接符 7"/>
            <p:cNvCxnSpPr/>
            <p:nvPr/>
          </p:nvCxnSpPr>
          <p:spPr>
            <a:xfrm>
              <a:off x="4583739" y="2799623"/>
              <a:ext cx="109034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flipV="1">
              <a:off x="4089642" y="2585443"/>
              <a:ext cx="494339" cy="2138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8" name="TextBox 137"/>
          <p:cNvSpPr txBox="1"/>
          <p:nvPr/>
        </p:nvSpPr>
        <p:spPr>
          <a:xfrm>
            <a:off x="4365029" y="4227868"/>
            <a:ext cx="1101732" cy="284685"/>
          </a:xfrm>
          <a:prstGeom prst="rect">
            <a:avLst/>
          </a:prstGeom>
          <a:noFill/>
        </p:spPr>
        <p:txBody>
          <a:bodyPr wrap="square" lIns="121912" tIns="60956" rIns="121912" bIns="60956" rtlCol="0">
            <a:spAutoFit/>
          </a:bodyPr>
          <a:lstStyle/>
          <a:p>
            <a:r>
              <a:rPr lang="zh-CN" altLang="en-US" sz="1050" dirty="0">
                <a:solidFill>
                  <a:srgbClr val="4B4D4F">
                    <a:lumMod val="75000"/>
                  </a:srgbClr>
                </a:solidFill>
                <a:cs typeface="+mn-ea"/>
                <a:sym typeface="+mn-lt"/>
              </a:rPr>
              <a:t>华南地区</a:t>
            </a:r>
          </a:p>
        </p:txBody>
      </p:sp>
      <p:sp>
        <p:nvSpPr>
          <p:cNvPr id="139" name="TextBox 138"/>
          <p:cNvSpPr txBox="1"/>
          <p:nvPr/>
        </p:nvSpPr>
        <p:spPr>
          <a:xfrm>
            <a:off x="4712674" y="2538068"/>
            <a:ext cx="1101732" cy="284685"/>
          </a:xfrm>
          <a:prstGeom prst="rect">
            <a:avLst/>
          </a:prstGeom>
          <a:noFill/>
        </p:spPr>
        <p:txBody>
          <a:bodyPr wrap="square" lIns="121912" tIns="60956" rIns="121912" bIns="60956" rtlCol="0">
            <a:spAutoFit/>
          </a:bodyPr>
          <a:lstStyle/>
          <a:p>
            <a:r>
              <a:rPr lang="zh-CN" altLang="en-US" sz="1050" dirty="0">
                <a:solidFill>
                  <a:srgbClr val="4B4D4F">
                    <a:lumMod val="75000"/>
                  </a:srgbClr>
                </a:solidFill>
                <a:cs typeface="+mn-ea"/>
                <a:sym typeface="+mn-lt"/>
              </a:rPr>
              <a:t>华北地区</a:t>
            </a:r>
          </a:p>
        </p:txBody>
      </p:sp>
      <p:sp>
        <p:nvSpPr>
          <p:cNvPr id="140" name="TextBox 139"/>
          <p:cNvSpPr txBox="1"/>
          <p:nvPr/>
        </p:nvSpPr>
        <p:spPr>
          <a:xfrm>
            <a:off x="4527567" y="2960615"/>
            <a:ext cx="1101732" cy="284685"/>
          </a:xfrm>
          <a:prstGeom prst="rect">
            <a:avLst/>
          </a:prstGeom>
          <a:noFill/>
          <a:effectLst/>
        </p:spPr>
        <p:txBody>
          <a:bodyPr wrap="square" lIns="121912" tIns="60956" rIns="121912" bIns="60956" rtlCol="0">
            <a:spAutoFit/>
          </a:bodyPr>
          <a:lstStyle/>
          <a:p>
            <a:r>
              <a:rPr lang="zh-CN" altLang="en-US" sz="1050" dirty="0">
                <a:solidFill>
                  <a:srgbClr val="4B4D4F">
                    <a:lumMod val="75000"/>
                  </a:srgbClr>
                </a:solidFill>
                <a:cs typeface="+mn-ea"/>
                <a:sym typeface="+mn-lt"/>
              </a:rPr>
              <a:t>华东地区</a:t>
            </a:r>
          </a:p>
        </p:txBody>
      </p:sp>
      <p:sp>
        <p:nvSpPr>
          <p:cNvPr id="108" name="圆角矩形 107"/>
          <p:cNvSpPr/>
          <p:nvPr/>
        </p:nvSpPr>
        <p:spPr>
          <a:xfrm>
            <a:off x="6156176" y="1520944"/>
            <a:ext cx="2448272" cy="3029150"/>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652" tIns="50825" rIns="101652" bIns="50825" rtlCol="0" anchor="ctr"/>
          <a:lstStyle/>
          <a:p>
            <a:pPr algn="ctr"/>
            <a:endParaRPr lang="zh-CN" altLang="en-US">
              <a:cs typeface="+mn-ea"/>
              <a:sym typeface="+mn-lt"/>
            </a:endParaRPr>
          </a:p>
        </p:txBody>
      </p:sp>
      <p:grpSp>
        <p:nvGrpSpPr>
          <p:cNvPr id="109" name="组合 108"/>
          <p:cNvGrpSpPr/>
          <p:nvPr/>
        </p:nvGrpSpPr>
        <p:grpSpPr>
          <a:xfrm>
            <a:off x="6790117" y="1380917"/>
            <a:ext cx="1319800" cy="301789"/>
            <a:chOff x="4139952" y="1203949"/>
            <a:chExt cx="1053084" cy="365164"/>
          </a:xfrm>
        </p:grpSpPr>
        <p:sp>
          <p:nvSpPr>
            <p:cNvPr id="110" name="圆角矩形 109"/>
            <p:cNvSpPr/>
            <p:nvPr/>
          </p:nvSpPr>
          <p:spPr>
            <a:xfrm>
              <a:off x="4139952" y="1203949"/>
              <a:ext cx="1053084" cy="360040"/>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sym typeface="+mn-lt"/>
              </a:endParaRPr>
            </a:p>
          </p:txBody>
        </p:sp>
        <p:sp>
          <p:nvSpPr>
            <p:cNvPr id="111" name="TextBox 110"/>
            <p:cNvSpPr txBox="1"/>
            <p:nvPr/>
          </p:nvSpPr>
          <p:spPr>
            <a:xfrm>
              <a:off x="4164733" y="1233945"/>
              <a:ext cx="1003523" cy="335168"/>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200" b="1" dirty="0">
                  <a:solidFill>
                    <a:srgbClr val="00B050"/>
                  </a:solidFill>
                  <a:sym typeface="+mn-lt"/>
                </a:rPr>
                <a:t>总体概述业绩</a:t>
              </a:r>
            </a:p>
          </p:txBody>
        </p:sp>
      </p:grpSp>
      <p:sp>
        <p:nvSpPr>
          <p:cNvPr id="112" name="椭圆 111"/>
          <p:cNvSpPr/>
          <p:nvPr/>
        </p:nvSpPr>
        <p:spPr bwMode="auto">
          <a:xfrm>
            <a:off x="6528641" y="1794043"/>
            <a:ext cx="266716" cy="266774"/>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652" tIns="50825" rIns="101652" bIns="50825" anchor="ctr"/>
          <a:lstStyle/>
          <a:p>
            <a:pPr algn="ctr"/>
            <a:endParaRPr lang="zh-CN" altLang="en-US">
              <a:solidFill>
                <a:prstClr val="white"/>
              </a:solidFill>
              <a:sym typeface="+mn-lt"/>
            </a:endParaRPr>
          </a:p>
        </p:txBody>
      </p:sp>
      <p:sp>
        <p:nvSpPr>
          <p:cNvPr id="113" name="椭圆 112"/>
          <p:cNvSpPr/>
          <p:nvPr/>
        </p:nvSpPr>
        <p:spPr bwMode="auto">
          <a:xfrm>
            <a:off x="7380312" y="1779708"/>
            <a:ext cx="197880" cy="197923"/>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652" tIns="50825" rIns="101652" bIns="50825" anchor="ctr"/>
          <a:lstStyle/>
          <a:p>
            <a:pPr algn="ctr"/>
            <a:endParaRPr lang="zh-CN" altLang="en-US">
              <a:solidFill>
                <a:prstClr val="white"/>
              </a:solidFill>
              <a:sym typeface="+mn-lt"/>
            </a:endParaRPr>
          </a:p>
        </p:txBody>
      </p:sp>
      <p:sp>
        <p:nvSpPr>
          <p:cNvPr id="122" name="椭圆 121"/>
          <p:cNvSpPr/>
          <p:nvPr/>
        </p:nvSpPr>
        <p:spPr bwMode="auto">
          <a:xfrm>
            <a:off x="7744473" y="1927465"/>
            <a:ext cx="141376" cy="141407"/>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652" tIns="50825" rIns="101652" bIns="50825" anchor="ctr"/>
          <a:lstStyle/>
          <a:p>
            <a:pPr algn="ctr"/>
            <a:endParaRPr lang="zh-CN" altLang="en-US">
              <a:solidFill>
                <a:prstClr val="white"/>
              </a:solidFill>
              <a:sym typeface="+mn-lt"/>
            </a:endParaRPr>
          </a:p>
        </p:txBody>
      </p:sp>
      <p:sp>
        <p:nvSpPr>
          <p:cNvPr id="128" name="TextBox 127"/>
          <p:cNvSpPr txBox="1"/>
          <p:nvPr/>
        </p:nvSpPr>
        <p:spPr>
          <a:xfrm>
            <a:off x="6217325" y="2177584"/>
            <a:ext cx="2282584" cy="24824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652" tIns="50825" rIns="101652" bIns="50825">
            <a:noAutofit/>
          </a:bodyPr>
          <a:lstStyle>
            <a:defPPr>
              <a:defRPr lang="zh-CN"/>
            </a:defPPr>
            <a:lvl1pPr fontAlgn="base">
              <a:lnSpc>
                <a:spcPct val="120000"/>
              </a:lnSpc>
              <a:spcBef>
                <a:spcPct val="0"/>
              </a:spcBef>
              <a:spcAft>
                <a:spcPct val="0"/>
              </a:spcAft>
              <a:defRPr sz="1100">
                <a:solidFill>
                  <a:schemeClr val="tx1">
                    <a:lumMod val="50000"/>
                    <a:lumOff val="50000"/>
                  </a:schemeClr>
                </a:solidFill>
                <a:cs typeface="+mn-ea"/>
              </a:defRPr>
            </a:lvl1pPr>
          </a:lstStyle>
          <a:p>
            <a:pPr>
              <a:lnSpc>
                <a:spcPct val="140000"/>
              </a:lnSpc>
            </a:pPr>
            <a:r>
              <a:rPr lang="zh-CN" altLang="en-US" sz="1300" dirty="0">
                <a:sym typeface="+mn-lt"/>
              </a:rPr>
              <a:t>        您的内容打在这里，或者通过复制您的文本后，在此框中选择粘贴。您的内容打在这里，或者通过复制您的文本后，在此框中选择粘贴。您的内容打在这里，或者通过复制您的文本后，在此框中选择粘贴。</a:t>
            </a:r>
          </a:p>
        </p:txBody>
      </p:sp>
      <p:sp>
        <p:nvSpPr>
          <p:cNvPr id="129" name="椭圆 128"/>
          <p:cNvSpPr/>
          <p:nvPr/>
        </p:nvSpPr>
        <p:spPr bwMode="auto">
          <a:xfrm>
            <a:off x="8499300" y="1450245"/>
            <a:ext cx="141376" cy="141407"/>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652" tIns="50825" rIns="101652" bIns="50825" anchor="ctr"/>
          <a:lstStyle/>
          <a:p>
            <a:pPr algn="ctr"/>
            <a:endParaRPr lang="zh-CN" altLang="en-US">
              <a:solidFill>
                <a:prstClr val="white"/>
              </a:solidFill>
              <a:sym typeface="+mn-lt"/>
            </a:endParaRPr>
          </a:p>
        </p:txBody>
      </p:sp>
      <p:sp>
        <p:nvSpPr>
          <p:cNvPr id="136" name="椭圆 135"/>
          <p:cNvSpPr/>
          <p:nvPr/>
        </p:nvSpPr>
        <p:spPr bwMode="auto">
          <a:xfrm>
            <a:off x="6591311" y="1527103"/>
            <a:ext cx="141376" cy="141407"/>
          </a:xfrm>
          <a:prstGeom prst="ellipse">
            <a:avLst/>
          </a:prstGeom>
          <a:solidFill>
            <a:srgbClr val="00B050">
              <a:alpha val="80000"/>
            </a:srgbClr>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652" tIns="50825" rIns="101652" bIns="50825" anchor="ctr"/>
          <a:lstStyle/>
          <a:p>
            <a:pPr algn="ctr"/>
            <a:endParaRPr lang="zh-CN" altLang="en-US">
              <a:solidFill>
                <a:schemeClr val="accent1"/>
              </a:solidFill>
              <a:cs typeface="+mn-ea"/>
              <a:sym typeface="+mn-lt"/>
            </a:endParaRPr>
          </a:p>
        </p:txBody>
      </p:sp>
      <p:sp>
        <p:nvSpPr>
          <p:cNvPr id="141" name="椭圆 140"/>
          <p:cNvSpPr/>
          <p:nvPr/>
        </p:nvSpPr>
        <p:spPr bwMode="auto">
          <a:xfrm>
            <a:off x="7108871" y="1915443"/>
            <a:ext cx="141376" cy="141407"/>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652" tIns="50825" rIns="101652" bIns="50825" anchor="ctr"/>
          <a:lstStyle/>
          <a:p>
            <a:pPr algn="ctr"/>
            <a:endParaRPr lang="zh-CN" altLang="en-US">
              <a:solidFill>
                <a:prstClr val="white"/>
              </a:solidFill>
              <a:sym typeface="+mn-lt"/>
            </a:endParaRPr>
          </a:p>
        </p:txBody>
      </p:sp>
      <p:sp>
        <p:nvSpPr>
          <p:cNvPr id="142" name="椭圆 141"/>
          <p:cNvSpPr/>
          <p:nvPr/>
        </p:nvSpPr>
        <p:spPr bwMode="auto">
          <a:xfrm>
            <a:off x="6228377" y="1463917"/>
            <a:ext cx="266716" cy="266774"/>
          </a:xfrm>
          <a:prstGeom prst="ellipse">
            <a:avLst/>
          </a:prstGeom>
          <a:solidFill>
            <a:srgbClr val="92D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652" tIns="50825" rIns="101652" bIns="50825" anchor="ctr"/>
          <a:lstStyle/>
          <a:p>
            <a:pPr algn="ctr"/>
            <a:endParaRPr lang="zh-CN" altLang="en-US">
              <a:solidFill>
                <a:prstClr val="white"/>
              </a:solidFill>
              <a:sym typeface="+mn-lt"/>
            </a:endParaRPr>
          </a:p>
        </p:txBody>
      </p:sp>
      <p:sp>
        <p:nvSpPr>
          <p:cNvPr id="143" name="椭圆 142"/>
          <p:cNvSpPr/>
          <p:nvPr/>
        </p:nvSpPr>
        <p:spPr bwMode="auto">
          <a:xfrm>
            <a:off x="8176106" y="1597806"/>
            <a:ext cx="141376" cy="141407"/>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652" tIns="50825" rIns="101652" bIns="50825" anchor="ctr"/>
          <a:lstStyle/>
          <a:p>
            <a:pPr algn="ctr"/>
            <a:endParaRPr lang="zh-CN" altLang="en-US">
              <a:solidFill>
                <a:prstClr val="white"/>
              </a:solidFill>
              <a:sym typeface="+mn-lt"/>
            </a:endParaRPr>
          </a:p>
        </p:txBody>
      </p:sp>
      <p:sp>
        <p:nvSpPr>
          <p:cNvPr id="144" name="椭圆 143"/>
          <p:cNvSpPr/>
          <p:nvPr/>
        </p:nvSpPr>
        <p:spPr bwMode="auto">
          <a:xfrm>
            <a:off x="8244245" y="1800118"/>
            <a:ext cx="266716" cy="266774"/>
          </a:xfrm>
          <a:prstGeom prst="ellipse">
            <a:avLst/>
          </a:prstGeom>
          <a:solidFill>
            <a:srgbClr val="92D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652" tIns="50825" rIns="101652" bIns="50825" anchor="ctr"/>
          <a:lstStyle/>
          <a:p>
            <a:pPr algn="ctr"/>
            <a:endParaRPr lang="zh-CN" altLang="en-US">
              <a:solidFill>
                <a:prstClr val="white"/>
              </a:solidFill>
              <a:sym typeface="+mn-lt"/>
            </a:endParaRPr>
          </a:p>
        </p:txBody>
      </p:sp>
    </p:spTree>
    <p:custDataLst>
      <p:tags r:id="rId1"/>
    </p:custDataLst>
    <p:extLst>
      <p:ext uri="{BB962C8B-B14F-4D97-AF65-F5344CB8AC3E}">
        <p14:creationId xmlns:p14="http://schemas.microsoft.com/office/powerpoint/2010/main" val="734018054"/>
      </p:ext>
    </p:extLst>
  </p:cSld>
  <p:clrMapOvr>
    <a:masterClrMapping/>
  </p:clrMapOvr>
  <p:transition spd="slow" advTm="9000">
    <p:pull dir="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5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nodeType="withEffect">
                                      <p:stCondLst>
                                        <p:cond delay="250"/>
                                      </p:stCondLst>
                                      <p:childTnLst>
                                        <p:set>
                                          <p:cBhvr>
                                            <p:cTn id="14" dur="1" fill="hold">
                                              <p:stCondLst>
                                                <p:cond delay="0"/>
                                              </p:stCondLst>
                                            </p:cTn>
                                            <p:tgtEl>
                                              <p:spTgt spid="134"/>
                                            </p:tgtEl>
                                            <p:attrNameLst>
                                              <p:attrName>style.visibility</p:attrName>
                                            </p:attrNameLst>
                                          </p:cBhvr>
                                          <p:to>
                                            <p:strVal val="visible"/>
                                          </p:to>
                                        </p:set>
                                        <p:animEffect transition="in" filter="wipe(left)">
                                          <p:cBhvr>
                                            <p:cTn id="15" dur="500"/>
                                            <p:tgtEl>
                                              <p:spTgt spid="134"/>
                                            </p:tgtEl>
                                          </p:cBhvr>
                                        </p:animEffect>
                                      </p:childTnLst>
                                    </p:cTn>
                                  </p:par>
                                  <p:par>
                                    <p:cTn id="16" presetID="22" presetClass="entr" presetSubtype="8" fill="hold" nodeType="withEffect">
                                      <p:stCondLst>
                                        <p:cond delay="5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750"/>
                                      </p:stCondLst>
                                      <p:iterate type="lt">
                                        <p:tmPct val="10000"/>
                                      </p:iterate>
                                      <p:childTnLst>
                                        <p:set>
                                          <p:cBhvr>
                                            <p:cTn id="20" dur="1" fill="hold">
                                              <p:stCondLst>
                                                <p:cond delay="0"/>
                                              </p:stCondLst>
                                            </p:cTn>
                                            <p:tgtEl>
                                              <p:spTgt spid="139"/>
                                            </p:tgtEl>
                                            <p:attrNameLst>
                                              <p:attrName>style.visibility</p:attrName>
                                            </p:attrNameLst>
                                          </p:cBhvr>
                                          <p:to>
                                            <p:strVal val="visible"/>
                                          </p:to>
                                        </p:set>
                                        <p:animEffect transition="in" filter="wipe(left)">
                                          <p:cBhvr>
                                            <p:cTn id="21" dur="500"/>
                                            <p:tgtEl>
                                              <p:spTgt spid="139"/>
                                            </p:tgtEl>
                                          </p:cBhvr>
                                        </p:animEffect>
                                      </p:childTnLst>
                                    </p:cTn>
                                  </p:par>
                                  <p:par>
                                    <p:cTn id="22" presetID="22" presetClass="entr" presetSubtype="8" fill="hold" grpId="0" nodeType="withEffect">
                                      <p:stCondLst>
                                        <p:cond delay="1000"/>
                                      </p:stCondLst>
                                      <p:iterate type="lt">
                                        <p:tmPct val="10000"/>
                                      </p:iterate>
                                      <p:childTnLst>
                                        <p:set>
                                          <p:cBhvr>
                                            <p:cTn id="23" dur="1" fill="hold">
                                              <p:stCondLst>
                                                <p:cond delay="0"/>
                                              </p:stCondLst>
                                            </p:cTn>
                                            <p:tgtEl>
                                              <p:spTgt spid="140"/>
                                            </p:tgtEl>
                                            <p:attrNameLst>
                                              <p:attrName>style.visibility</p:attrName>
                                            </p:attrNameLst>
                                          </p:cBhvr>
                                          <p:to>
                                            <p:strVal val="visible"/>
                                          </p:to>
                                        </p:set>
                                        <p:animEffect transition="in" filter="wipe(left)">
                                          <p:cBhvr>
                                            <p:cTn id="24" dur="500"/>
                                            <p:tgtEl>
                                              <p:spTgt spid="140"/>
                                            </p:tgtEl>
                                          </p:cBhvr>
                                        </p:animEffect>
                                      </p:childTnLst>
                                    </p:cTn>
                                  </p:par>
                                  <p:par>
                                    <p:cTn id="25" presetID="22" presetClass="entr" presetSubtype="8" fill="hold" grpId="0" nodeType="withEffect">
                                      <p:stCondLst>
                                        <p:cond delay="1250"/>
                                      </p:stCondLst>
                                      <p:iterate type="lt">
                                        <p:tmPct val="10000"/>
                                      </p:iterate>
                                      <p:childTnLst>
                                        <p:set>
                                          <p:cBhvr>
                                            <p:cTn id="26" dur="1" fill="hold">
                                              <p:stCondLst>
                                                <p:cond delay="0"/>
                                              </p:stCondLst>
                                            </p:cTn>
                                            <p:tgtEl>
                                              <p:spTgt spid="138"/>
                                            </p:tgtEl>
                                            <p:attrNameLst>
                                              <p:attrName>style.visibility</p:attrName>
                                            </p:attrNameLst>
                                          </p:cBhvr>
                                          <p:to>
                                            <p:strVal val="visible"/>
                                          </p:to>
                                        </p:set>
                                        <p:animEffect transition="in" filter="wipe(left)">
                                          <p:cBhvr>
                                            <p:cTn id="27" dur="500"/>
                                            <p:tgtEl>
                                              <p:spTgt spid="138"/>
                                            </p:tgtEl>
                                          </p:cBhvr>
                                        </p:animEffect>
                                      </p:childTnLst>
                                    </p:cTn>
                                  </p:par>
                                </p:childTnLst>
                              </p:cTn>
                            </p:par>
                            <p:par>
                              <p:cTn id="28" fill="hold">
                                <p:stCondLst>
                                  <p:cond delay="3400"/>
                                </p:stCondLst>
                                <p:childTnLst>
                                  <p:par>
                                    <p:cTn id="29" presetID="53" presetClass="entr" presetSubtype="16" fill="hold" nodeType="afterEffect">
                                      <p:stCondLst>
                                        <p:cond delay="0"/>
                                      </p:stCondLst>
                                      <p:childTnLst>
                                        <p:set>
                                          <p:cBhvr>
                                            <p:cTn id="30" dur="1" fill="hold">
                                              <p:stCondLst>
                                                <p:cond delay="0"/>
                                              </p:stCondLst>
                                            </p:cTn>
                                            <p:tgtEl>
                                              <p:spTgt spid="109"/>
                                            </p:tgtEl>
                                            <p:attrNameLst>
                                              <p:attrName>style.visibility</p:attrName>
                                            </p:attrNameLst>
                                          </p:cBhvr>
                                          <p:to>
                                            <p:strVal val="visible"/>
                                          </p:to>
                                        </p:set>
                                        <p:anim calcmode="lin" valueType="num">
                                          <p:cBhvr>
                                            <p:cTn id="31" dur="500" fill="hold"/>
                                            <p:tgtEl>
                                              <p:spTgt spid="109"/>
                                            </p:tgtEl>
                                            <p:attrNameLst>
                                              <p:attrName>ppt_w</p:attrName>
                                            </p:attrNameLst>
                                          </p:cBhvr>
                                          <p:tavLst>
                                            <p:tav tm="0">
                                              <p:val>
                                                <p:fltVal val="0"/>
                                              </p:val>
                                            </p:tav>
                                            <p:tav tm="100000">
                                              <p:val>
                                                <p:strVal val="#ppt_w"/>
                                              </p:val>
                                            </p:tav>
                                          </p:tavLst>
                                        </p:anim>
                                        <p:anim calcmode="lin" valueType="num">
                                          <p:cBhvr>
                                            <p:cTn id="32" dur="500" fill="hold"/>
                                            <p:tgtEl>
                                              <p:spTgt spid="109"/>
                                            </p:tgtEl>
                                            <p:attrNameLst>
                                              <p:attrName>ppt_h</p:attrName>
                                            </p:attrNameLst>
                                          </p:cBhvr>
                                          <p:tavLst>
                                            <p:tav tm="0">
                                              <p:val>
                                                <p:fltVal val="0"/>
                                              </p:val>
                                            </p:tav>
                                            <p:tav tm="100000">
                                              <p:val>
                                                <p:strVal val="#ppt_h"/>
                                              </p:val>
                                            </p:tav>
                                          </p:tavLst>
                                        </p:anim>
                                        <p:animEffect transition="in" filter="fade">
                                          <p:cBhvr>
                                            <p:cTn id="33" dur="500"/>
                                            <p:tgtEl>
                                              <p:spTgt spid="109"/>
                                            </p:tgtEl>
                                          </p:cBhvr>
                                        </p:animEffect>
                                      </p:childTnLst>
                                    </p:cTn>
                                  </p:par>
                                </p:childTnLst>
                              </p:cTn>
                            </p:par>
                            <p:par>
                              <p:cTn id="34" fill="hold">
                                <p:stCondLst>
                                  <p:cond delay="3900"/>
                                </p:stCondLst>
                                <p:childTnLst>
                                  <p:par>
                                    <p:cTn id="35" presetID="53" presetClass="entr" presetSubtype="16" fill="hold" grpId="0" nodeType="afterEffect">
                                      <p:stCondLst>
                                        <p:cond delay="267"/>
                                      </p:stCondLst>
                                      <p:childTnLst>
                                        <p:set>
                                          <p:cBhvr>
                                            <p:cTn id="36" dur="1" fill="hold">
                                              <p:stCondLst>
                                                <p:cond delay="0"/>
                                              </p:stCondLst>
                                            </p:cTn>
                                            <p:tgtEl>
                                              <p:spTgt spid="142"/>
                                            </p:tgtEl>
                                            <p:attrNameLst>
                                              <p:attrName>style.visibility</p:attrName>
                                            </p:attrNameLst>
                                          </p:cBhvr>
                                          <p:to>
                                            <p:strVal val="visible"/>
                                          </p:to>
                                        </p:set>
                                        <p:anim calcmode="lin" valueType="num">
                                          <p:cBhvr>
                                            <p:cTn id="37" dur="431" fill="hold"/>
                                            <p:tgtEl>
                                              <p:spTgt spid="142"/>
                                            </p:tgtEl>
                                            <p:attrNameLst>
                                              <p:attrName>ppt_w</p:attrName>
                                            </p:attrNameLst>
                                          </p:cBhvr>
                                          <p:tavLst>
                                            <p:tav tm="0">
                                              <p:val>
                                                <p:fltVal val="0"/>
                                              </p:val>
                                            </p:tav>
                                            <p:tav tm="100000">
                                              <p:val>
                                                <p:strVal val="#ppt_w"/>
                                              </p:val>
                                            </p:tav>
                                          </p:tavLst>
                                        </p:anim>
                                        <p:anim calcmode="lin" valueType="num">
                                          <p:cBhvr>
                                            <p:cTn id="38" dur="431" fill="hold"/>
                                            <p:tgtEl>
                                              <p:spTgt spid="142"/>
                                            </p:tgtEl>
                                            <p:attrNameLst>
                                              <p:attrName>ppt_h</p:attrName>
                                            </p:attrNameLst>
                                          </p:cBhvr>
                                          <p:tavLst>
                                            <p:tav tm="0">
                                              <p:val>
                                                <p:fltVal val="0"/>
                                              </p:val>
                                            </p:tav>
                                            <p:tav tm="100000">
                                              <p:val>
                                                <p:strVal val="#ppt_h"/>
                                              </p:val>
                                            </p:tav>
                                          </p:tavLst>
                                        </p:anim>
                                        <p:animEffect transition="in" filter="fade">
                                          <p:cBhvr>
                                            <p:cTn id="39" dur="431"/>
                                            <p:tgtEl>
                                              <p:spTgt spid="142"/>
                                            </p:tgtEl>
                                          </p:cBhvr>
                                        </p:animEffect>
                                      </p:childTnLst>
                                    </p:cTn>
                                  </p:par>
                                  <p:par>
                                    <p:cTn id="40" presetID="53" presetClass="entr" presetSubtype="16" fill="hold" grpId="0" nodeType="withEffect">
                                      <p:stCondLst>
                                        <p:cond delay="290"/>
                                      </p:stCondLst>
                                      <p:childTnLst>
                                        <p:set>
                                          <p:cBhvr>
                                            <p:cTn id="41" dur="1" fill="hold">
                                              <p:stCondLst>
                                                <p:cond delay="0"/>
                                              </p:stCondLst>
                                            </p:cTn>
                                            <p:tgtEl>
                                              <p:spTgt spid="112"/>
                                            </p:tgtEl>
                                            <p:attrNameLst>
                                              <p:attrName>style.visibility</p:attrName>
                                            </p:attrNameLst>
                                          </p:cBhvr>
                                          <p:to>
                                            <p:strVal val="visible"/>
                                          </p:to>
                                        </p:set>
                                        <p:anim calcmode="lin" valueType="num">
                                          <p:cBhvr>
                                            <p:cTn id="42" dur="395" fill="hold"/>
                                            <p:tgtEl>
                                              <p:spTgt spid="112"/>
                                            </p:tgtEl>
                                            <p:attrNameLst>
                                              <p:attrName>ppt_w</p:attrName>
                                            </p:attrNameLst>
                                          </p:cBhvr>
                                          <p:tavLst>
                                            <p:tav tm="0">
                                              <p:val>
                                                <p:fltVal val="0"/>
                                              </p:val>
                                            </p:tav>
                                            <p:tav tm="100000">
                                              <p:val>
                                                <p:strVal val="#ppt_w"/>
                                              </p:val>
                                            </p:tav>
                                          </p:tavLst>
                                        </p:anim>
                                        <p:anim calcmode="lin" valueType="num">
                                          <p:cBhvr>
                                            <p:cTn id="43" dur="395" fill="hold"/>
                                            <p:tgtEl>
                                              <p:spTgt spid="112"/>
                                            </p:tgtEl>
                                            <p:attrNameLst>
                                              <p:attrName>ppt_h</p:attrName>
                                            </p:attrNameLst>
                                          </p:cBhvr>
                                          <p:tavLst>
                                            <p:tav tm="0">
                                              <p:val>
                                                <p:fltVal val="0"/>
                                              </p:val>
                                            </p:tav>
                                            <p:tav tm="100000">
                                              <p:val>
                                                <p:strVal val="#ppt_h"/>
                                              </p:val>
                                            </p:tav>
                                          </p:tavLst>
                                        </p:anim>
                                        <p:animEffect transition="in" filter="fade">
                                          <p:cBhvr>
                                            <p:cTn id="44" dur="395"/>
                                            <p:tgtEl>
                                              <p:spTgt spid="112"/>
                                            </p:tgtEl>
                                          </p:cBhvr>
                                        </p:animEffect>
                                      </p:childTnLst>
                                    </p:cTn>
                                  </p:par>
                                  <p:par>
                                    <p:cTn id="45" presetID="53" presetClass="entr" presetSubtype="16" fill="hold" grpId="0" nodeType="withEffect">
                                      <p:stCondLst>
                                        <p:cond delay="145"/>
                                      </p:stCondLst>
                                      <p:childTnLst>
                                        <p:set>
                                          <p:cBhvr>
                                            <p:cTn id="46" dur="1" fill="hold">
                                              <p:stCondLst>
                                                <p:cond delay="0"/>
                                              </p:stCondLst>
                                            </p:cTn>
                                            <p:tgtEl>
                                              <p:spTgt spid="113"/>
                                            </p:tgtEl>
                                            <p:attrNameLst>
                                              <p:attrName>style.visibility</p:attrName>
                                            </p:attrNameLst>
                                          </p:cBhvr>
                                          <p:to>
                                            <p:strVal val="visible"/>
                                          </p:to>
                                        </p:set>
                                        <p:anim calcmode="lin" valueType="num">
                                          <p:cBhvr>
                                            <p:cTn id="47" dur="187" fill="hold"/>
                                            <p:tgtEl>
                                              <p:spTgt spid="113"/>
                                            </p:tgtEl>
                                            <p:attrNameLst>
                                              <p:attrName>ppt_w</p:attrName>
                                            </p:attrNameLst>
                                          </p:cBhvr>
                                          <p:tavLst>
                                            <p:tav tm="0">
                                              <p:val>
                                                <p:fltVal val="0"/>
                                              </p:val>
                                            </p:tav>
                                            <p:tav tm="100000">
                                              <p:val>
                                                <p:strVal val="#ppt_w"/>
                                              </p:val>
                                            </p:tav>
                                          </p:tavLst>
                                        </p:anim>
                                        <p:anim calcmode="lin" valueType="num">
                                          <p:cBhvr>
                                            <p:cTn id="48" dur="187" fill="hold"/>
                                            <p:tgtEl>
                                              <p:spTgt spid="113"/>
                                            </p:tgtEl>
                                            <p:attrNameLst>
                                              <p:attrName>ppt_h</p:attrName>
                                            </p:attrNameLst>
                                          </p:cBhvr>
                                          <p:tavLst>
                                            <p:tav tm="0">
                                              <p:val>
                                                <p:fltVal val="0"/>
                                              </p:val>
                                            </p:tav>
                                            <p:tav tm="100000">
                                              <p:val>
                                                <p:strVal val="#ppt_h"/>
                                              </p:val>
                                            </p:tav>
                                          </p:tavLst>
                                        </p:anim>
                                        <p:animEffect transition="in" filter="fade">
                                          <p:cBhvr>
                                            <p:cTn id="49" dur="187"/>
                                            <p:tgtEl>
                                              <p:spTgt spid="113"/>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136"/>
                                            </p:tgtEl>
                                            <p:attrNameLst>
                                              <p:attrName>style.visibility</p:attrName>
                                            </p:attrNameLst>
                                          </p:cBhvr>
                                          <p:to>
                                            <p:strVal val="visible"/>
                                          </p:to>
                                        </p:set>
                                        <p:anim calcmode="lin" valueType="num">
                                          <p:cBhvr>
                                            <p:cTn id="52" dur="481" fill="hold"/>
                                            <p:tgtEl>
                                              <p:spTgt spid="136"/>
                                            </p:tgtEl>
                                            <p:attrNameLst>
                                              <p:attrName>ppt_w</p:attrName>
                                            </p:attrNameLst>
                                          </p:cBhvr>
                                          <p:tavLst>
                                            <p:tav tm="0">
                                              <p:val>
                                                <p:fltVal val="0"/>
                                              </p:val>
                                            </p:tav>
                                            <p:tav tm="100000">
                                              <p:val>
                                                <p:strVal val="#ppt_w"/>
                                              </p:val>
                                            </p:tav>
                                          </p:tavLst>
                                        </p:anim>
                                        <p:anim calcmode="lin" valueType="num">
                                          <p:cBhvr>
                                            <p:cTn id="53" dur="481" fill="hold"/>
                                            <p:tgtEl>
                                              <p:spTgt spid="136"/>
                                            </p:tgtEl>
                                            <p:attrNameLst>
                                              <p:attrName>ppt_h</p:attrName>
                                            </p:attrNameLst>
                                          </p:cBhvr>
                                          <p:tavLst>
                                            <p:tav tm="0">
                                              <p:val>
                                                <p:fltVal val="0"/>
                                              </p:val>
                                            </p:tav>
                                            <p:tav tm="100000">
                                              <p:val>
                                                <p:strVal val="#ppt_h"/>
                                              </p:val>
                                            </p:tav>
                                          </p:tavLst>
                                        </p:anim>
                                        <p:animEffect transition="in" filter="fade">
                                          <p:cBhvr>
                                            <p:cTn id="54" dur="481"/>
                                            <p:tgtEl>
                                              <p:spTgt spid="136"/>
                                            </p:tgtEl>
                                          </p:cBhvr>
                                        </p:animEffect>
                                      </p:childTnLst>
                                    </p:cTn>
                                  </p:par>
                                  <p:par>
                                    <p:cTn id="55" presetID="53" presetClass="entr" presetSubtype="16" fill="hold" grpId="0" nodeType="withEffect">
                                      <p:stCondLst>
                                        <p:cond delay="387"/>
                                      </p:stCondLst>
                                      <p:childTnLst>
                                        <p:set>
                                          <p:cBhvr>
                                            <p:cTn id="56" dur="1" fill="hold">
                                              <p:stCondLst>
                                                <p:cond delay="0"/>
                                              </p:stCondLst>
                                            </p:cTn>
                                            <p:tgtEl>
                                              <p:spTgt spid="141"/>
                                            </p:tgtEl>
                                            <p:attrNameLst>
                                              <p:attrName>style.visibility</p:attrName>
                                            </p:attrNameLst>
                                          </p:cBhvr>
                                          <p:to>
                                            <p:strVal val="visible"/>
                                          </p:to>
                                        </p:set>
                                        <p:anim calcmode="lin" valueType="num">
                                          <p:cBhvr>
                                            <p:cTn id="57" dur="436" fill="hold"/>
                                            <p:tgtEl>
                                              <p:spTgt spid="141"/>
                                            </p:tgtEl>
                                            <p:attrNameLst>
                                              <p:attrName>ppt_w</p:attrName>
                                            </p:attrNameLst>
                                          </p:cBhvr>
                                          <p:tavLst>
                                            <p:tav tm="0">
                                              <p:val>
                                                <p:fltVal val="0"/>
                                              </p:val>
                                            </p:tav>
                                            <p:tav tm="100000">
                                              <p:val>
                                                <p:strVal val="#ppt_w"/>
                                              </p:val>
                                            </p:tav>
                                          </p:tavLst>
                                        </p:anim>
                                        <p:anim calcmode="lin" valueType="num">
                                          <p:cBhvr>
                                            <p:cTn id="58" dur="436" fill="hold"/>
                                            <p:tgtEl>
                                              <p:spTgt spid="141"/>
                                            </p:tgtEl>
                                            <p:attrNameLst>
                                              <p:attrName>ppt_h</p:attrName>
                                            </p:attrNameLst>
                                          </p:cBhvr>
                                          <p:tavLst>
                                            <p:tav tm="0">
                                              <p:val>
                                                <p:fltVal val="0"/>
                                              </p:val>
                                            </p:tav>
                                            <p:tav tm="100000">
                                              <p:val>
                                                <p:strVal val="#ppt_h"/>
                                              </p:val>
                                            </p:tav>
                                          </p:tavLst>
                                        </p:anim>
                                        <p:animEffect transition="in" filter="fade">
                                          <p:cBhvr>
                                            <p:cTn id="59" dur="436"/>
                                            <p:tgtEl>
                                              <p:spTgt spid="141"/>
                                            </p:tgtEl>
                                          </p:cBhvr>
                                        </p:animEffect>
                                      </p:childTnLst>
                                    </p:cTn>
                                  </p:par>
                                  <p:par>
                                    <p:cTn id="60" presetID="53" presetClass="entr" presetSubtype="16" fill="hold" grpId="0" nodeType="withEffect">
                                      <p:stCondLst>
                                        <p:cond delay="7"/>
                                      </p:stCondLst>
                                      <p:childTnLst>
                                        <p:set>
                                          <p:cBhvr>
                                            <p:cTn id="61" dur="1" fill="hold">
                                              <p:stCondLst>
                                                <p:cond delay="0"/>
                                              </p:stCondLst>
                                            </p:cTn>
                                            <p:tgtEl>
                                              <p:spTgt spid="143"/>
                                            </p:tgtEl>
                                            <p:attrNameLst>
                                              <p:attrName>style.visibility</p:attrName>
                                            </p:attrNameLst>
                                          </p:cBhvr>
                                          <p:to>
                                            <p:strVal val="visible"/>
                                          </p:to>
                                        </p:set>
                                        <p:anim calcmode="lin" valueType="num">
                                          <p:cBhvr>
                                            <p:cTn id="62" dur="200" fill="hold"/>
                                            <p:tgtEl>
                                              <p:spTgt spid="143"/>
                                            </p:tgtEl>
                                            <p:attrNameLst>
                                              <p:attrName>ppt_w</p:attrName>
                                            </p:attrNameLst>
                                          </p:cBhvr>
                                          <p:tavLst>
                                            <p:tav tm="0">
                                              <p:val>
                                                <p:fltVal val="0"/>
                                              </p:val>
                                            </p:tav>
                                            <p:tav tm="100000">
                                              <p:val>
                                                <p:strVal val="#ppt_w"/>
                                              </p:val>
                                            </p:tav>
                                          </p:tavLst>
                                        </p:anim>
                                        <p:anim calcmode="lin" valueType="num">
                                          <p:cBhvr>
                                            <p:cTn id="63" dur="200" fill="hold"/>
                                            <p:tgtEl>
                                              <p:spTgt spid="143"/>
                                            </p:tgtEl>
                                            <p:attrNameLst>
                                              <p:attrName>ppt_h</p:attrName>
                                            </p:attrNameLst>
                                          </p:cBhvr>
                                          <p:tavLst>
                                            <p:tav tm="0">
                                              <p:val>
                                                <p:fltVal val="0"/>
                                              </p:val>
                                            </p:tav>
                                            <p:tav tm="100000">
                                              <p:val>
                                                <p:strVal val="#ppt_h"/>
                                              </p:val>
                                            </p:tav>
                                          </p:tavLst>
                                        </p:anim>
                                        <p:animEffect transition="in" filter="fade">
                                          <p:cBhvr>
                                            <p:cTn id="64" dur="200"/>
                                            <p:tgtEl>
                                              <p:spTgt spid="143"/>
                                            </p:tgtEl>
                                          </p:cBhvr>
                                        </p:animEffect>
                                      </p:childTnLst>
                                    </p:cTn>
                                  </p:par>
                                  <p:par>
                                    <p:cTn id="65" presetID="53" presetClass="entr" presetSubtype="16" fill="hold" grpId="0" nodeType="withEffect">
                                      <p:stCondLst>
                                        <p:cond delay="380"/>
                                      </p:stCondLst>
                                      <p:childTnLst>
                                        <p:set>
                                          <p:cBhvr>
                                            <p:cTn id="66" dur="1" fill="hold">
                                              <p:stCondLst>
                                                <p:cond delay="0"/>
                                              </p:stCondLst>
                                            </p:cTn>
                                            <p:tgtEl>
                                              <p:spTgt spid="144"/>
                                            </p:tgtEl>
                                            <p:attrNameLst>
                                              <p:attrName>style.visibility</p:attrName>
                                            </p:attrNameLst>
                                          </p:cBhvr>
                                          <p:to>
                                            <p:strVal val="visible"/>
                                          </p:to>
                                        </p:set>
                                        <p:anim calcmode="lin" valueType="num">
                                          <p:cBhvr>
                                            <p:cTn id="67" dur="475" fill="hold"/>
                                            <p:tgtEl>
                                              <p:spTgt spid="144"/>
                                            </p:tgtEl>
                                            <p:attrNameLst>
                                              <p:attrName>ppt_w</p:attrName>
                                            </p:attrNameLst>
                                          </p:cBhvr>
                                          <p:tavLst>
                                            <p:tav tm="0">
                                              <p:val>
                                                <p:fltVal val="0"/>
                                              </p:val>
                                            </p:tav>
                                            <p:tav tm="100000">
                                              <p:val>
                                                <p:strVal val="#ppt_w"/>
                                              </p:val>
                                            </p:tav>
                                          </p:tavLst>
                                        </p:anim>
                                        <p:anim calcmode="lin" valueType="num">
                                          <p:cBhvr>
                                            <p:cTn id="68" dur="475" fill="hold"/>
                                            <p:tgtEl>
                                              <p:spTgt spid="144"/>
                                            </p:tgtEl>
                                            <p:attrNameLst>
                                              <p:attrName>ppt_h</p:attrName>
                                            </p:attrNameLst>
                                          </p:cBhvr>
                                          <p:tavLst>
                                            <p:tav tm="0">
                                              <p:val>
                                                <p:fltVal val="0"/>
                                              </p:val>
                                            </p:tav>
                                            <p:tav tm="100000">
                                              <p:val>
                                                <p:strVal val="#ppt_h"/>
                                              </p:val>
                                            </p:tav>
                                          </p:tavLst>
                                        </p:anim>
                                        <p:animEffect transition="in" filter="fade">
                                          <p:cBhvr>
                                            <p:cTn id="69" dur="475"/>
                                            <p:tgtEl>
                                              <p:spTgt spid="144"/>
                                            </p:tgtEl>
                                          </p:cBhvr>
                                        </p:animEffect>
                                      </p:childTnLst>
                                    </p:cTn>
                                  </p:par>
                                  <p:par>
                                    <p:cTn id="70" presetID="53" presetClass="entr" presetSubtype="16" fill="hold" grpId="0" nodeType="withEffect">
                                      <p:stCondLst>
                                        <p:cond delay="407"/>
                                      </p:stCondLst>
                                      <p:childTnLst>
                                        <p:set>
                                          <p:cBhvr>
                                            <p:cTn id="71" dur="1" fill="hold">
                                              <p:stCondLst>
                                                <p:cond delay="0"/>
                                              </p:stCondLst>
                                            </p:cTn>
                                            <p:tgtEl>
                                              <p:spTgt spid="122"/>
                                            </p:tgtEl>
                                            <p:attrNameLst>
                                              <p:attrName>style.visibility</p:attrName>
                                            </p:attrNameLst>
                                          </p:cBhvr>
                                          <p:to>
                                            <p:strVal val="visible"/>
                                          </p:to>
                                        </p:set>
                                        <p:anim calcmode="lin" valueType="num">
                                          <p:cBhvr>
                                            <p:cTn id="72" dur="182" fill="hold"/>
                                            <p:tgtEl>
                                              <p:spTgt spid="122"/>
                                            </p:tgtEl>
                                            <p:attrNameLst>
                                              <p:attrName>ppt_w</p:attrName>
                                            </p:attrNameLst>
                                          </p:cBhvr>
                                          <p:tavLst>
                                            <p:tav tm="0">
                                              <p:val>
                                                <p:fltVal val="0"/>
                                              </p:val>
                                            </p:tav>
                                            <p:tav tm="100000">
                                              <p:val>
                                                <p:strVal val="#ppt_w"/>
                                              </p:val>
                                            </p:tav>
                                          </p:tavLst>
                                        </p:anim>
                                        <p:anim calcmode="lin" valueType="num">
                                          <p:cBhvr>
                                            <p:cTn id="73" dur="182" fill="hold"/>
                                            <p:tgtEl>
                                              <p:spTgt spid="122"/>
                                            </p:tgtEl>
                                            <p:attrNameLst>
                                              <p:attrName>ppt_h</p:attrName>
                                            </p:attrNameLst>
                                          </p:cBhvr>
                                          <p:tavLst>
                                            <p:tav tm="0">
                                              <p:val>
                                                <p:fltVal val="0"/>
                                              </p:val>
                                            </p:tav>
                                            <p:tav tm="100000">
                                              <p:val>
                                                <p:strVal val="#ppt_h"/>
                                              </p:val>
                                            </p:tav>
                                          </p:tavLst>
                                        </p:anim>
                                        <p:animEffect transition="in" filter="fade">
                                          <p:cBhvr>
                                            <p:cTn id="74" dur="182"/>
                                            <p:tgtEl>
                                              <p:spTgt spid="122"/>
                                            </p:tgtEl>
                                          </p:cBhvr>
                                        </p:animEffect>
                                      </p:childTnLst>
                                    </p:cTn>
                                  </p:par>
                                  <p:par>
                                    <p:cTn id="75" presetID="53" presetClass="entr" presetSubtype="16" fill="hold" grpId="0" nodeType="withEffect">
                                      <p:stCondLst>
                                        <p:cond delay="355"/>
                                      </p:stCondLst>
                                      <p:childTnLst>
                                        <p:set>
                                          <p:cBhvr>
                                            <p:cTn id="76" dur="1" fill="hold">
                                              <p:stCondLst>
                                                <p:cond delay="0"/>
                                              </p:stCondLst>
                                            </p:cTn>
                                            <p:tgtEl>
                                              <p:spTgt spid="129"/>
                                            </p:tgtEl>
                                            <p:attrNameLst>
                                              <p:attrName>style.visibility</p:attrName>
                                            </p:attrNameLst>
                                          </p:cBhvr>
                                          <p:to>
                                            <p:strVal val="visible"/>
                                          </p:to>
                                        </p:set>
                                        <p:anim calcmode="lin" valueType="num">
                                          <p:cBhvr>
                                            <p:cTn id="77" dur="262" fill="hold"/>
                                            <p:tgtEl>
                                              <p:spTgt spid="129"/>
                                            </p:tgtEl>
                                            <p:attrNameLst>
                                              <p:attrName>ppt_w</p:attrName>
                                            </p:attrNameLst>
                                          </p:cBhvr>
                                          <p:tavLst>
                                            <p:tav tm="0">
                                              <p:val>
                                                <p:fltVal val="0"/>
                                              </p:val>
                                            </p:tav>
                                            <p:tav tm="100000">
                                              <p:val>
                                                <p:strVal val="#ppt_w"/>
                                              </p:val>
                                            </p:tav>
                                          </p:tavLst>
                                        </p:anim>
                                        <p:anim calcmode="lin" valueType="num">
                                          <p:cBhvr>
                                            <p:cTn id="78" dur="262" fill="hold"/>
                                            <p:tgtEl>
                                              <p:spTgt spid="129"/>
                                            </p:tgtEl>
                                            <p:attrNameLst>
                                              <p:attrName>ppt_h</p:attrName>
                                            </p:attrNameLst>
                                          </p:cBhvr>
                                          <p:tavLst>
                                            <p:tav tm="0">
                                              <p:val>
                                                <p:fltVal val="0"/>
                                              </p:val>
                                            </p:tav>
                                            <p:tav tm="100000">
                                              <p:val>
                                                <p:strVal val="#ppt_h"/>
                                              </p:val>
                                            </p:tav>
                                          </p:tavLst>
                                        </p:anim>
                                        <p:animEffect transition="in" filter="fade">
                                          <p:cBhvr>
                                            <p:cTn id="79" dur="262"/>
                                            <p:tgtEl>
                                              <p:spTgt spid="129"/>
                                            </p:tgtEl>
                                          </p:cBhvr>
                                        </p:animEffect>
                                      </p:childTnLst>
                                    </p:cTn>
                                  </p:par>
                                </p:childTnLst>
                              </p:cTn>
                            </p:par>
                            <p:par>
                              <p:cTn id="80" fill="hold">
                                <p:stCondLst>
                                  <p:cond delay="4881"/>
                                </p:stCondLst>
                                <p:childTnLst>
                                  <p:par>
                                    <p:cTn id="81" presetID="21" presetClass="entr" presetSubtype="1" fill="hold" grpId="0" nodeType="afterEffect">
                                      <p:stCondLst>
                                        <p:cond delay="0"/>
                                      </p:stCondLst>
                                      <p:childTnLst>
                                        <p:set>
                                          <p:cBhvr>
                                            <p:cTn id="82" dur="1" fill="hold">
                                              <p:stCondLst>
                                                <p:cond delay="0"/>
                                              </p:stCondLst>
                                            </p:cTn>
                                            <p:tgtEl>
                                              <p:spTgt spid="108"/>
                                            </p:tgtEl>
                                            <p:attrNameLst>
                                              <p:attrName>style.visibility</p:attrName>
                                            </p:attrNameLst>
                                          </p:cBhvr>
                                          <p:to>
                                            <p:strVal val="visible"/>
                                          </p:to>
                                        </p:set>
                                        <p:animEffect transition="in" filter="wheel(1)">
                                          <p:cBhvr>
                                            <p:cTn id="83" dur="1000"/>
                                            <p:tgtEl>
                                              <p:spTgt spid="108"/>
                                            </p:tgtEl>
                                          </p:cBhvr>
                                        </p:animEffect>
                                      </p:childTnLst>
                                    </p:cTn>
                                  </p:par>
                                </p:childTnLst>
                              </p:cTn>
                            </p:par>
                            <p:par>
                              <p:cTn id="84" fill="hold">
                                <p:stCondLst>
                                  <p:cond delay="5881"/>
                                </p:stCondLst>
                                <p:childTnLst>
                                  <p:par>
                                    <p:cTn id="85" presetID="22" presetClass="entr" presetSubtype="8" fill="hold" grpId="0" nodeType="afterEffect">
                                      <p:stCondLst>
                                        <p:cond delay="0"/>
                                      </p:stCondLst>
                                      <p:iterate type="lt">
                                        <p:tmPct val="10000"/>
                                      </p:iterate>
                                      <p:childTnLst>
                                        <p:set>
                                          <p:cBhvr>
                                            <p:cTn id="86" dur="1" fill="hold">
                                              <p:stCondLst>
                                                <p:cond delay="0"/>
                                              </p:stCondLst>
                                            </p:cTn>
                                            <p:tgtEl>
                                              <p:spTgt spid="128"/>
                                            </p:tgtEl>
                                            <p:attrNameLst>
                                              <p:attrName>style.visibility</p:attrName>
                                            </p:attrNameLst>
                                          </p:cBhvr>
                                          <p:to>
                                            <p:strVal val="visible"/>
                                          </p:to>
                                        </p:set>
                                        <p:animEffect transition="in" filter="wipe(left)">
                                          <p:cBhvr>
                                            <p:cTn id="87" dur="25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p:bldP spid="140" grpId="0"/>
          <p:bldP spid="108" grpId="0" animBg="1"/>
          <p:bldP spid="112" grpId="0" animBg="1"/>
          <p:bldP spid="113" grpId="0" animBg="1"/>
          <p:bldP spid="122" grpId="0" animBg="1"/>
          <p:bldP spid="128" grpId="0"/>
          <p:bldP spid="129" grpId="0" animBg="1"/>
          <p:bldP spid="136" grpId="0" animBg="1"/>
          <p:bldP spid="141" grpId="0" animBg="1"/>
          <p:bldP spid="142" grpId="0" animBg="1"/>
          <p:bldP spid="143" grpId="0" animBg="1"/>
          <p:bldP spid="14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0-#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nodeType="withEffect">
                                      <p:stCondLst>
                                        <p:cond delay="250"/>
                                      </p:stCondLst>
                                      <p:childTnLst>
                                        <p:set>
                                          <p:cBhvr>
                                            <p:cTn id="14" dur="1" fill="hold">
                                              <p:stCondLst>
                                                <p:cond delay="0"/>
                                              </p:stCondLst>
                                            </p:cTn>
                                            <p:tgtEl>
                                              <p:spTgt spid="134"/>
                                            </p:tgtEl>
                                            <p:attrNameLst>
                                              <p:attrName>style.visibility</p:attrName>
                                            </p:attrNameLst>
                                          </p:cBhvr>
                                          <p:to>
                                            <p:strVal val="visible"/>
                                          </p:to>
                                        </p:set>
                                        <p:animEffect transition="in" filter="wipe(left)">
                                          <p:cBhvr>
                                            <p:cTn id="15" dur="500"/>
                                            <p:tgtEl>
                                              <p:spTgt spid="134"/>
                                            </p:tgtEl>
                                          </p:cBhvr>
                                        </p:animEffect>
                                      </p:childTnLst>
                                    </p:cTn>
                                  </p:par>
                                  <p:par>
                                    <p:cTn id="16" presetID="22" presetClass="entr" presetSubtype="8" fill="hold" nodeType="withEffect">
                                      <p:stCondLst>
                                        <p:cond delay="5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750"/>
                                      </p:stCondLst>
                                      <p:iterate type="lt">
                                        <p:tmPct val="10000"/>
                                      </p:iterate>
                                      <p:childTnLst>
                                        <p:set>
                                          <p:cBhvr>
                                            <p:cTn id="20" dur="1" fill="hold">
                                              <p:stCondLst>
                                                <p:cond delay="0"/>
                                              </p:stCondLst>
                                            </p:cTn>
                                            <p:tgtEl>
                                              <p:spTgt spid="139"/>
                                            </p:tgtEl>
                                            <p:attrNameLst>
                                              <p:attrName>style.visibility</p:attrName>
                                            </p:attrNameLst>
                                          </p:cBhvr>
                                          <p:to>
                                            <p:strVal val="visible"/>
                                          </p:to>
                                        </p:set>
                                        <p:animEffect transition="in" filter="wipe(left)">
                                          <p:cBhvr>
                                            <p:cTn id="21" dur="500"/>
                                            <p:tgtEl>
                                              <p:spTgt spid="139"/>
                                            </p:tgtEl>
                                          </p:cBhvr>
                                        </p:animEffect>
                                      </p:childTnLst>
                                    </p:cTn>
                                  </p:par>
                                  <p:par>
                                    <p:cTn id="22" presetID="22" presetClass="entr" presetSubtype="8" fill="hold" grpId="0" nodeType="withEffect">
                                      <p:stCondLst>
                                        <p:cond delay="1000"/>
                                      </p:stCondLst>
                                      <p:iterate type="lt">
                                        <p:tmPct val="10000"/>
                                      </p:iterate>
                                      <p:childTnLst>
                                        <p:set>
                                          <p:cBhvr>
                                            <p:cTn id="23" dur="1" fill="hold">
                                              <p:stCondLst>
                                                <p:cond delay="0"/>
                                              </p:stCondLst>
                                            </p:cTn>
                                            <p:tgtEl>
                                              <p:spTgt spid="140"/>
                                            </p:tgtEl>
                                            <p:attrNameLst>
                                              <p:attrName>style.visibility</p:attrName>
                                            </p:attrNameLst>
                                          </p:cBhvr>
                                          <p:to>
                                            <p:strVal val="visible"/>
                                          </p:to>
                                        </p:set>
                                        <p:animEffect transition="in" filter="wipe(left)">
                                          <p:cBhvr>
                                            <p:cTn id="24" dur="500"/>
                                            <p:tgtEl>
                                              <p:spTgt spid="140"/>
                                            </p:tgtEl>
                                          </p:cBhvr>
                                        </p:animEffect>
                                      </p:childTnLst>
                                    </p:cTn>
                                  </p:par>
                                  <p:par>
                                    <p:cTn id="25" presetID="22" presetClass="entr" presetSubtype="8" fill="hold" grpId="0" nodeType="withEffect">
                                      <p:stCondLst>
                                        <p:cond delay="1250"/>
                                      </p:stCondLst>
                                      <p:iterate type="lt">
                                        <p:tmPct val="10000"/>
                                      </p:iterate>
                                      <p:childTnLst>
                                        <p:set>
                                          <p:cBhvr>
                                            <p:cTn id="26" dur="1" fill="hold">
                                              <p:stCondLst>
                                                <p:cond delay="0"/>
                                              </p:stCondLst>
                                            </p:cTn>
                                            <p:tgtEl>
                                              <p:spTgt spid="138"/>
                                            </p:tgtEl>
                                            <p:attrNameLst>
                                              <p:attrName>style.visibility</p:attrName>
                                            </p:attrNameLst>
                                          </p:cBhvr>
                                          <p:to>
                                            <p:strVal val="visible"/>
                                          </p:to>
                                        </p:set>
                                        <p:animEffect transition="in" filter="wipe(left)">
                                          <p:cBhvr>
                                            <p:cTn id="27" dur="500"/>
                                            <p:tgtEl>
                                              <p:spTgt spid="138"/>
                                            </p:tgtEl>
                                          </p:cBhvr>
                                        </p:animEffect>
                                      </p:childTnLst>
                                    </p:cTn>
                                  </p:par>
                                </p:childTnLst>
                              </p:cTn>
                            </p:par>
                            <p:par>
                              <p:cTn id="28" fill="hold">
                                <p:stCondLst>
                                  <p:cond delay="3400"/>
                                </p:stCondLst>
                                <p:childTnLst>
                                  <p:par>
                                    <p:cTn id="29" presetID="53" presetClass="entr" presetSubtype="16" fill="hold" nodeType="afterEffect">
                                      <p:stCondLst>
                                        <p:cond delay="0"/>
                                      </p:stCondLst>
                                      <p:childTnLst>
                                        <p:set>
                                          <p:cBhvr>
                                            <p:cTn id="30" dur="1" fill="hold">
                                              <p:stCondLst>
                                                <p:cond delay="0"/>
                                              </p:stCondLst>
                                            </p:cTn>
                                            <p:tgtEl>
                                              <p:spTgt spid="109"/>
                                            </p:tgtEl>
                                            <p:attrNameLst>
                                              <p:attrName>style.visibility</p:attrName>
                                            </p:attrNameLst>
                                          </p:cBhvr>
                                          <p:to>
                                            <p:strVal val="visible"/>
                                          </p:to>
                                        </p:set>
                                        <p:anim calcmode="lin" valueType="num">
                                          <p:cBhvr>
                                            <p:cTn id="31" dur="500" fill="hold"/>
                                            <p:tgtEl>
                                              <p:spTgt spid="109"/>
                                            </p:tgtEl>
                                            <p:attrNameLst>
                                              <p:attrName>ppt_w</p:attrName>
                                            </p:attrNameLst>
                                          </p:cBhvr>
                                          <p:tavLst>
                                            <p:tav tm="0">
                                              <p:val>
                                                <p:fltVal val="0"/>
                                              </p:val>
                                            </p:tav>
                                            <p:tav tm="100000">
                                              <p:val>
                                                <p:strVal val="#ppt_w"/>
                                              </p:val>
                                            </p:tav>
                                          </p:tavLst>
                                        </p:anim>
                                        <p:anim calcmode="lin" valueType="num">
                                          <p:cBhvr>
                                            <p:cTn id="32" dur="500" fill="hold"/>
                                            <p:tgtEl>
                                              <p:spTgt spid="109"/>
                                            </p:tgtEl>
                                            <p:attrNameLst>
                                              <p:attrName>ppt_h</p:attrName>
                                            </p:attrNameLst>
                                          </p:cBhvr>
                                          <p:tavLst>
                                            <p:tav tm="0">
                                              <p:val>
                                                <p:fltVal val="0"/>
                                              </p:val>
                                            </p:tav>
                                            <p:tav tm="100000">
                                              <p:val>
                                                <p:strVal val="#ppt_h"/>
                                              </p:val>
                                            </p:tav>
                                          </p:tavLst>
                                        </p:anim>
                                        <p:animEffect transition="in" filter="fade">
                                          <p:cBhvr>
                                            <p:cTn id="33" dur="500"/>
                                            <p:tgtEl>
                                              <p:spTgt spid="109"/>
                                            </p:tgtEl>
                                          </p:cBhvr>
                                        </p:animEffect>
                                      </p:childTnLst>
                                    </p:cTn>
                                  </p:par>
                                </p:childTnLst>
                              </p:cTn>
                            </p:par>
                            <p:par>
                              <p:cTn id="34" fill="hold">
                                <p:stCondLst>
                                  <p:cond delay="3900"/>
                                </p:stCondLst>
                                <p:childTnLst>
                                  <p:par>
                                    <p:cTn id="35" presetID="53" presetClass="entr" presetSubtype="16" fill="hold" grpId="0" nodeType="afterEffect">
                                      <p:stCondLst>
                                        <p:cond delay="267"/>
                                      </p:stCondLst>
                                      <p:childTnLst>
                                        <p:set>
                                          <p:cBhvr>
                                            <p:cTn id="36" dur="1" fill="hold">
                                              <p:stCondLst>
                                                <p:cond delay="0"/>
                                              </p:stCondLst>
                                            </p:cTn>
                                            <p:tgtEl>
                                              <p:spTgt spid="142"/>
                                            </p:tgtEl>
                                            <p:attrNameLst>
                                              <p:attrName>style.visibility</p:attrName>
                                            </p:attrNameLst>
                                          </p:cBhvr>
                                          <p:to>
                                            <p:strVal val="visible"/>
                                          </p:to>
                                        </p:set>
                                        <p:anim calcmode="lin" valueType="num">
                                          <p:cBhvr>
                                            <p:cTn id="37" dur="431" fill="hold"/>
                                            <p:tgtEl>
                                              <p:spTgt spid="142"/>
                                            </p:tgtEl>
                                            <p:attrNameLst>
                                              <p:attrName>ppt_w</p:attrName>
                                            </p:attrNameLst>
                                          </p:cBhvr>
                                          <p:tavLst>
                                            <p:tav tm="0">
                                              <p:val>
                                                <p:fltVal val="0"/>
                                              </p:val>
                                            </p:tav>
                                            <p:tav tm="100000">
                                              <p:val>
                                                <p:strVal val="#ppt_w"/>
                                              </p:val>
                                            </p:tav>
                                          </p:tavLst>
                                        </p:anim>
                                        <p:anim calcmode="lin" valueType="num">
                                          <p:cBhvr>
                                            <p:cTn id="38" dur="431" fill="hold"/>
                                            <p:tgtEl>
                                              <p:spTgt spid="142"/>
                                            </p:tgtEl>
                                            <p:attrNameLst>
                                              <p:attrName>ppt_h</p:attrName>
                                            </p:attrNameLst>
                                          </p:cBhvr>
                                          <p:tavLst>
                                            <p:tav tm="0">
                                              <p:val>
                                                <p:fltVal val="0"/>
                                              </p:val>
                                            </p:tav>
                                            <p:tav tm="100000">
                                              <p:val>
                                                <p:strVal val="#ppt_h"/>
                                              </p:val>
                                            </p:tav>
                                          </p:tavLst>
                                        </p:anim>
                                        <p:animEffect transition="in" filter="fade">
                                          <p:cBhvr>
                                            <p:cTn id="39" dur="431"/>
                                            <p:tgtEl>
                                              <p:spTgt spid="142"/>
                                            </p:tgtEl>
                                          </p:cBhvr>
                                        </p:animEffect>
                                      </p:childTnLst>
                                    </p:cTn>
                                  </p:par>
                                  <p:par>
                                    <p:cTn id="40" presetID="53" presetClass="entr" presetSubtype="16" fill="hold" grpId="0" nodeType="withEffect">
                                      <p:stCondLst>
                                        <p:cond delay="290"/>
                                      </p:stCondLst>
                                      <p:childTnLst>
                                        <p:set>
                                          <p:cBhvr>
                                            <p:cTn id="41" dur="1" fill="hold">
                                              <p:stCondLst>
                                                <p:cond delay="0"/>
                                              </p:stCondLst>
                                            </p:cTn>
                                            <p:tgtEl>
                                              <p:spTgt spid="112"/>
                                            </p:tgtEl>
                                            <p:attrNameLst>
                                              <p:attrName>style.visibility</p:attrName>
                                            </p:attrNameLst>
                                          </p:cBhvr>
                                          <p:to>
                                            <p:strVal val="visible"/>
                                          </p:to>
                                        </p:set>
                                        <p:anim calcmode="lin" valueType="num">
                                          <p:cBhvr>
                                            <p:cTn id="42" dur="395" fill="hold"/>
                                            <p:tgtEl>
                                              <p:spTgt spid="112"/>
                                            </p:tgtEl>
                                            <p:attrNameLst>
                                              <p:attrName>ppt_w</p:attrName>
                                            </p:attrNameLst>
                                          </p:cBhvr>
                                          <p:tavLst>
                                            <p:tav tm="0">
                                              <p:val>
                                                <p:fltVal val="0"/>
                                              </p:val>
                                            </p:tav>
                                            <p:tav tm="100000">
                                              <p:val>
                                                <p:strVal val="#ppt_w"/>
                                              </p:val>
                                            </p:tav>
                                          </p:tavLst>
                                        </p:anim>
                                        <p:anim calcmode="lin" valueType="num">
                                          <p:cBhvr>
                                            <p:cTn id="43" dur="395" fill="hold"/>
                                            <p:tgtEl>
                                              <p:spTgt spid="112"/>
                                            </p:tgtEl>
                                            <p:attrNameLst>
                                              <p:attrName>ppt_h</p:attrName>
                                            </p:attrNameLst>
                                          </p:cBhvr>
                                          <p:tavLst>
                                            <p:tav tm="0">
                                              <p:val>
                                                <p:fltVal val="0"/>
                                              </p:val>
                                            </p:tav>
                                            <p:tav tm="100000">
                                              <p:val>
                                                <p:strVal val="#ppt_h"/>
                                              </p:val>
                                            </p:tav>
                                          </p:tavLst>
                                        </p:anim>
                                        <p:animEffect transition="in" filter="fade">
                                          <p:cBhvr>
                                            <p:cTn id="44" dur="395"/>
                                            <p:tgtEl>
                                              <p:spTgt spid="112"/>
                                            </p:tgtEl>
                                          </p:cBhvr>
                                        </p:animEffect>
                                      </p:childTnLst>
                                    </p:cTn>
                                  </p:par>
                                  <p:par>
                                    <p:cTn id="45" presetID="53" presetClass="entr" presetSubtype="16" fill="hold" grpId="0" nodeType="withEffect">
                                      <p:stCondLst>
                                        <p:cond delay="145"/>
                                      </p:stCondLst>
                                      <p:childTnLst>
                                        <p:set>
                                          <p:cBhvr>
                                            <p:cTn id="46" dur="1" fill="hold">
                                              <p:stCondLst>
                                                <p:cond delay="0"/>
                                              </p:stCondLst>
                                            </p:cTn>
                                            <p:tgtEl>
                                              <p:spTgt spid="113"/>
                                            </p:tgtEl>
                                            <p:attrNameLst>
                                              <p:attrName>style.visibility</p:attrName>
                                            </p:attrNameLst>
                                          </p:cBhvr>
                                          <p:to>
                                            <p:strVal val="visible"/>
                                          </p:to>
                                        </p:set>
                                        <p:anim calcmode="lin" valueType="num">
                                          <p:cBhvr>
                                            <p:cTn id="47" dur="187" fill="hold"/>
                                            <p:tgtEl>
                                              <p:spTgt spid="113"/>
                                            </p:tgtEl>
                                            <p:attrNameLst>
                                              <p:attrName>ppt_w</p:attrName>
                                            </p:attrNameLst>
                                          </p:cBhvr>
                                          <p:tavLst>
                                            <p:tav tm="0">
                                              <p:val>
                                                <p:fltVal val="0"/>
                                              </p:val>
                                            </p:tav>
                                            <p:tav tm="100000">
                                              <p:val>
                                                <p:strVal val="#ppt_w"/>
                                              </p:val>
                                            </p:tav>
                                          </p:tavLst>
                                        </p:anim>
                                        <p:anim calcmode="lin" valueType="num">
                                          <p:cBhvr>
                                            <p:cTn id="48" dur="187" fill="hold"/>
                                            <p:tgtEl>
                                              <p:spTgt spid="113"/>
                                            </p:tgtEl>
                                            <p:attrNameLst>
                                              <p:attrName>ppt_h</p:attrName>
                                            </p:attrNameLst>
                                          </p:cBhvr>
                                          <p:tavLst>
                                            <p:tav tm="0">
                                              <p:val>
                                                <p:fltVal val="0"/>
                                              </p:val>
                                            </p:tav>
                                            <p:tav tm="100000">
                                              <p:val>
                                                <p:strVal val="#ppt_h"/>
                                              </p:val>
                                            </p:tav>
                                          </p:tavLst>
                                        </p:anim>
                                        <p:animEffect transition="in" filter="fade">
                                          <p:cBhvr>
                                            <p:cTn id="49" dur="187"/>
                                            <p:tgtEl>
                                              <p:spTgt spid="113"/>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136"/>
                                            </p:tgtEl>
                                            <p:attrNameLst>
                                              <p:attrName>style.visibility</p:attrName>
                                            </p:attrNameLst>
                                          </p:cBhvr>
                                          <p:to>
                                            <p:strVal val="visible"/>
                                          </p:to>
                                        </p:set>
                                        <p:anim calcmode="lin" valueType="num">
                                          <p:cBhvr>
                                            <p:cTn id="52" dur="481" fill="hold"/>
                                            <p:tgtEl>
                                              <p:spTgt spid="136"/>
                                            </p:tgtEl>
                                            <p:attrNameLst>
                                              <p:attrName>ppt_w</p:attrName>
                                            </p:attrNameLst>
                                          </p:cBhvr>
                                          <p:tavLst>
                                            <p:tav tm="0">
                                              <p:val>
                                                <p:fltVal val="0"/>
                                              </p:val>
                                            </p:tav>
                                            <p:tav tm="100000">
                                              <p:val>
                                                <p:strVal val="#ppt_w"/>
                                              </p:val>
                                            </p:tav>
                                          </p:tavLst>
                                        </p:anim>
                                        <p:anim calcmode="lin" valueType="num">
                                          <p:cBhvr>
                                            <p:cTn id="53" dur="481" fill="hold"/>
                                            <p:tgtEl>
                                              <p:spTgt spid="136"/>
                                            </p:tgtEl>
                                            <p:attrNameLst>
                                              <p:attrName>ppt_h</p:attrName>
                                            </p:attrNameLst>
                                          </p:cBhvr>
                                          <p:tavLst>
                                            <p:tav tm="0">
                                              <p:val>
                                                <p:fltVal val="0"/>
                                              </p:val>
                                            </p:tav>
                                            <p:tav tm="100000">
                                              <p:val>
                                                <p:strVal val="#ppt_h"/>
                                              </p:val>
                                            </p:tav>
                                          </p:tavLst>
                                        </p:anim>
                                        <p:animEffect transition="in" filter="fade">
                                          <p:cBhvr>
                                            <p:cTn id="54" dur="481"/>
                                            <p:tgtEl>
                                              <p:spTgt spid="136"/>
                                            </p:tgtEl>
                                          </p:cBhvr>
                                        </p:animEffect>
                                      </p:childTnLst>
                                    </p:cTn>
                                  </p:par>
                                  <p:par>
                                    <p:cTn id="55" presetID="53" presetClass="entr" presetSubtype="16" fill="hold" grpId="0" nodeType="withEffect">
                                      <p:stCondLst>
                                        <p:cond delay="387"/>
                                      </p:stCondLst>
                                      <p:childTnLst>
                                        <p:set>
                                          <p:cBhvr>
                                            <p:cTn id="56" dur="1" fill="hold">
                                              <p:stCondLst>
                                                <p:cond delay="0"/>
                                              </p:stCondLst>
                                            </p:cTn>
                                            <p:tgtEl>
                                              <p:spTgt spid="141"/>
                                            </p:tgtEl>
                                            <p:attrNameLst>
                                              <p:attrName>style.visibility</p:attrName>
                                            </p:attrNameLst>
                                          </p:cBhvr>
                                          <p:to>
                                            <p:strVal val="visible"/>
                                          </p:to>
                                        </p:set>
                                        <p:anim calcmode="lin" valueType="num">
                                          <p:cBhvr>
                                            <p:cTn id="57" dur="436" fill="hold"/>
                                            <p:tgtEl>
                                              <p:spTgt spid="141"/>
                                            </p:tgtEl>
                                            <p:attrNameLst>
                                              <p:attrName>ppt_w</p:attrName>
                                            </p:attrNameLst>
                                          </p:cBhvr>
                                          <p:tavLst>
                                            <p:tav tm="0">
                                              <p:val>
                                                <p:fltVal val="0"/>
                                              </p:val>
                                            </p:tav>
                                            <p:tav tm="100000">
                                              <p:val>
                                                <p:strVal val="#ppt_w"/>
                                              </p:val>
                                            </p:tav>
                                          </p:tavLst>
                                        </p:anim>
                                        <p:anim calcmode="lin" valueType="num">
                                          <p:cBhvr>
                                            <p:cTn id="58" dur="436" fill="hold"/>
                                            <p:tgtEl>
                                              <p:spTgt spid="141"/>
                                            </p:tgtEl>
                                            <p:attrNameLst>
                                              <p:attrName>ppt_h</p:attrName>
                                            </p:attrNameLst>
                                          </p:cBhvr>
                                          <p:tavLst>
                                            <p:tav tm="0">
                                              <p:val>
                                                <p:fltVal val="0"/>
                                              </p:val>
                                            </p:tav>
                                            <p:tav tm="100000">
                                              <p:val>
                                                <p:strVal val="#ppt_h"/>
                                              </p:val>
                                            </p:tav>
                                          </p:tavLst>
                                        </p:anim>
                                        <p:animEffect transition="in" filter="fade">
                                          <p:cBhvr>
                                            <p:cTn id="59" dur="436"/>
                                            <p:tgtEl>
                                              <p:spTgt spid="141"/>
                                            </p:tgtEl>
                                          </p:cBhvr>
                                        </p:animEffect>
                                      </p:childTnLst>
                                    </p:cTn>
                                  </p:par>
                                  <p:par>
                                    <p:cTn id="60" presetID="53" presetClass="entr" presetSubtype="16" fill="hold" grpId="0" nodeType="withEffect">
                                      <p:stCondLst>
                                        <p:cond delay="7"/>
                                      </p:stCondLst>
                                      <p:childTnLst>
                                        <p:set>
                                          <p:cBhvr>
                                            <p:cTn id="61" dur="1" fill="hold">
                                              <p:stCondLst>
                                                <p:cond delay="0"/>
                                              </p:stCondLst>
                                            </p:cTn>
                                            <p:tgtEl>
                                              <p:spTgt spid="143"/>
                                            </p:tgtEl>
                                            <p:attrNameLst>
                                              <p:attrName>style.visibility</p:attrName>
                                            </p:attrNameLst>
                                          </p:cBhvr>
                                          <p:to>
                                            <p:strVal val="visible"/>
                                          </p:to>
                                        </p:set>
                                        <p:anim calcmode="lin" valueType="num">
                                          <p:cBhvr>
                                            <p:cTn id="62" dur="200" fill="hold"/>
                                            <p:tgtEl>
                                              <p:spTgt spid="143"/>
                                            </p:tgtEl>
                                            <p:attrNameLst>
                                              <p:attrName>ppt_w</p:attrName>
                                            </p:attrNameLst>
                                          </p:cBhvr>
                                          <p:tavLst>
                                            <p:tav tm="0">
                                              <p:val>
                                                <p:fltVal val="0"/>
                                              </p:val>
                                            </p:tav>
                                            <p:tav tm="100000">
                                              <p:val>
                                                <p:strVal val="#ppt_w"/>
                                              </p:val>
                                            </p:tav>
                                          </p:tavLst>
                                        </p:anim>
                                        <p:anim calcmode="lin" valueType="num">
                                          <p:cBhvr>
                                            <p:cTn id="63" dur="200" fill="hold"/>
                                            <p:tgtEl>
                                              <p:spTgt spid="143"/>
                                            </p:tgtEl>
                                            <p:attrNameLst>
                                              <p:attrName>ppt_h</p:attrName>
                                            </p:attrNameLst>
                                          </p:cBhvr>
                                          <p:tavLst>
                                            <p:tav tm="0">
                                              <p:val>
                                                <p:fltVal val="0"/>
                                              </p:val>
                                            </p:tav>
                                            <p:tav tm="100000">
                                              <p:val>
                                                <p:strVal val="#ppt_h"/>
                                              </p:val>
                                            </p:tav>
                                          </p:tavLst>
                                        </p:anim>
                                        <p:animEffect transition="in" filter="fade">
                                          <p:cBhvr>
                                            <p:cTn id="64" dur="200"/>
                                            <p:tgtEl>
                                              <p:spTgt spid="143"/>
                                            </p:tgtEl>
                                          </p:cBhvr>
                                        </p:animEffect>
                                      </p:childTnLst>
                                    </p:cTn>
                                  </p:par>
                                  <p:par>
                                    <p:cTn id="65" presetID="53" presetClass="entr" presetSubtype="16" fill="hold" grpId="0" nodeType="withEffect">
                                      <p:stCondLst>
                                        <p:cond delay="380"/>
                                      </p:stCondLst>
                                      <p:childTnLst>
                                        <p:set>
                                          <p:cBhvr>
                                            <p:cTn id="66" dur="1" fill="hold">
                                              <p:stCondLst>
                                                <p:cond delay="0"/>
                                              </p:stCondLst>
                                            </p:cTn>
                                            <p:tgtEl>
                                              <p:spTgt spid="144"/>
                                            </p:tgtEl>
                                            <p:attrNameLst>
                                              <p:attrName>style.visibility</p:attrName>
                                            </p:attrNameLst>
                                          </p:cBhvr>
                                          <p:to>
                                            <p:strVal val="visible"/>
                                          </p:to>
                                        </p:set>
                                        <p:anim calcmode="lin" valueType="num">
                                          <p:cBhvr>
                                            <p:cTn id="67" dur="475" fill="hold"/>
                                            <p:tgtEl>
                                              <p:spTgt spid="144"/>
                                            </p:tgtEl>
                                            <p:attrNameLst>
                                              <p:attrName>ppt_w</p:attrName>
                                            </p:attrNameLst>
                                          </p:cBhvr>
                                          <p:tavLst>
                                            <p:tav tm="0">
                                              <p:val>
                                                <p:fltVal val="0"/>
                                              </p:val>
                                            </p:tav>
                                            <p:tav tm="100000">
                                              <p:val>
                                                <p:strVal val="#ppt_w"/>
                                              </p:val>
                                            </p:tav>
                                          </p:tavLst>
                                        </p:anim>
                                        <p:anim calcmode="lin" valueType="num">
                                          <p:cBhvr>
                                            <p:cTn id="68" dur="475" fill="hold"/>
                                            <p:tgtEl>
                                              <p:spTgt spid="144"/>
                                            </p:tgtEl>
                                            <p:attrNameLst>
                                              <p:attrName>ppt_h</p:attrName>
                                            </p:attrNameLst>
                                          </p:cBhvr>
                                          <p:tavLst>
                                            <p:tav tm="0">
                                              <p:val>
                                                <p:fltVal val="0"/>
                                              </p:val>
                                            </p:tav>
                                            <p:tav tm="100000">
                                              <p:val>
                                                <p:strVal val="#ppt_h"/>
                                              </p:val>
                                            </p:tav>
                                          </p:tavLst>
                                        </p:anim>
                                        <p:animEffect transition="in" filter="fade">
                                          <p:cBhvr>
                                            <p:cTn id="69" dur="475"/>
                                            <p:tgtEl>
                                              <p:spTgt spid="144"/>
                                            </p:tgtEl>
                                          </p:cBhvr>
                                        </p:animEffect>
                                      </p:childTnLst>
                                    </p:cTn>
                                  </p:par>
                                  <p:par>
                                    <p:cTn id="70" presetID="53" presetClass="entr" presetSubtype="16" fill="hold" grpId="0" nodeType="withEffect">
                                      <p:stCondLst>
                                        <p:cond delay="407"/>
                                      </p:stCondLst>
                                      <p:childTnLst>
                                        <p:set>
                                          <p:cBhvr>
                                            <p:cTn id="71" dur="1" fill="hold">
                                              <p:stCondLst>
                                                <p:cond delay="0"/>
                                              </p:stCondLst>
                                            </p:cTn>
                                            <p:tgtEl>
                                              <p:spTgt spid="122"/>
                                            </p:tgtEl>
                                            <p:attrNameLst>
                                              <p:attrName>style.visibility</p:attrName>
                                            </p:attrNameLst>
                                          </p:cBhvr>
                                          <p:to>
                                            <p:strVal val="visible"/>
                                          </p:to>
                                        </p:set>
                                        <p:anim calcmode="lin" valueType="num">
                                          <p:cBhvr>
                                            <p:cTn id="72" dur="182" fill="hold"/>
                                            <p:tgtEl>
                                              <p:spTgt spid="122"/>
                                            </p:tgtEl>
                                            <p:attrNameLst>
                                              <p:attrName>ppt_w</p:attrName>
                                            </p:attrNameLst>
                                          </p:cBhvr>
                                          <p:tavLst>
                                            <p:tav tm="0">
                                              <p:val>
                                                <p:fltVal val="0"/>
                                              </p:val>
                                            </p:tav>
                                            <p:tav tm="100000">
                                              <p:val>
                                                <p:strVal val="#ppt_w"/>
                                              </p:val>
                                            </p:tav>
                                          </p:tavLst>
                                        </p:anim>
                                        <p:anim calcmode="lin" valueType="num">
                                          <p:cBhvr>
                                            <p:cTn id="73" dur="182" fill="hold"/>
                                            <p:tgtEl>
                                              <p:spTgt spid="122"/>
                                            </p:tgtEl>
                                            <p:attrNameLst>
                                              <p:attrName>ppt_h</p:attrName>
                                            </p:attrNameLst>
                                          </p:cBhvr>
                                          <p:tavLst>
                                            <p:tav tm="0">
                                              <p:val>
                                                <p:fltVal val="0"/>
                                              </p:val>
                                            </p:tav>
                                            <p:tav tm="100000">
                                              <p:val>
                                                <p:strVal val="#ppt_h"/>
                                              </p:val>
                                            </p:tav>
                                          </p:tavLst>
                                        </p:anim>
                                        <p:animEffect transition="in" filter="fade">
                                          <p:cBhvr>
                                            <p:cTn id="74" dur="182"/>
                                            <p:tgtEl>
                                              <p:spTgt spid="122"/>
                                            </p:tgtEl>
                                          </p:cBhvr>
                                        </p:animEffect>
                                      </p:childTnLst>
                                    </p:cTn>
                                  </p:par>
                                  <p:par>
                                    <p:cTn id="75" presetID="53" presetClass="entr" presetSubtype="16" fill="hold" grpId="0" nodeType="withEffect">
                                      <p:stCondLst>
                                        <p:cond delay="355"/>
                                      </p:stCondLst>
                                      <p:childTnLst>
                                        <p:set>
                                          <p:cBhvr>
                                            <p:cTn id="76" dur="1" fill="hold">
                                              <p:stCondLst>
                                                <p:cond delay="0"/>
                                              </p:stCondLst>
                                            </p:cTn>
                                            <p:tgtEl>
                                              <p:spTgt spid="129"/>
                                            </p:tgtEl>
                                            <p:attrNameLst>
                                              <p:attrName>style.visibility</p:attrName>
                                            </p:attrNameLst>
                                          </p:cBhvr>
                                          <p:to>
                                            <p:strVal val="visible"/>
                                          </p:to>
                                        </p:set>
                                        <p:anim calcmode="lin" valueType="num">
                                          <p:cBhvr>
                                            <p:cTn id="77" dur="262" fill="hold"/>
                                            <p:tgtEl>
                                              <p:spTgt spid="129"/>
                                            </p:tgtEl>
                                            <p:attrNameLst>
                                              <p:attrName>ppt_w</p:attrName>
                                            </p:attrNameLst>
                                          </p:cBhvr>
                                          <p:tavLst>
                                            <p:tav tm="0">
                                              <p:val>
                                                <p:fltVal val="0"/>
                                              </p:val>
                                            </p:tav>
                                            <p:tav tm="100000">
                                              <p:val>
                                                <p:strVal val="#ppt_w"/>
                                              </p:val>
                                            </p:tav>
                                          </p:tavLst>
                                        </p:anim>
                                        <p:anim calcmode="lin" valueType="num">
                                          <p:cBhvr>
                                            <p:cTn id="78" dur="262" fill="hold"/>
                                            <p:tgtEl>
                                              <p:spTgt spid="129"/>
                                            </p:tgtEl>
                                            <p:attrNameLst>
                                              <p:attrName>ppt_h</p:attrName>
                                            </p:attrNameLst>
                                          </p:cBhvr>
                                          <p:tavLst>
                                            <p:tav tm="0">
                                              <p:val>
                                                <p:fltVal val="0"/>
                                              </p:val>
                                            </p:tav>
                                            <p:tav tm="100000">
                                              <p:val>
                                                <p:strVal val="#ppt_h"/>
                                              </p:val>
                                            </p:tav>
                                          </p:tavLst>
                                        </p:anim>
                                        <p:animEffect transition="in" filter="fade">
                                          <p:cBhvr>
                                            <p:cTn id="79" dur="262"/>
                                            <p:tgtEl>
                                              <p:spTgt spid="129"/>
                                            </p:tgtEl>
                                          </p:cBhvr>
                                        </p:animEffect>
                                      </p:childTnLst>
                                    </p:cTn>
                                  </p:par>
                                </p:childTnLst>
                              </p:cTn>
                            </p:par>
                            <p:par>
                              <p:cTn id="80" fill="hold">
                                <p:stCondLst>
                                  <p:cond delay="4881"/>
                                </p:stCondLst>
                                <p:childTnLst>
                                  <p:par>
                                    <p:cTn id="81" presetID="21" presetClass="entr" presetSubtype="1" fill="hold" grpId="0" nodeType="afterEffect">
                                      <p:stCondLst>
                                        <p:cond delay="0"/>
                                      </p:stCondLst>
                                      <p:childTnLst>
                                        <p:set>
                                          <p:cBhvr>
                                            <p:cTn id="82" dur="1" fill="hold">
                                              <p:stCondLst>
                                                <p:cond delay="0"/>
                                              </p:stCondLst>
                                            </p:cTn>
                                            <p:tgtEl>
                                              <p:spTgt spid="108"/>
                                            </p:tgtEl>
                                            <p:attrNameLst>
                                              <p:attrName>style.visibility</p:attrName>
                                            </p:attrNameLst>
                                          </p:cBhvr>
                                          <p:to>
                                            <p:strVal val="visible"/>
                                          </p:to>
                                        </p:set>
                                        <p:animEffect transition="in" filter="wheel(1)">
                                          <p:cBhvr>
                                            <p:cTn id="83" dur="1000"/>
                                            <p:tgtEl>
                                              <p:spTgt spid="108"/>
                                            </p:tgtEl>
                                          </p:cBhvr>
                                        </p:animEffect>
                                      </p:childTnLst>
                                    </p:cTn>
                                  </p:par>
                                </p:childTnLst>
                              </p:cTn>
                            </p:par>
                            <p:par>
                              <p:cTn id="84" fill="hold">
                                <p:stCondLst>
                                  <p:cond delay="5881"/>
                                </p:stCondLst>
                                <p:childTnLst>
                                  <p:par>
                                    <p:cTn id="85" presetID="22" presetClass="entr" presetSubtype="8" fill="hold" grpId="0" nodeType="afterEffect">
                                      <p:stCondLst>
                                        <p:cond delay="0"/>
                                      </p:stCondLst>
                                      <p:iterate type="lt">
                                        <p:tmPct val="10000"/>
                                      </p:iterate>
                                      <p:childTnLst>
                                        <p:set>
                                          <p:cBhvr>
                                            <p:cTn id="86" dur="1" fill="hold">
                                              <p:stCondLst>
                                                <p:cond delay="0"/>
                                              </p:stCondLst>
                                            </p:cTn>
                                            <p:tgtEl>
                                              <p:spTgt spid="128"/>
                                            </p:tgtEl>
                                            <p:attrNameLst>
                                              <p:attrName>style.visibility</p:attrName>
                                            </p:attrNameLst>
                                          </p:cBhvr>
                                          <p:to>
                                            <p:strVal val="visible"/>
                                          </p:to>
                                        </p:set>
                                        <p:animEffect transition="in" filter="wipe(left)">
                                          <p:cBhvr>
                                            <p:cTn id="87" dur="25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p:bldP spid="140" grpId="0"/>
          <p:bldP spid="108" grpId="0" animBg="1"/>
          <p:bldP spid="112" grpId="0" animBg="1"/>
          <p:bldP spid="113" grpId="0" animBg="1"/>
          <p:bldP spid="122" grpId="0" animBg="1"/>
          <p:bldP spid="128" grpId="0"/>
          <p:bldP spid="129" grpId="0" animBg="1"/>
          <p:bldP spid="136" grpId="0" animBg="1"/>
          <p:bldP spid="141" grpId="0" animBg="1"/>
          <p:bldP spid="142" grpId="0" animBg="1"/>
          <p:bldP spid="143" grpId="0" animBg="1"/>
          <p:bldP spid="144"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solidFill>
                  <a:prstClr val="black">
                    <a:lumMod val="65000"/>
                    <a:lumOff val="35000"/>
                  </a:prstClr>
                </a:solidFill>
              </a:rPr>
              <a:t>经营业绩</a:t>
            </a:r>
            <a:r>
              <a:rPr lang="en-US" altLang="zh-CN" sz="1200" dirty="0">
                <a:solidFill>
                  <a:prstClr val="black">
                    <a:lumMod val="65000"/>
                    <a:lumOff val="35000"/>
                  </a:prstClr>
                </a:solidFill>
              </a:rPr>
              <a:t>(Operating Performance)</a:t>
            </a:r>
            <a:endParaRPr lang="zh-CN" altLang="en-US" dirty="0"/>
          </a:p>
        </p:txBody>
      </p:sp>
      <p:grpSp>
        <p:nvGrpSpPr>
          <p:cNvPr id="5" name="组合 4"/>
          <p:cNvGrpSpPr/>
          <p:nvPr/>
        </p:nvGrpSpPr>
        <p:grpSpPr>
          <a:xfrm>
            <a:off x="218355" y="1058718"/>
            <a:ext cx="4248472" cy="3198350"/>
            <a:chOff x="4427984" y="1245228"/>
            <a:chExt cx="4032448" cy="3198350"/>
          </a:xfrm>
        </p:grpSpPr>
        <p:cxnSp>
          <p:nvCxnSpPr>
            <p:cNvPr id="6" name="直接连接符 5"/>
            <p:cNvCxnSpPr/>
            <p:nvPr/>
          </p:nvCxnSpPr>
          <p:spPr>
            <a:xfrm>
              <a:off x="5004048" y="1368880"/>
              <a:ext cx="345638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004048" y="1698936"/>
              <a:ext cx="345638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004048" y="2028992"/>
              <a:ext cx="345638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004048" y="2359048"/>
              <a:ext cx="345638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004048" y="2689104"/>
              <a:ext cx="345638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004048" y="3019160"/>
              <a:ext cx="345638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004048" y="3349216"/>
              <a:ext cx="345638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004048" y="3679272"/>
              <a:ext cx="345638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004048" y="4009328"/>
              <a:ext cx="345638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004048" y="4339382"/>
              <a:ext cx="345638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27984" y="1245228"/>
              <a:ext cx="576064" cy="292388"/>
            </a:xfrm>
            <a:prstGeom prst="rect">
              <a:avLst/>
            </a:prstGeom>
            <a:noFill/>
          </p:spPr>
          <p:txBody>
            <a:bodyPr wrap="square" rtlCol="0">
              <a:spAutoFit/>
            </a:bodyPr>
            <a:lstStyle/>
            <a:p>
              <a:pPr algn="ctr"/>
              <a:r>
                <a:rPr lang="en-US" altLang="zh-CN" sz="1300" b="1" dirty="0">
                  <a:solidFill>
                    <a:schemeClr val="bg1">
                      <a:lumMod val="50000"/>
                    </a:schemeClr>
                  </a:solidFill>
                  <a:cs typeface="+mn-ea"/>
                  <a:sym typeface="+mn-lt"/>
                </a:rPr>
                <a:t>1000</a:t>
              </a:r>
              <a:endParaRPr lang="zh-CN" altLang="en-US" sz="1300" b="1" dirty="0">
                <a:solidFill>
                  <a:schemeClr val="bg1">
                    <a:lumMod val="50000"/>
                  </a:schemeClr>
                </a:solidFill>
                <a:cs typeface="+mn-ea"/>
                <a:sym typeface="+mn-lt"/>
              </a:endParaRPr>
            </a:p>
          </p:txBody>
        </p:sp>
        <p:sp>
          <p:nvSpPr>
            <p:cNvPr id="17" name="TextBox 16"/>
            <p:cNvSpPr txBox="1"/>
            <p:nvPr/>
          </p:nvSpPr>
          <p:spPr>
            <a:xfrm>
              <a:off x="4427984" y="1568113"/>
              <a:ext cx="576064" cy="292388"/>
            </a:xfrm>
            <a:prstGeom prst="rect">
              <a:avLst/>
            </a:prstGeom>
            <a:noFill/>
          </p:spPr>
          <p:txBody>
            <a:bodyPr wrap="square" rtlCol="0">
              <a:spAutoFit/>
            </a:bodyPr>
            <a:lstStyle/>
            <a:p>
              <a:pPr algn="ctr"/>
              <a:r>
                <a:rPr lang="en-US" altLang="zh-CN" sz="1300" b="1" dirty="0">
                  <a:solidFill>
                    <a:schemeClr val="bg1">
                      <a:lumMod val="50000"/>
                    </a:schemeClr>
                  </a:solidFill>
                  <a:cs typeface="+mn-ea"/>
                  <a:sym typeface="+mn-lt"/>
                </a:rPr>
                <a:t>900</a:t>
              </a:r>
              <a:endParaRPr lang="zh-CN" altLang="en-US" sz="1300" b="1" dirty="0">
                <a:solidFill>
                  <a:schemeClr val="bg1">
                    <a:lumMod val="50000"/>
                  </a:schemeClr>
                </a:solidFill>
                <a:cs typeface="+mn-ea"/>
                <a:sym typeface="+mn-lt"/>
              </a:endParaRPr>
            </a:p>
          </p:txBody>
        </p:sp>
        <p:sp>
          <p:nvSpPr>
            <p:cNvPr id="18" name="TextBox 17"/>
            <p:cNvSpPr txBox="1"/>
            <p:nvPr/>
          </p:nvSpPr>
          <p:spPr>
            <a:xfrm>
              <a:off x="4427984" y="1890998"/>
              <a:ext cx="576064" cy="292388"/>
            </a:xfrm>
            <a:prstGeom prst="rect">
              <a:avLst/>
            </a:prstGeom>
            <a:noFill/>
          </p:spPr>
          <p:txBody>
            <a:bodyPr wrap="square" rtlCol="0">
              <a:spAutoFit/>
            </a:bodyPr>
            <a:lstStyle/>
            <a:p>
              <a:pPr algn="ctr"/>
              <a:r>
                <a:rPr lang="en-US" altLang="zh-CN" sz="1300" b="1" dirty="0">
                  <a:solidFill>
                    <a:schemeClr val="bg1">
                      <a:lumMod val="50000"/>
                    </a:schemeClr>
                  </a:solidFill>
                  <a:cs typeface="+mn-ea"/>
                  <a:sym typeface="+mn-lt"/>
                </a:rPr>
                <a:t>800</a:t>
              </a:r>
              <a:endParaRPr lang="zh-CN" altLang="en-US" sz="1300" b="1" dirty="0">
                <a:solidFill>
                  <a:schemeClr val="bg1">
                    <a:lumMod val="50000"/>
                  </a:schemeClr>
                </a:solidFill>
                <a:cs typeface="+mn-ea"/>
                <a:sym typeface="+mn-lt"/>
              </a:endParaRPr>
            </a:p>
          </p:txBody>
        </p:sp>
        <p:sp>
          <p:nvSpPr>
            <p:cNvPr id="19" name="TextBox 18"/>
            <p:cNvSpPr txBox="1"/>
            <p:nvPr/>
          </p:nvSpPr>
          <p:spPr>
            <a:xfrm>
              <a:off x="4427984" y="2213883"/>
              <a:ext cx="576064" cy="292388"/>
            </a:xfrm>
            <a:prstGeom prst="rect">
              <a:avLst/>
            </a:prstGeom>
            <a:noFill/>
          </p:spPr>
          <p:txBody>
            <a:bodyPr wrap="square" rtlCol="0">
              <a:spAutoFit/>
            </a:bodyPr>
            <a:lstStyle/>
            <a:p>
              <a:pPr algn="ctr"/>
              <a:r>
                <a:rPr lang="en-US" altLang="zh-CN" sz="1300" b="1" dirty="0">
                  <a:solidFill>
                    <a:schemeClr val="bg1">
                      <a:lumMod val="50000"/>
                    </a:schemeClr>
                  </a:solidFill>
                  <a:cs typeface="+mn-ea"/>
                  <a:sym typeface="+mn-lt"/>
                </a:rPr>
                <a:t>700</a:t>
              </a:r>
              <a:endParaRPr lang="zh-CN" altLang="en-US" sz="1300" b="1" dirty="0">
                <a:solidFill>
                  <a:schemeClr val="bg1">
                    <a:lumMod val="50000"/>
                  </a:schemeClr>
                </a:solidFill>
                <a:cs typeface="+mn-ea"/>
                <a:sym typeface="+mn-lt"/>
              </a:endParaRPr>
            </a:p>
          </p:txBody>
        </p:sp>
        <p:sp>
          <p:nvSpPr>
            <p:cNvPr id="20" name="TextBox 19"/>
            <p:cNvSpPr txBox="1"/>
            <p:nvPr/>
          </p:nvSpPr>
          <p:spPr>
            <a:xfrm>
              <a:off x="4427984" y="2536768"/>
              <a:ext cx="576064" cy="292388"/>
            </a:xfrm>
            <a:prstGeom prst="rect">
              <a:avLst/>
            </a:prstGeom>
            <a:noFill/>
          </p:spPr>
          <p:txBody>
            <a:bodyPr wrap="square" rtlCol="0">
              <a:spAutoFit/>
            </a:bodyPr>
            <a:lstStyle/>
            <a:p>
              <a:pPr algn="ctr"/>
              <a:r>
                <a:rPr lang="en-US" altLang="zh-CN" sz="1300" b="1" dirty="0">
                  <a:solidFill>
                    <a:schemeClr val="bg1">
                      <a:lumMod val="50000"/>
                    </a:schemeClr>
                  </a:solidFill>
                  <a:cs typeface="+mn-ea"/>
                  <a:sym typeface="+mn-lt"/>
                </a:rPr>
                <a:t>600</a:t>
              </a:r>
              <a:endParaRPr lang="zh-CN" altLang="en-US" sz="1300" b="1" dirty="0">
                <a:solidFill>
                  <a:schemeClr val="bg1">
                    <a:lumMod val="50000"/>
                  </a:schemeClr>
                </a:solidFill>
                <a:cs typeface="+mn-ea"/>
                <a:sym typeface="+mn-lt"/>
              </a:endParaRPr>
            </a:p>
          </p:txBody>
        </p:sp>
        <p:sp>
          <p:nvSpPr>
            <p:cNvPr id="21" name="TextBox 20"/>
            <p:cNvSpPr txBox="1"/>
            <p:nvPr/>
          </p:nvSpPr>
          <p:spPr>
            <a:xfrm>
              <a:off x="4427984" y="2859653"/>
              <a:ext cx="576064" cy="292388"/>
            </a:xfrm>
            <a:prstGeom prst="rect">
              <a:avLst/>
            </a:prstGeom>
            <a:noFill/>
          </p:spPr>
          <p:txBody>
            <a:bodyPr wrap="square" rtlCol="0">
              <a:spAutoFit/>
            </a:bodyPr>
            <a:lstStyle/>
            <a:p>
              <a:pPr algn="ctr"/>
              <a:r>
                <a:rPr lang="en-US" altLang="zh-CN" sz="1300" b="1" dirty="0">
                  <a:solidFill>
                    <a:schemeClr val="bg1">
                      <a:lumMod val="50000"/>
                    </a:schemeClr>
                  </a:solidFill>
                  <a:cs typeface="+mn-ea"/>
                  <a:sym typeface="+mn-lt"/>
                </a:rPr>
                <a:t>500</a:t>
              </a:r>
              <a:endParaRPr lang="zh-CN" altLang="en-US" sz="1300" b="1" dirty="0">
                <a:solidFill>
                  <a:schemeClr val="bg1">
                    <a:lumMod val="50000"/>
                  </a:schemeClr>
                </a:solidFill>
                <a:cs typeface="+mn-ea"/>
                <a:sym typeface="+mn-lt"/>
              </a:endParaRPr>
            </a:p>
          </p:txBody>
        </p:sp>
        <p:sp>
          <p:nvSpPr>
            <p:cNvPr id="22" name="TextBox 21"/>
            <p:cNvSpPr txBox="1"/>
            <p:nvPr/>
          </p:nvSpPr>
          <p:spPr>
            <a:xfrm>
              <a:off x="4427984" y="3182538"/>
              <a:ext cx="576064" cy="292388"/>
            </a:xfrm>
            <a:prstGeom prst="rect">
              <a:avLst/>
            </a:prstGeom>
            <a:noFill/>
          </p:spPr>
          <p:txBody>
            <a:bodyPr wrap="square" rtlCol="0">
              <a:spAutoFit/>
            </a:bodyPr>
            <a:lstStyle/>
            <a:p>
              <a:pPr algn="ctr"/>
              <a:r>
                <a:rPr lang="en-US" altLang="zh-CN" sz="1300" b="1" dirty="0">
                  <a:solidFill>
                    <a:schemeClr val="bg1">
                      <a:lumMod val="50000"/>
                    </a:schemeClr>
                  </a:solidFill>
                  <a:cs typeface="+mn-ea"/>
                  <a:sym typeface="+mn-lt"/>
                </a:rPr>
                <a:t>400</a:t>
              </a:r>
              <a:endParaRPr lang="zh-CN" altLang="en-US" sz="1300" b="1" dirty="0">
                <a:solidFill>
                  <a:schemeClr val="bg1">
                    <a:lumMod val="50000"/>
                  </a:schemeClr>
                </a:solidFill>
                <a:cs typeface="+mn-ea"/>
                <a:sym typeface="+mn-lt"/>
              </a:endParaRPr>
            </a:p>
          </p:txBody>
        </p:sp>
        <p:sp>
          <p:nvSpPr>
            <p:cNvPr id="23" name="TextBox 22"/>
            <p:cNvSpPr txBox="1"/>
            <p:nvPr/>
          </p:nvSpPr>
          <p:spPr>
            <a:xfrm>
              <a:off x="4427984" y="3505423"/>
              <a:ext cx="576064" cy="292388"/>
            </a:xfrm>
            <a:prstGeom prst="rect">
              <a:avLst/>
            </a:prstGeom>
            <a:noFill/>
          </p:spPr>
          <p:txBody>
            <a:bodyPr wrap="square" rtlCol="0">
              <a:spAutoFit/>
            </a:bodyPr>
            <a:lstStyle/>
            <a:p>
              <a:pPr algn="ctr"/>
              <a:r>
                <a:rPr lang="en-US" altLang="zh-CN" sz="1300" b="1" dirty="0">
                  <a:solidFill>
                    <a:schemeClr val="bg1">
                      <a:lumMod val="50000"/>
                    </a:schemeClr>
                  </a:solidFill>
                  <a:cs typeface="+mn-ea"/>
                  <a:sym typeface="+mn-lt"/>
                </a:rPr>
                <a:t>300</a:t>
              </a:r>
              <a:endParaRPr lang="zh-CN" altLang="en-US" sz="1300" b="1" dirty="0">
                <a:solidFill>
                  <a:schemeClr val="bg1">
                    <a:lumMod val="50000"/>
                  </a:schemeClr>
                </a:solidFill>
                <a:cs typeface="+mn-ea"/>
                <a:sym typeface="+mn-lt"/>
              </a:endParaRPr>
            </a:p>
          </p:txBody>
        </p:sp>
        <p:sp>
          <p:nvSpPr>
            <p:cNvPr id="24" name="TextBox 23"/>
            <p:cNvSpPr txBox="1"/>
            <p:nvPr/>
          </p:nvSpPr>
          <p:spPr>
            <a:xfrm>
              <a:off x="4427984" y="3828308"/>
              <a:ext cx="576064" cy="292388"/>
            </a:xfrm>
            <a:prstGeom prst="rect">
              <a:avLst/>
            </a:prstGeom>
            <a:noFill/>
          </p:spPr>
          <p:txBody>
            <a:bodyPr wrap="square" rtlCol="0">
              <a:spAutoFit/>
            </a:bodyPr>
            <a:lstStyle/>
            <a:p>
              <a:pPr algn="ctr"/>
              <a:r>
                <a:rPr lang="en-US" altLang="zh-CN" sz="1300" b="1" dirty="0">
                  <a:solidFill>
                    <a:schemeClr val="bg1">
                      <a:lumMod val="50000"/>
                    </a:schemeClr>
                  </a:solidFill>
                  <a:cs typeface="+mn-ea"/>
                  <a:sym typeface="+mn-lt"/>
                </a:rPr>
                <a:t>200</a:t>
              </a:r>
              <a:endParaRPr lang="zh-CN" altLang="en-US" sz="1300" b="1" dirty="0">
                <a:solidFill>
                  <a:schemeClr val="bg1">
                    <a:lumMod val="50000"/>
                  </a:schemeClr>
                </a:solidFill>
                <a:cs typeface="+mn-ea"/>
                <a:sym typeface="+mn-lt"/>
              </a:endParaRPr>
            </a:p>
          </p:txBody>
        </p:sp>
        <p:sp>
          <p:nvSpPr>
            <p:cNvPr id="25" name="TextBox 24"/>
            <p:cNvSpPr txBox="1"/>
            <p:nvPr/>
          </p:nvSpPr>
          <p:spPr>
            <a:xfrm>
              <a:off x="4427984" y="4151190"/>
              <a:ext cx="576064" cy="292388"/>
            </a:xfrm>
            <a:prstGeom prst="rect">
              <a:avLst/>
            </a:prstGeom>
            <a:noFill/>
          </p:spPr>
          <p:txBody>
            <a:bodyPr wrap="square" rtlCol="0">
              <a:spAutoFit/>
            </a:bodyPr>
            <a:lstStyle/>
            <a:p>
              <a:pPr algn="ctr"/>
              <a:r>
                <a:rPr lang="en-US" altLang="zh-CN" sz="1300" b="1" dirty="0">
                  <a:solidFill>
                    <a:schemeClr val="bg1">
                      <a:lumMod val="50000"/>
                    </a:schemeClr>
                  </a:solidFill>
                  <a:cs typeface="+mn-ea"/>
                  <a:sym typeface="+mn-lt"/>
                </a:rPr>
                <a:t>100</a:t>
              </a:r>
              <a:endParaRPr lang="zh-CN" altLang="en-US" sz="1300" b="1" dirty="0">
                <a:solidFill>
                  <a:schemeClr val="bg1">
                    <a:lumMod val="50000"/>
                  </a:schemeClr>
                </a:solidFill>
                <a:cs typeface="+mn-ea"/>
                <a:sym typeface="+mn-lt"/>
              </a:endParaRPr>
            </a:p>
          </p:txBody>
        </p:sp>
      </p:grpSp>
      <p:sp>
        <p:nvSpPr>
          <p:cNvPr id="27" name="矩形 2"/>
          <p:cNvSpPr/>
          <p:nvPr/>
        </p:nvSpPr>
        <p:spPr>
          <a:xfrm>
            <a:off x="1441917" y="2702349"/>
            <a:ext cx="288000" cy="1440000"/>
          </a:xfrm>
          <a:prstGeom prst="rect">
            <a:avLst/>
          </a:prstGeom>
          <a:solidFill>
            <a:srgbClr val="00B050"/>
          </a:solidFill>
          <a:ln>
            <a:noFill/>
          </a:ln>
          <a:effectLst>
            <a:outerShdw blurRad="152400" dist="152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764" tIns="50880" rIns="101764" bIns="50880" rtlCol="0" anchor="ctr"/>
          <a:lstStyle/>
          <a:p>
            <a:pPr algn="ctr"/>
            <a:endParaRPr lang="zh-CN" altLang="en-US">
              <a:cs typeface="+mn-ea"/>
              <a:sym typeface="+mn-lt"/>
            </a:endParaRPr>
          </a:p>
        </p:txBody>
      </p:sp>
      <p:sp>
        <p:nvSpPr>
          <p:cNvPr id="29" name="矩形 4"/>
          <p:cNvSpPr/>
          <p:nvPr/>
        </p:nvSpPr>
        <p:spPr>
          <a:xfrm>
            <a:off x="2282202" y="2954349"/>
            <a:ext cx="288000" cy="1188000"/>
          </a:xfrm>
          <a:prstGeom prst="rect">
            <a:avLst/>
          </a:prstGeom>
          <a:solidFill>
            <a:srgbClr val="00B050"/>
          </a:solidFill>
          <a:ln>
            <a:noFill/>
          </a:ln>
          <a:effectLst>
            <a:outerShdw blurRad="152400" dist="152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764" tIns="50880" rIns="101764" bIns="50880" rtlCol="0" anchor="ctr"/>
          <a:lstStyle/>
          <a:p>
            <a:pPr algn="ctr"/>
            <a:endParaRPr lang="zh-CN" altLang="en-US">
              <a:cs typeface="+mn-ea"/>
              <a:sym typeface="+mn-lt"/>
            </a:endParaRPr>
          </a:p>
        </p:txBody>
      </p:sp>
      <p:sp>
        <p:nvSpPr>
          <p:cNvPr id="31" name="矩形 6"/>
          <p:cNvSpPr/>
          <p:nvPr/>
        </p:nvSpPr>
        <p:spPr>
          <a:xfrm>
            <a:off x="3122487" y="2450349"/>
            <a:ext cx="288000" cy="1692000"/>
          </a:xfrm>
          <a:prstGeom prst="rect">
            <a:avLst/>
          </a:prstGeom>
          <a:solidFill>
            <a:srgbClr val="00B050"/>
          </a:solidFill>
          <a:ln>
            <a:noFill/>
          </a:ln>
          <a:effectLst>
            <a:outerShdw blurRad="152400" dist="152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764" tIns="50880" rIns="101764" bIns="50880" rtlCol="0" anchor="ctr"/>
          <a:lstStyle/>
          <a:p>
            <a:pPr algn="ctr"/>
            <a:endParaRPr lang="zh-CN" altLang="en-US">
              <a:cs typeface="+mn-ea"/>
              <a:sym typeface="+mn-lt"/>
            </a:endParaRPr>
          </a:p>
        </p:txBody>
      </p:sp>
      <p:sp>
        <p:nvSpPr>
          <p:cNvPr id="33" name="矩形 8"/>
          <p:cNvSpPr/>
          <p:nvPr/>
        </p:nvSpPr>
        <p:spPr>
          <a:xfrm>
            <a:off x="3962771" y="1910375"/>
            <a:ext cx="288000" cy="2232000"/>
          </a:xfrm>
          <a:prstGeom prst="rect">
            <a:avLst/>
          </a:prstGeom>
          <a:solidFill>
            <a:srgbClr val="00B050"/>
          </a:solidFill>
          <a:ln>
            <a:noFill/>
          </a:ln>
          <a:effectLst>
            <a:outerShdw blurRad="152400" dist="152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764" tIns="50880" rIns="101764" bIns="50880" rtlCol="0" anchor="ctr"/>
          <a:lstStyle/>
          <a:p>
            <a:pPr algn="ctr"/>
            <a:endParaRPr lang="zh-CN" altLang="en-US">
              <a:cs typeface="+mn-ea"/>
              <a:sym typeface="+mn-lt"/>
            </a:endParaRPr>
          </a:p>
        </p:txBody>
      </p:sp>
      <p:sp>
        <p:nvSpPr>
          <p:cNvPr id="34" name="团队A"/>
          <p:cNvSpPr txBox="1"/>
          <p:nvPr/>
        </p:nvSpPr>
        <p:spPr>
          <a:xfrm>
            <a:off x="1702255" y="4466182"/>
            <a:ext cx="1108372" cy="302809"/>
          </a:xfrm>
          <a:prstGeom prst="rect">
            <a:avLst/>
          </a:prstGeom>
          <a:noFill/>
        </p:spPr>
        <p:txBody>
          <a:bodyPr wrap="square" lIns="101764" tIns="50880" rIns="101764" bIns="50880" rtlCol="0">
            <a:spAutoFit/>
          </a:bodyPr>
          <a:lstStyle/>
          <a:p>
            <a:pPr marL="191601" indent="-191601">
              <a:buFont typeface="Wingdings" panose="05000000000000000000" pitchFamily="2" charset="2"/>
              <a:buChar char="n"/>
            </a:pPr>
            <a:r>
              <a:rPr lang="zh-CN" altLang="en-US" sz="1300" b="1" dirty="0">
                <a:solidFill>
                  <a:schemeClr val="bg1">
                    <a:lumMod val="50000"/>
                  </a:schemeClr>
                </a:solidFill>
                <a:cs typeface="+mn-ea"/>
                <a:sym typeface="+mn-lt"/>
              </a:rPr>
              <a:t>计划数</a:t>
            </a:r>
          </a:p>
        </p:txBody>
      </p:sp>
      <p:sp>
        <p:nvSpPr>
          <p:cNvPr id="35" name="团队B"/>
          <p:cNvSpPr txBox="1"/>
          <p:nvPr/>
        </p:nvSpPr>
        <p:spPr>
          <a:xfrm>
            <a:off x="2938387" y="4466182"/>
            <a:ext cx="976346" cy="302809"/>
          </a:xfrm>
          <a:prstGeom prst="rect">
            <a:avLst/>
          </a:prstGeom>
          <a:noFill/>
        </p:spPr>
        <p:txBody>
          <a:bodyPr wrap="square" lIns="101764" tIns="50880" rIns="101764" bIns="50880" rtlCol="0">
            <a:spAutoFit/>
          </a:bodyPr>
          <a:lstStyle/>
          <a:p>
            <a:pPr marL="191601" indent="-191601">
              <a:buClr>
                <a:srgbClr val="00B050"/>
              </a:buClr>
              <a:buFont typeface="Wingdings" panose="05000000000000000000" pitchFamily="2" charset="2"/>
              <a:buChar char="n"/>
            </a:pPr>
            <a:r>
              <a:rPr lang="zh-CN" altLang="en-US" sz="1300" b="1" dirty="0">
                <a:solidFill>
                  <a:schemeClr val="bg1">
                    <a:lumMod val="50000"/>
                  </a:schemeClr>
                </a:solidFill>
                <a:cs typeface="+mn-ea"/>
                <a:sym typeface="+mn-lt"/>
              </a:rPr>
              <a:t>完成数</a:t>
            </a:r>
          </a:p>
        </p:txBody>
      </p:sp>
      <p:sp>
        <p:nvSpPr>
          <p:cNvPr id="36" name="15"/>
          <p:cNvSpPr txBox="1"/>
          <p:nvPr/>
        </p:nvSpPr>
        <p:spPr>
          <a:xfrm>
            <a:off x="1328571" y="2452523"/>
            <a:ext cx="488583" cy="302809"/>
          </a:xfrm>
          <a:prstGeom prst="rect">
            <a:avLst/>
          </a:prstGeom>
          <a:noFill/>
        </p:spPr>
        <p:txBody>
          <a:bodyPr wrap="square" lIns="101764" tIns="50880" rIns="101764" bIns="50880" rtlCol="0">
            <a:spAutoFit/>
          </a:bodyPr>
          <a:lstStyle/>
          <a:p>
            <a:pPr algn="ctr"/>
            <a:r>
              <a:rPr lang="en-US" altLang="zh-CN" sz="1300" b="1" dirty="0">
                <a:solidFill>
                  <a:srgbClr val="00B050"/>
                </a:solidFill>
                <a:cs typeface="+mn-ea"/>
                <a:sym typeface="+mn-lt"/>
              </a:rPr>
              <a:t>530</a:t>
            </a:r>
            <a:endParaRPr lang="zh-CN" altLang="en-US" sz="1300" b="1" dirty="0">
              <a:solidFill>
                <a:srgbClr val="00B050"/>
              </a:solidFill>
              <a:cs typeface="+mn-ea"/>
              <a:sym typeface="+mn-lt"/>
            </a:endParaRPr>
          </a:p>
        </p:txBody>
      </p:sp>
      <p:sp>
        <p:nvSpPr>
          <p:cNvPr id="37" name="12"/>
          <p:cNvSpPr txBox="1"/>
          <p:nvPr/>
        </p:nvSpPr>
        <p:spPr>
          <a:xfrm>
            <a:off x="2210818" y="2719210"/>
            <a:ext cx="488583" cy="302809"/>
          </a:xfrm>
          <a:prstGeom prst="rect">
            <a:avLst/>
          </a:prstGeom>
          <a:noFill/>
        </p:spPr>
        <p:txBody>
          <a:bodyPr wrap="square" lIns="101764" tIns="50880" rIns="101764" bIns="50880" rtlCol="0">
            <a:spAutoFit/>
          </a:bodyPr>
          <a:lstStyle/>
          <a:p>
            <a:pPr algn="ctr"/>
            <a:r>
              <a:rPr lang="en-US" altLang="zh-CN" sz="1300" b="1" dirty="0">
                <a:solidFill>
                  <a:srgbClr val="00B050"/>
                </a:solidFill>
                <a:cs typeface="+mn-ea"/>
                <a:sym typeface="+mn-lt"/>
              </a:rPr>
              <a:t>460</a:t>
            </a:r>
            <a:endParaRPr lang="zh-CN" altLang="en-US" sz="1300" b="1" dirty="0">
              <a:solidFill>
                <a:srgbClr val="00B050"/>
              </a:solidFill>
              <a:cs typeface="+mn-ea"/>
              <a:sym typeface="+mn-lt"/>
            </a:endParaRPr>
          </a:p>
        </p:txBody>
      </p:sp>
      <p:sp>
        <p:nvSpPr>
          <p:cNvPr id="38" name="20"/>
          <p:cNvSpPr txBox="1"/>
          <p:nvPr/>
        </p:nvSpPr>
        <p:spPr>
          <a:xfrm>
            <a:off x="3004638" y="2199077"/>
            <a:ext cx="548779" cy="312238"/>
          </a:xfrm>
          <a:prstGeom prst="rect">
            <a:avLst/>
          </a:prstGeom>
          <a:noFill/>
        </p:spPr>
        <p:txBody>
          <a:bodyPr wrap="square" lIns="101764" tIns="50880" rIns="101764" bIns="50880" rtlCol="0">
            <a:spAutoFit/>
          </a:bodyPr>
          <a:lstStyle/>
          <a:p>
            <a:pPr algn="ctr"/>
            <a:r>
              <a:rPr lang="en-US" altLang="zh-CN" sz="1300" b="1" dirty="0">
                <a:solidFill>
                  <a:srgbClr val="00B050"/>
                </a:solidFill>
                <a:cs typeface="+mn-ea"/>
                <a:sym typeface="+mn-lt"/>
              </a:rPr>
              <a:t>610</a:t>
            </a:r>
            <a:endParaRPr lang="zh-CN" altLang="en-US" sz="1300" b="1" dirty="0">
              <a:solidFill>
                <a:srgbClr val="00B050"/>
              </a:solidFill>
              <a:cs typeface="+mn-ea"/>
              <a:sym typeface="+mn-lt"/>
            </a:endParaRPr>
          </a:p>
        </p:txBody>
      </p:sp>
      <p:sp>
        <p:nvSpPr>
          <p:cNvPr id="39" name="16"/>
          <p:cNvSpPr txBox="1"/>
          <p:nvPr/>
        </p:nvSpPr>
        <p:spPr>
          <a:xfrm>
            <a:off x="3862549" y="1669062"/>
            <a:ext cx="488583" cy="302809"/>
          </a:xfrm>
          <a:prstGeom prst="rect">
            <a:avLst/>
          </a:prstGeom>
          <a:noFill/>
        </p:spPr>
        <p:txBody>
          <a:bodyPr wrap="square" lIns="101764" tIns="50880" rIns="101764" bIns="50880" rtlCol="0">
            <a:spAutoFit/>
          </a:bodyPr>
          <a:lstStyle/>
          <a:p>
            <a:pPr algn="ctr"/>
            <a:r>
              <a:rPr lang="en-US" altLang="zh-CN" sz="1300" b="1" dirty="0">
                <a:solidFill>
                  <a:srgbClr val="00B050"/>
                </a:solidFill>
                <a:cs typeface="+mn-ea"/>
                <a:sym typeface="+mn-lt"/>
              </a:rPr>
              <a:t>780</a:t>
            </a:r>
            <a:endParaRPr lang="zh-CN" altLang="en-US" sz="1300" b="1" dirty="0">
              <a:solidFill>
                <a:srgbClr val="00B050"/>
              </a:solidFill>
              <a:cs typeface="+mn-ea"/>
              <a:sym typeface="+mn-lt"/>
            </a:endParaRPr>
          </a:p>
        </p:txBody>
      </p:sp>
      <p:sp>
        <p:nvSpPr>
          <p:cNvPr id="40" name="矩形 39"/>
          <p:cNvSpPr/>
          <p:nvPr/>
        </p:nvSpPr>
        <p:spPr>
          <a:xfrm>
            <a:off x="4959424" y="1203013"/>
            <a:ext cx="3717032" cy="3214688"/>
          </a:xfrm>
          <a:prstGeom prst="rect">
            <a:avLst/>
          </a:prstGeom>
          <a:gradFill flip="none" rotWithShape="1">
            <a:gsLst>
              <a:gs pos="0">
                <a:schemeClr val="bg1"/>
              </a:gs>
              <a:gs pos="100000">
                <a:srgbClr val="E0E0E0"/>
              </a:gs>
            </a:gsLst>
            <a:lin ang="5400000" scaled="1"/>
            <a:tileRect/>
          </a:gradFill>
          <a:ln w="31750">
            <a:gradFill>
              <a:gsLst>
                <a:gs pos="0">
                  <a:schemeClr val="bg1">
                    <a:lumMod val="85000"/>
                  </a:schemeClr>
                </a:gs>
                <a:gs pos="100000">
                  <a:schemeClr val="bg1"/>
                </a:gs>
              </a:gsLst>
              <a:lin ang="0" scaled="0"/>
            </a:gradFill>
          </a:ln>
          <a:effectLst>
            <a:outerShdw blurRad="241300" dist="1778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764" tIns="50880" rIns="101764" bIns="50880" anchor="ctr"/>
          <a:lstStyle/>
          <a:p>
            <a:pPr algn="ctr"/>
            <a:endParaRPr lang="zh-CN" altLang="en-US">
              <a:solidFill>
                <a:prstClr val="white"/>
              </a:solidFill>
              <a:sym typeface="+mn-lt"/>
            </a:endParaRPr>
          </a:p>
        </p:txBody>
      </p:sp>
      <p:sp>
        <p:nvSpPr>
          <p:cNvPr id="41" name="Rectangle 30"/>
          <p:cNvSpPr>
            <a:spLocks noChangeArrowheads="1"/>
          </p:cNvSpPr>
          <p:nvPr/>
        </p:nvSpPr>
        <p:spPr bwMode="auto">
          <a:xfrm>
            <a:off x="5125830" y="1803217"/>
            <a:ext cx="3334655" cy="1243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757" tIns="50879" rIns="101757" bIns="50879">
            <a:noAutofit/>
          </a:bodyPr>
          <a:lstStyle/>
          <a:p>
            <a:pPr fontAlgn="base">
              <a:lnSpc>
                <a:spcPct val="150000"/>
              </a:lnSpc>
              <a:spcBef>
                <a:spcPct val="0"/>
              </a:spcBef>
              <a:spcAft>
                <a:spcPct val="0"/>
              </a:spcAft>
            </a:pPr>
            <a:r>
              <a:rPr lang="zh-CN" altLang="en-US" sz="1200" dirty="0">
                <a:solidFill>
                  <a:schemeClr val="bg1">
                    <a:lumMod val="50000"/>
                  </a:schemeClr>
                </a:solidFill>
                <a:cs typeface="+mn-ea"/>
                <a:sym typeface="+mn-lt"/>
              </a:rPr>
              <a:t>您的内容打在这里，或者通过复制您的文本后，在此框中选择粘贴，并选择只保留文字。您的内容打在这里，或者通过复制您的文本后，在此框中选择粘贴，并选择只保留文字。</a:t>
            </a:r>
            <a:endParaRPr lang="zh-CN" altLang="en-US" sz="1200" dirty="0">
              <a:solidFill>
                <a:schemeClr val="bg1"/>
              </a:solidFill>
              <a:cs typeface="+mn-ea"/>
              <a:sym typeface="+mn-lt"/>
            </a:endParaRPr>
          </a:p>
        </p:txBody>
      </p:sp>
      <p:sp>
        <p:nvSpPr>
          <p:cNvPr id="50" name="TextBox 49"/>
          <p:cNvSpPr txBox="1"/>
          <p:nvPr/>
        </p:nvSpPr>
        <p:spPr>
          <a:xfrm>
            <a:off x="1081809" y="4208893"/>
            <a:ext cx="764020" cy="287420"/>
          </a:xfrm>
          <a:prstGeom prst="rect">
            <a:avLst/>
          </a:prstGeom>
          <a:noFill/>
        </p:spPr>
        <p:txBody>
          <a:bodyPr wrap="square" lIns="101764" tIns="50880" rIns="101764" bIns="50880" rtlCol="0">
            <a:spAutoFit/>
          </a:bodyPr>
          <a:lstStyle/>
          <a:p>
            <a:pPr algn="ctr"/>
            <a:r>
              <a:rPr lang="zh-CN" altLang="en-US" sz="1200" b="1" dirty="0">
                <a:solidFill>
                  <a:schemeClr val="bg1">
                    <a:lumMod val="50000"/>
                  </a:schemeClr>
                </a:solidFill>
                <a:cs typeface="+mn-ea"/>
                <a:sym typeface="+mn-lt"/>
              </a:rPr>
              <a:t>项目一</a:t>
            </a:r>
          </a:p>
        </p:txBody>
      </p:sp>
      <p:sp>
        <p:nvSpPr>
          <p:cNvPr id="51" name="TextBox 50"/>
          <p:cNvSpPr txBox="1"/>
          <p:nvPr/>
        </p:nvSpPr>
        <p:spPr>
          <a:xfrm>
            <a:off x="1945905" y="4208893"/>
            <a:ext cx="764020" cy="287420"/>
          </a:xfrm>
          <a:prstGeom prst="rect">
            <a:avLst/>
          </a:prstGeom>
          <a:noFill/>
        </p:spPr>
        <p:txBody>
          <a:bodyPr wrap="square" lIns="101764" tIns="50880" rIns="101764" bIns="50880" rtlCol="0">
            <a:spAutoFit/>
          </a:bodyPr>
          <a:lstStyle/>
          <a:p>
            <a:pPr algn="ctr"/>
            <a:r>
              <a:rPr lang="zh-CN" altLang="en-US" sz="1200" b="1" dirty="0">
                <a:solidFill>
                  <a:schemeClr val="bg1">
                    <a:lumMod val="50000"/>
                  </a:schemeClr>
                </a:solidFill>
                <a:cs typeface="+mn-ea"/>
                <a:sym typeface="+mn-lt"/>
              </a:rPr>
              <a:t>项目二</a:t>
            </a:r>
          </a:p>
        </p:txBody>
      </p:sp>
      <p:sp>
        <p:nvSpPr>
          <p:cNvPr id="52" name="TextBox 51"/>
          <p:cNvSpPr txBox="1"/>
          <p:nvPr/>
        </p:nvSpPr>
        <p:spPr>
          <a:xfrm>
            <a:off x="2737993" y="4208893"/>
            <a:ext cx="764020" cy="287420"/>
          </a:xfrm>
          <a:prstGeom prst="rect">
            <a:avLst/>
          </a:prstGeom>
          <a:noFill/>
        </p:spPr>
        <p:txBody>
          <a:bodyPr wrap="square" lIns="101764" tIns="50880" rIns="101764" bIns="50880" rtlCol="0">
            <a:spAutoFit/>
          </a:bodyPr>
          <a:lstStyle/>
          <a:p>
            <a:pPr algn="ctr"/>
            <a:r>
              <a:rPr lang="zh-CN" altLang="en-US" sz="1200" b="1" dirty="0">
                <a:solidFill>
                  <a:schemeClr val="bg1">
                    <a:lumMod val="50000"/>
                  </a:schemeClr>
                </a:solidFill>
                <a:cs typeface="+mn-ea"/>
                <a:sym typeface="+mn-lt"/>
              </a:rPr>
              <a:t>项目三</a:t>
            </a:r>
          </a:p>
        </p:txBody>
      </p:sp>
      <p:sp>
        <p:nvSpPr>
          <p:cNvPr id="53" name="TextBox 52"/>
          <p:cNvSpPr txBox="1"/>
          <p:nvPr/>
        </p:nvSpPr>
        <p:spPr>
          <a:xfrm>
            <a:off x="3593573" y="4208893"/>
            <a:ext cx="764020" cy="287420"/>
          </a:xfrm>
          <a:prstGeom prst="rect">
            <a:avLst/>
          </a:prstGeom>
          <a:noFill/>
        </p:spPr>
        <p:txBody>
          <a:bodyPr wrap="square" lIns="101764" tIns="50880" rIns="101764" bIns="50880" rtlCol="0">
            <a:spAutoFit/>
          </a:bodyPr>
          <a:lstStyle/>
          <a:p>
            <a:pPr algn="ctr"/>
            <a:r>
              <a:rPr lang="zh-CN" altLang="en-US" sz="1200" b="1" dirty="0">
                <a:solidFill>
                  <a:schemeClr val="bg1">
                    <a:lumMod val="50000"/>
                  </a:schemeClr>
                </a:solidFill>
                <a:cs typeface="+mn-ea"/>
                <a:sym typeface="+mn-lt"/>
              </a:rPr>
              <a:t>项目四</a:t>
            </a:r>
          </a:p>
        </p:txBody>
      </p:sp>
      <p:sp>
        <p:nvSpPr>
          <p:cNvPr id="54" name="TextBox 53"/>
          <p:cNvSpPr txBox="1"/>
          <p:nvPr/>
        </p:nvSpPr>
        <p:spPr>
          <a:xfrm>
            <a:off x="2713707" y="1239104"/>
            <a:ext cx="1057026" cy="287420"/>
          </a:xfrm>
          <a:prstGeom prst="rect">
            <a:avLst/>
          </a:prstGeom>
          <a:noFill/>
        </p:spPr>
        <p:txBody>
          <a:bodyPr wrap="square" lIns="101764" tIns="50880" rIns="101764" bIns="50880" rtlCol="0">
            <a:spAutoFit/>
          </a:bodyPr>
          <a:lstStyle/>
          <a:p>
            <a:r>
              <a:rPr lang="zh-CN" altLang="en-US" sz="1200" b="1" dirty="0">
                <a:solidFill>
                  <a:schemeClr val="bg1">
                    <a:lumMod val="50000"/>
                  </a:schemeClr>
                </a:solidFill>
                <a:cs typeface="+mn-ea"/>
                <a:sym typeface="+mn-lt"/>
              </a:rPr>
              <a:t>单位：万元</a:t>
            </a:r>
          </a:p>
        </p:txBody>
      </p:sp>
      <p:sp>
        <p:nvSpPr>
          <p:cNvPr id="55" name="MH_Text_1"/>
          <p:cNvSpPr/>
          <p:nvPr>
            <p:custDataLst>
              <p:tags r:id="rId1"/>
            </p:custDataLst>
          </p:nvPr>
        </p:nvSpPr>
        <p:spPr>
          <a:xfrm>
            <a:off x="5856988" y="1482163"/>
            <a:ext cx="1872282"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3532" tIns="0" rIns="133532" bIns="0" rtlCol="0" anchor="t">
            <a:noAutofit/>
          </a:bodyPr>
          <a:lstStyle/>
          <a:p>
            <a:pPr marL="319318" indent="-319318" algn="ctr">
              <a:lnSpc>
                <a:spcPct val="120000"/>
              </a:lnSpc>
              <a:buClr>
                <a:srgbClr val="00B050"/>
              </a:buClr>
              <a:buFont typeface="Wingdings" panose="05000000000000000000" pitchFamily="2" charset="2"/>
              <a:buChar char="n"/>
            </a:pPr>
            <a:r>
              <a:rPr lang="zh-CN" altLang="en-US" sz="1600" b="1" dirty="0">
                <a:solidFill>
                  <a:schemeClr val="bg1">
                    <a:lumMod val="50000"/>
                  </a:schemeClr>
                </a:solidFill>
                <a:cs typeface="+mn-ea"/>
                <a:sym typeface="+mn-lt"/>
              </a:rPr>
              <a:t>点击输入标题</a:t>
            </a:r>
            <a:endParaRPr lang="en-US" altLang="zh-CN" sz="1600" b="1" dirty="0">
              <a:solidFill>
                <a:schemeClr val="bg1">
                  <a:lumMod val="50000"/>
                </a:schemeClr>
              </a:solidFill>
              <a:cs typeface="+mn-ea"/>
              <a:sym typeface="+mn-lt"/>
            </a:endParaRPr>
          </a:p>
        </p:txBody>
      </p:sp>
      <p:sp>
        <p:nvSpPr>
          <p:cNvPr id="28" name="矩形 3"/>
          <p:cNvSpPr/>
          <p:nvPr/>
        </p:nvSpPr>
        <p:spPr>
          <a:xfrm>
            <a:off x="1952655" y="2306373"/>
            <a:ext cx="288000" cy="1836000"/>
          </a:xfrm>
          <a:prstGeom prst="rect">
            <a:avLst/>
          </a:prstGeom>
          <a:gradFill flip="none" rotWithShape="1">
            <a:gsLst>
              <a:gs pos="100000">
                <a:schemeClr val="bg1"/>
              </a:gs>
              <a:gs pos="0">
                <a:srgbClr val="E0E0E0"/>
              </a:gs>
            </a:gsLst>
            <a:lin ang="8100000" scaled="0"/>
            <a:tileRect/>
          </a:gradFill>
          <a:ln w="12700">
            <a:gradFill>
              <a:gsLst>
                <a:gs pos="100000">
                  <a:schemeClr val="bg1">
                    <a:lumMod val="85000"/>
                  </a:schemeClr>
                </a:gs>
                <a:gs pos="0">
                  <a:schemeClr val="bg1"/>
                </a:gs>
              </a:gsLst>
              <a:lin ang="8100000" scaled="0"/>
            </a:gradFill>
          </a:ln>
          <a:effectLst>
            <a:outerShdw blurRad="152400" dist="152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764" tIns="50880" rIns="101764" bIns="50880" anchor="ctr"/>
          <a:lstStyle/>
          <a:p>
            <a:pPr algn="ctr"/>
            <a:endParaRPr lang="zh-CN" altLang="en-US">
              <a:solidFill>
                <a:prstClr val="white"/>
              </a:solidFill>
              <a:sym typeface="+mn-lt"/>
            </a:endParaRPr>
          </a:p>
        </p:txBody>
      </p:sp>
      <p:sp>
        <p:nvSpPr>
          <p:cNvPr id="30" name="矩形 5"/>
          <p:cNvSpPr/>
          <p:nvPr/>
        </p:nvSpPr>
        <p:spPr>
          <a:xfrm>
            <a:off x="2789694" y="2738375"/>
            <a:ext cx="288000" cy="1404000"/>
          </a:xfrm>
          <a:prstGeom prst="rect">
            <a:avLst/>
          </a:prstGeom>
          <a:gradFill flip="none" rotWithShape="1">
            <a:gsLst>
              <a:gs pos="100000">
                <a:schemeClr val="bg1"/>
              </a:gs>
              <a:gs pos="0">
                <a:srgbClr val="E0E0E0"/>
              </a:gs>
            </a:gsLst>
            <a:lin ang="8100000" scaled="0"/>
            <a:tileRect/>
          </a:gradFill>
          <a:ln w="12700">
            <a:gradFill>
              <a:gsLst>
                <a:gs pos="100000">
                  <a:schemeClr val="bg1">
                    <a:lumMod val="85000"/>
                  </a:schemeClr>
                </a:gs>
                <a:gs pos="0">
                  <a:schemeClr val="bg1"/>
                </a:gs>
              </a:gsLst>
              <a:lin ang="8100000" scaled="0"/>
            </a:gradFill>
          </a:ln>
          <a:effectLst>
            <a:outerShdw blurRad="152400" dist="152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764" tIns="50880" rIns="101764" bIns="50880" anchor="ctr"/>
          <a:lstStyle/>
          <a:p>
            <a:pPr algn="ctr"/>
            <a:endParaRPr lang="zh-CN" altLang="en-US">
              <a:solidFill>
                <a:prstClr val="white"/>
              </a:solidFill>
              <a:sym typeface="+mn-lt"/>
            </a:endParaRPr>
          </a:p>
        </p:txBody>
      </p:sp>
      <p:sp>
        <p:nvSpPr>
          <p:cNvPr id="32" name="矩形 7"/>
          <p:cNvSpPr/>
          <p:nvPr/>
        </p:nvSpPr>
        <p:spPr>
          <a:xfrm>
            <a:off x="3626733" y="2846349"/>
            <a:ext cx="288000" cy="1296000"/>
          </a:xfrm>
          <a:prstGeom prst="rect">
            <a:avLst/>
          </a:prstGeom>
          <a:gradFill flip="none" rotWithShape="1">
            <a:gsLst>
              <a:gs pos="100000">
                <a:schemeClr val="bg1"/>
              </a:gs>
              <a:gs pos="0">
                <a:srgbClr val="E0E0E0"/>
              </a:gs>
            </a:gsLst>
            <a:lin ang="8100000" scaled="0"/>
            <a:tileRect/>
          </a:gradFill>
          <a:ln w="12700">
            <a:gradFill>
              <a:gsLst>
                <a:gs pos="100000">
                  <a:schemeClr val="bg1">
                    <a:lumMod val="85000"/>
                  </a:schemeClr>
                </a:gs>
                <a:gs pos="0">
                  <a:schemeClr val="bg1"/>
                </a:gs>
              </a:gsLst>
              <a:lin ang="8100000" scaled="0"/>
            </a:gradFill>
          </a:ln>
          <a:effectLst>
            <a:outerShdw blurRad="152400" dist="152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764" tIns="50880" rIns="101764" bIns="50880" anchor="ctr"/>
          <a:lstStyle/>
          <a:p>
            <a:pPr algn="ctr"/>
            <a:endParaRPr lang="zh-CN" altLang="en-US">
              <a:solidFill>
                <a:prstClr val="white"/>
              </a:solidFill>
              <a:sym typeface="+mn-lt"/>
            </a:endParaRPr>
          </a:p>
        </p:txBody>
      </p:sp>
      <p:sp>
        <p:nvSpPr>
          <p:cNvPr id="26" name="矩形 1"/>
          <p:cNvSpPr/>
          <p:nvPr/>
        </p:nvSpPr>
        <p:spPr>
          <a:xfrm>
            <a:off x="1115616" y="2954349"/>
            <a:ext cx="288000" cy="1188000"/>
          </a:xfrm>
          <a:prstGeom prst="rect">
            <a:avLst/>
          </a:prstGeom>
          <a:gradFill flip="none" rotWithShape="1">
            <a:gsLst>
              <a:gs pos="100000">
                <a:schemeClr val="bg1"/>
              </a:gs>
              <a:gs pos="0">
                <a:srgbClr val="E0E0E0"/>
              </a:gs>
            </a:gsLst>
            <a:lin ang="8100000" scaled="0"/>
            <a:tileRect/>
          </a:gradFill>
          <a:ln w="12700">
            <a:gradFill>
              <a:gsLst>
                <a:gs pos="100000">
                  <a:schemeClr val="bg1">
                    <a:lumMod val="85000"/>
                  </a:schemeClr>
                </a:gs>
                <a:gs pos="0">
                  <a:schemeClr val="bg1"/>
                </a:gs>
              </a:gsLst>
              <a:lin ang="8100000" scaled="0"/>
            </a:gradFill>
          </a:ln>
          <a:effectLst>
            <a:outerShdw blurRad="152400" dist="152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764" tIns="50880" rIns="101764" bIns="50880" anchor="ctr"/>
          <a:lstStyle/>
          <a:p>
            <a:pPr algn="ctr"/>
            <a:endParaRPr lang="zh-CN" altLang="en-US">
              <a:solidFill>
                <a:prstClr val="white"/>
              </a:solidFill>
              <a:sym typeface="+mn-lt"/>
            </a:endParaRPr>
          </a:p>
        </p:txBody>
      </p:sp>
      <p:grpSp>
        <p:nvGrpSpPr>
          <p:cNvPr id="57" name="组合 56"/>
          <p:cNvGrpSpPr/>
          <p:nvPr/>
        </p:nvGrpSpPr>
        <p:grpSpPr>
          <a:xfrm>
            <a:off x="5581137" y="3551045"/>
            <a:ext cx="2520000" cy="540000"/>
            <a:chOff x="4532138" y="2977854"/>
            <a:chExt cx="1564211" cy="379451"/>
          </a:xfrm>
        </p:grpSpPr>
        <p:sp>
          <p:nvSpPr>
            <p:cNvPr id="58" name="MH_SubTitle_1"/>
            <p:cNvSpPr/>
            <p:nvPr>
              <p:custDataLst>
                <p:tags r:id="rId3"/>
              </p:custDataLst>
            </p:nvPr>
          </p:nvSpPr>
          <p:spPr>
            <a:xfrm>
              <a:off x="4532138" y="2977854"/>
              <a:ext cx="1564211" cy="379451"/>
            </a:xfrm>
            <a:prstGeom prst="roundRect">
              <a:avLst>
                <a:gd name="adj" fmla="val 21110"/>
              </a:avLst>
            </a:prstGeom>
            <a:gradFill flip="none" rotWithShape="1">
              <a:gsLst>
                <a:gs pos="100000">
                  <a:schemeClr val="bg1"/>
                </a:gs>
                <a:gs pos="0">
                  <a:srgbClr val="E0E0E0"/>
                </a:gs>
              </a:gsLst>
              <a:lin ang="8100000" scaled="0"/>
              <a:tileRect/>
            </a:gradFill>
            <a:ln w="25400">
              <a:gradFill>
                <a:gsLst>
                  <a:gs pos="100000">
                    <a:schemeClr val="bg1">
                      <a:lumMod val="85000"/>
                    </a:schemeClr>
                  </a:gs>
                  <a:gs pos="0">
                    <a:schemeClr val="bg1"/>
                  </a:gs>
                </a:gsLst>
                <a:lin ang="8100000" scaled="0"/>
              </a:gradFill>
            </a:ln>
            <a:effectLst>
              <a:outerShdw blurRad="1524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b="1" dirty="0">
                <a:solidFill>
                  <a:schemeClr val="accent1"/>
                </a:solidFill>
              </a:endParaRPr>
            </a:p>
          </p:txBody>
        </p:sp>
        <p:sp>
          <p:nvSpPr>
            <p:cNvPr id="59" name="MH_SubTitle_1"/>
            <p:cNvSpPr/>
            <p:nvPr>
              <p:custDataLst>
                <p:tags r:id="rId4"/>
              </p:custDataLst>
            </p:nvPr>
          </p:nvSpPr>
          <p:spPr>
            <a:xfrm>
              <a:off x="4597214" y="3032904"/>
              <a:ext cx="1440000" cy="288000"/>
            </a:xfrm>
            <a:prstGeom prst="roundRect">
              <a:avLst>
                <a:gd name="adj" fmla="val 21110"/>
              </a:avLst>
            </a:prstGeom>
            <a:solidFill>
              <a:srgbClr val="00B05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altLang="zh-CN" sz="2700" dirty="0">
                  <a:latin typeface="Impact" panose="020B0806030902050204" pitchFamily="34" charset="0"/>
                  <a:ea typeface="微软雅黑" panose="020B0503020204020204" pitchFamily="34" charset="-122"/>
                </a:rPr>
                <a:t>23,800,000</a:t>
              </a:r>
            </a:p>
          </p:txBody>
        </p:sp>
      </p:grpSp>
      <p:sp>
        <p:nvSpPr>
          <p:cNvPr id="60" name="MH_Text_1"/>
          <p:cNvSpPr/>
          <p:nvPr>
            <p:custDataLst>
              <p:tags r:id="rId2"/>
            </p:custDataLst>
          </p:nvPr>
        </p:nvSpPr>
        <p:spPr>
          <a:xfrm>
            <a:off x="5856988" y="3188500"/>
            <a:ext cx="1872282"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3532" tIns="0" rIns="133532" bIns="0" rtlCol="0" anchor="t">
            <a:noAutofit/>
          </a:bodyPr>
          <a:lstStyle/>
          <a:p>
            <a:pPr marL="319318" indent="-319318" algn="ctr">
              <a:lnSpc>
                <a:spcPct val="120000"/>
              </a:lnSpc>
              <a:buClr>
                <a:srgbClr val="00B050"/>
              </a:buClr>
              <a:buFont typeface="Wingdings" panose="05000000000000000000" pitchFamily="2" charset="2"/>
              <a:buChar char="n"/>
            </a:pPr>
            <a:r>
              <a:rPr lang="zh-CN" altLang="en-US" sz="1600" b="1" dirty="0">
                <a:solidFill>
                  <a:schemeClr val="bg1">
                    <a:lumMod val="50000"/>
                  </a:schemeClr>
                </a:solidFill>
                <a:cs typeface="+mn-ea"/>
                <a:sym typeface="+mn-lt"/>
              </a:rPr>
              <a:t>全年总额</a:t>
            </a:r>
            <a:endParaRPr lang="en-US" altLang="zh-CN" sz="1600" b="1" dirty="0">
              <a:solidFill>
                <a:schemeClr val="bg1">
                  <a:lumMod val="50000"/>
                </a:schemeClr>
              </a:solidFill>
              <a:cs typeface="+mn-ea"/>
              <a:sym typeface="+mn-lt"/>
            </a:endParaRPr>
          </a:p>
        </p:txBody>
      </p:sp>
    </p:spTree>
    <p:extLst>
      <p:ext uri="{BB962C8B-B14F-4D97-AF65-F5344CB8AC3E}">
        <p14:creationId xmlns:p14="http://schemas.microsoft.com/office/powerpoint/2010/main" val="3819426488"/>
      </p:ext>
    </p:extLst>
  </p:cSld>
  <p:clrMapOvr>
    <a:masterClrMapping/>
  </p:clrMapOvr>
  <p:transition spd="slow" advTm="1300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500"/>
                                            <p:tgtEl>
                                              <p:spTgt spid="2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left)">
                                          <p:cBhvr>
                                            <p:cTn id="14" dur="500"/>
                                            <p:tgtEl>
                                              <p:spTgt spid="50"/>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par>
                                    <p:cTn id="18" presetID="1" presetClass="entr" presetSubtype="0" fill="hold" grpId="0" nodeType="withEffect">
                                      <p:stCondLst>
                                        <p:cond delay="750"/>
                                      </p:stCondLst>
                                      <p:childTnLst>
                                        <p:set>
                                          <p:cBhvr>
                                            <p:cTn id="19" dur="1" fill="hold">
                                              <p:stCondLst>
                                                <p:cond delay="0"/>
                                              </p:stCondLst>
                                            </p:cTn>
                                            <p:tgtEl>
                                              <p:spTgt spid="36"/>
                                            </p:tgtEl>
                                            <p:attrNameLst>
                                              <p:attrName>style.visibility</p:attrName>
                                            </p:attrNameLst>
                                          </p:cBhvr>
                                          <p:to>
                                            <p:strVal val="visible"/>
                                          </p:to>
                                        </p:set>
                                      </p:childTnLst>
                                    </p:cTn>
                                  </p:par>
                                </p:childTnLst>
                              </p:cTn>
                            </p:par>
                            <p:par>
                              <p:cTn id="20" fill="hold">
                                <p:stCondLst>
                                  <p:cond delay="1250"/>
                                </p:stCondLst>
                                <p:childTnLst>
                                  <p:par>
                                    <p:cTn id="21" presetID="22" presetClass="entr" presetSubtype="8"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left)">
                                          <p:cBhvr>
                                            <p:cTn id="23" dur="500"/>
                                            <p:tgtEl>
                                              <p:spTgt spid="51"/>
                                            </p:tgtEl>
                                          </p:cBhvr>
                                        </p:animEffect>
                                      </p:childTnLst>
                                    </p:cTn>
                                  </p:par>
                                </p:childTnLst>
                              </p:cTn>
                            </p:par>
                            <p:par>
                              <p:cTn id="24" fill="hold">
                                <p:stCondLst>
                                  <p:cond delay="1750"/>
                                </p:stCondLst>
                                <p:childTnLst>
                                  <p:par>
                                    <p:cTn id="25" presetID="22" presetClass="entr" presetSubtype="4"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par>
                                    <p:cTn id="28" presetID="22" presetClass="entr" presetSubtype="4" fill="hold" grpId="0" nodeType="withEffect">
                                      <p:stCondLst>
                                        <p:cond delay="250"/>
                                      </p:stCondLst>
                                      <p:childTnLst>
                                        <p:set>
                                          <p:cBhvr>
                                            <p:cTn id="29" dur="1" fill="hold">
                                              <p:stCondLst>
                                                <p:cond delay="0"/>
                                              </p:stCondLst>
                                            </p:cTn>
                                            <p:tgtEl>
                                              <p:spTgt spid="29"/>
                                            </p:tgtEl>
                                            <p:attrNameLst>
                                              <p:attrName>style.visibility</p:attrName>
                                            </p:attrNameLst>
                                          </p:cBhvr>
                                          <p:to>
                                            <p:strVal val="visible"/>
                                          </p:to>
                                        </p:set>
                                        <p:animEffect transition="in" filter="wipe(down)">
                                          <p:cBhvr>
                                            <p:cTn id="30" dur="500"/>
                                            <p:tgtEl>
                                              <p:spTgt spid="29"/>
                                            </p:tgtEl>
                                          </p:cBhvr>
                                        </p:animEffect>
                                      </p:childTnLst>
                                    </p:cTn>
                                  </p:par>
                                </p:childTnLst>
                              </p:cTn>
                            </p:par>
                            <p:par>
                              <p:cTn id="31" fill="hold">
                                <p:stCondLst>
                                  <p:cond delay="2500"/>
                                </p:stCondLst>
                                <p:childTnLst>
                                  <p:par>
                                    <p:cTn id="32" presetID="1" presetClass="entr" presetSubtype="0"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left)">
                                          <p:cBhvr>
                                            <p:cTn id="37" dur="500"/>
                                            <p:tgtEl>
                                              <p:spTgt spid="52"/>
                                            </p:tgtEl>
                                          </p:cBhvr>
                                        </p:animEffect>
                                      </p:childTnLst>
                                    </p:cTn>
                                  </p:par>
                                </p:childTnLst>
                              </p:cTn>
                            </p:par>
                            <p:par>
                              <p:cTn id="38" fill="hold">
                                <p:stCondLst>
                                  <p:cond delay="3000"/>
                                </p:stCondLst>
                                <p:childTnLst>
                                  <p:par>
                                    <p:cTn id="39" presetID="22" presetClass="entr" presetSubtype="4"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grpId="0" nodeType="withEffect">
                                      <p:stCondLst>
                                        <p:cond delay="250"/>
                                      </p:stCondLst>
                                      <p:childTnLst>
                                        <p:set>
                                          <p:cBhvr>
                                            <p:cTn id="43" dur="1" fill="hold">
                                              <p:stCondLst>
                                                <p:cond delay="0"/>
                                              </p:stCondLst>
                                            </p:cTn>
                                            <p:tgtEl>
                                              <p:spTgt spid="31"/>
                                            </p:tgtEl>
                                            <p:attrNameLst>
                                              <p:attrName>style.visibility</p:attrName>
                                            </p:attrNameLst>
                                          </p:cBhvr>
                                          <p:to>
                                            <p:strVal val="visible"/>
                                          </p:to>
                                        </p:set>
                                        <p:animEffect transition="in" filter="wipe(down)">
                                          <p:cBhvr>
                                            <p:cTn id="44" dur="500"/>
                                            <p:tgtEl>
                                              <p:spTgt spid="31"/>
                                            </p:tgtEl>
                                          </p:cBhvr>
                                        </p:animEffect>
                                      </p:childTnLst>
                                    </p:cTn>
                                  </p:par>
                                  <p:par>
                                    <p:cTn id="45" presetID="1" presetClass="entr" presetSubtype="0" fill="hold" grpId="0" nodeType="withEffect">
                                      <p:stCondLst>
                                        <p:cond delay="750"/>
                                      </p:stCondLst>
                                      <p:childTnLst>
                                        <p:set>
                                          <p:cBhvr>
                                            <p:cTn id="46" dur="1" fill="hold">
                                              <p:stCondLst>
                                                <p:cond delay="0"/>
                                              </p:stCondLst>
                                            </p:cTn>
                                            <p:tgtEl>
                                              <p:spTgt spid="38"/>
                                            </p:tgtEl>
                                            <p:attrNameLst>
                                              <p:attrName>style.visibility</p:attrName>
                                            </p:attrNameLst>
                                          </p:cBhvr>
                                          <p:to>
                                            <p:strVal val="visible"/>
                                          </p:to>
                                        </p:set>
                                      </p:childTnLst>
                                    </p:cTn>
                                  </p:par>
                                </p:childTnLst>
                              </p:cTn>
                            </p:par>
                            <p:par>
                              <p:cTn id="47" fill="hold">
                                <p:stCondLst>
                                  <p:cond delay="3750"/>
                                </p:stCondLst>
                                <p:childTnLst>
                                  <p:par>
                                    <p:cTn id="48" presetID="22" presetClass="entr" presetSubtype="8" fill="hold" grpId="0" nodeType="after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wipe(left)">
                                          <p:cBhvr>
                                            <p:cTn id="50" dur="500"/>
                                            <p:tgtEl>
                                              <p:spTgt spid="53"/>
                                            </p:tgtEl>
                                          </p:cBhvr>
                                        </p:animEffect>
                                      </p:childTnLst>
                                    </p:cTn>
                                  </p:par>
                                </p:childTnLst>
                              </p:cTn>
                            </p:par>
                            <p:par>
                              <p:cTn id="51" fill="hold">
                                <p:stCondLst>
                                  <p:cond delay="4250"/>
                                </p:stCondLst>
                                <p:childTnLst>
                                  <p:par>
                                    <p:cTn id="52" presetID="22" presetClass="entr" presetSubtype="4" fill="hold" grpId="0"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down)">
                                          <p:cBhvr>
                                            <p:cTn id="54" dur="500"/>
                                            <p:tgtEl>
                                              <p:spTgt spid="32"/>
                                            </p:tgtEl>
                                          </p:cBhvr>
                                        </p:animEffect>
                                      </p:childTnLst>
                                    </p:cTn>
                                  </p:par>
                                  <p:par>
                                    <p:cTn id="55" presetID="22" presetClass="entr" presetSubtype="4" fill="hold" grpId="0" nodeType="withEffect">
                                      <p:stCondLst>
                                        <p:cond delay="250"/>
                                      </p:stCondLst>
                                      <p:childTnLst>
                                        <p:set>
                                          <p:cBhvr>
                                            <p:cTn id="56" dur="1" fill="hold">
                                              <p:stCondLst>
                                                <p:cond delay="0"/>
                                              </p:stCondLst>
                                            </p:cTn>
                                            <p:tgtEl>
                                              <p:spTgt spid="33"/>
                                            </p:tgtEl>
                                            <p:attrNameLst>
                                              <p:attrName>style.visibility</p:attrName>
                                            </p:attrNameLst>
                                          </p:cBhvr>
                                          <p:to>
                                            <p:strVal val="visible"/>
                                          </p:to>
                                        </p:set>
                                        <p:animEffect transition="in" filter="wipe(down)">
                                          <p:cBhvr>
                                            <p:cTn id="57" dur="500"/>
                                            <p:tgtEl>
                                              <p:spTgt spid="33"/>
                                            </p:tgtEl>
                                          </p:cBhvr>
                                        </p:animEffect>
                                      </p:childTnLst>
                                    </p:cTn>
                                  </p:par>
                                </p:childTnLst>
                              </p:cTn>
                            </p:par>
                            <p:par>
                              <p:cTn id="58" fill="hold">
                                <p:stCondLst>
                                  <p:cond delay="5000"/>
                                </p:stCondLst>
                                <p:childTnLst>
                                  <p:par>
                                    <p:cTn id="59" presetID="1" presetClass="entr" presetSubtype="0" fill="hold" grpId="0" nodeType="after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par>
                              <p:cTn id="61" fill="hold">
                                <p:stCondLst>
                                  <p:cond delay="5000"/>
                                </p:stCondLst>
                                <p:childTnLst>
                                  <p:par>
                                    <p:cTn id="62" presetID="42" presetClass="entr" presetSubtype="0" fill="hold" grpId="0" nodeType="after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1000"/>
                                            <p:tgtEl>
                                              <p:spTgt spid="54"/>
                                            </p:tgtEl>
                                          </p:cBhvr>
                                        </p:animEffect>
                                        <p:anim calcmode="lin" valueType="num">
                                          <p:cBhvr>
                                            <p:cTn id="65" dur="1000" fill="hold"/>
                                            <p:tgtEl>
                                              <p:spTgt spid="54"/>
                                            </p:tgtEl>
                                            <p:attrNameLst>
                                              <p:attrName>ppt_x</p:attrName>
                                            </p:attrNameLst>
                                          </p:cBhvr>
                                          <p:tavLst>
                                            <p:tav tm="0">
                                              <p:val>
                                                <p:strVal val="#ppt_x"/>
                                              </p:val>
                                            </p:tav>
                                            <p:tav tm="100000">
                                              <p:val>
                                                <p:strVal val="#ppt_x"/>
                                              </p:val>
                                            </p:tav>
                                          </p:tavLst>
                                        </p:anim>
                                        <p:anim calcmode="lin" valueType="num">
                                          <p:cBhvr>
                                            <p:cTn id="66" dur="1000" fill="hold"/>
                                            <p:tgtEl>
                                              <p:spTgt spid="54"/>
                                            </p:tgtEl>
                                            <p:attrNameLst>
                                              <p:attrName>ppt_y</p:attrName>
                                            </p:attrNameLst>
                                          </p:cBhvr>
                                          <p:tavLst>
                                            <p:tav tm="0">
                                              <p:val>
                                                <p:strVal val="#ppt_y+.1"/>
                                              </p:val>
                                            </p:tav>
                                            <p:tav tm="100000">
                                              <p:val>
                                                <p:strVal val="#ppt_y"/>
                                              </p:val>
                                            </p:tav>
                                          </p:tavLst>
                                        </p:anim>
                                      </p:childTnLst>
                                    </p:cTn>
                                  </p:par>
                                </p:childTnLst>
                              </p:cTn>
                            </p:par>
                            <p:par>
                              <p:cTn id="67" fill="hold">
                                <p:stCondLst>
                                  <p:cond delay="6000"/>
                                </p:stCondLst>
                                <p:childTnLst>
                                  <p:par>
                                    <p:cTn id="68" presetID="23" presetClass="entr" presetSubtype="36" fill="hold" grpId="0" nodeType="afterEffect">
                                      <p:stCondLst>
                                        <p:cond delay="0"/>
                                      </p:stCondLst>
                                      <p:childTnLst>
                                        <p:set>
                                          <p:cBhvr>
                                            <p:cTn id="69" dur="1" fill="hold">
                                              <p:stCondLst>
                                                <p:cond delay="0"/>
                                              </p:stCondLst>
                                            </p:cTn>
                                            <p:tgtEl>
                                              <p:spTgt spid="34"/>
                                            </p:tgtEl>
                                            <p:attrNameLst>
                                              <p:attrName>style.visibility</p:attrName>
                                            </p:attrNameLst>
                                          </p:cBhvr>
                                          <p:to>
                                            <p:strVal val="visible"/>
                                          </p:to>
                                        </p:set>
                                        <p:anim calcmode="lin" valueType="num">
                                          <p:cBhvr>
                                            <p:cTn id="70" dur="500" fill="hold"/>
                                            <p:tgtEl>
                                              <p:spTgt spid="34"/>
                                            </p:tgtEl>
                                            <p:attrNameLst>
                                              <p:attrName>ppt_w</p:attrName>
                                            </p:attrNameLst>
                                          </p:cBhvr>
                                          <p:tavLst>
                                            <p:tav tm="0">
                                              <p:val>
                                                <p:strVal val="(6*min(max(#ppt_w*#ppt_h,.3),1)-7.4)/-.7*#ppt_w"/>
                                              </p:val>
                                            </p:tav>
                                            <p:tav tm="100000">
                                              <p:val>
                                                <p:strVal val="#ppt_w"/>
                                              </p:val>
                                            </p:tav>
                                          </p:tavLst>
                                        </p:anim>
                                        <p:anim calcmode="lin" valueType="num">
                                          <p:cBhvr>
                                            <p:cTn id="71" dur="500" fill="hold"/>
                                            <p:tgtEl>
                                              <p:spTgt spid="34"/>
                                            </p:tgtEl>
                                            <p:attrNameLst>
                                              <p:attrName>ppt_h</p:attrName>
                                            </p:attrNameLst>
                                          </p:cBhvr>
                                          <p:tavLst>
                                            <p:tav tm="0">
                                              <p:val>
                                                <p:strVal val="(6*min(max(#ppt_w*#ppt_h,.3),1)-7.4)/-.7*#ppt_h"/>
                                              </p:val>
                                            </p:tav>
                                            <p:tav tm="100000">
                                              <p:val>
                                                <p:strVal val="#ppt_h"/>
                                              </p:val>
                                            </p:tav>
                                          </p:tavLst>
                                        </p:anim>
                                        <p:anim calcmode="lin" valueType="num">
                                          <p:cBhvr>
                                            <p:cTn id="72" dur="500" fill="hold"/>
                                            <p:tgtEl>
                                              <p:spTgt spid="34"/>
                                            </p:tgtEl>
                                            <p:attrNameLst>
                                              <p:attrName>ppt_x</p:attrName>
                                            </p:attrNameLst>
                                          </p:cBhvr>
                                          <p:tavLst>
                                            <p:tav tm="0">
                                              <p:val>
                                                <p:fltVal val="0.5"/>
                                              </p:val>
                                            </p:tav>
                                            <p:tav tm="100000">
                                              <p:val>
                                                <p:strVal val="#ppt_x"/>
                                              </p:val>
                                            </p:tav>
                                          </p:tavLst>
                                        </p:anim>
                                        <p:anim calcmode="lin" valueType="num">
                                          <p:cBhvr>
                                            <p:cTn id="73" dur="500" fill="hold"/>
                                            <p:tgtEl>
                                              <p:spTgt spid="34"/>
                                            </p:tgtEl>
                                            <p:attrNameLst>
                                              <p:attrName>ppt_y</p:attrName>
                                            </p:attrNameLst>
                                          </p:cBhvr>
                                          <p:tavLst>
                                            <p:tav tm="0">
                                              <p:val>
                                                <p:strVal val="1+(6*min(max(#ppt_w*#ppt_h,.3),1)-7.4)/-.7*#ppt_h/2"/>
                                              </p:val>
                                            </p:tav>
                                            <p:tav tm="100000">
                                              <p:val>
                                                <p:strVal val="#ppt_y"/>
                                              </p:val>
                                            </p:tav>
                                          </p:tavLst>
                                        </p:anim>
                                      </p:childTnLst>
                                    </p:cTn>
                                  </p:par>
                                  <p:par>
                                    <p:cTn id="74" presetID="23" presetClass="entr" presetSubtype="36" fill="hold" grpId="0" nodeType="withEffect">
                                      <p:stCondLst>
                                        <p:cond delay="250"/>
                                      </p:stCondLst>
                                      <p:childTnLst>
                                        <p:set>
                                          <p:cBhvr>
                                            <p:cTn id="75" dur="1" fill="hold">
                                              <p:stCondLst>
                                                <p:cond delay="0"/>
                                              </p:stCondLst>
                                            </p:cTn>
                                            <p:tgtEl>
                                              <p:spTgt spid="35"/>
                                            </p:tgtEl>
                                            <p:attrNameLst>
                                              <p:attrName>style.visibility</p:attrName>
                                            </p:attrNameLst>
                                          </p:cBhvr>
                                          <p:to>
                                            <p:strVal val="visible"/>
                                          </p:to>
                                        </p:set>
                                        <p:anim calcmode="lin" valueType="num">
                                          <p:cBhvr>
                                            <p:cTn id="76" dur="500" fill="hold"/>
                                            <p:tgtEl>
                                              <p:spTgt spid="35"/>
                                            </p:tgtEl>
                                            <p:attrNameLst>
                                              <p:attrName>ppt_w</p:attrName>
                                            </p:attrNameLst>
                                          </p:cBhvr>
                                          <p:tavLst>
                                            <p:tav tm="0">
                                              <p:val>
                                                <p:strVal val="(6*min(max(#ppt_w*#ppt_h,.3),1)-7.4)/-.7*#ppt_w"/>
                                              </p:val>
                                            </p:tav>
                                            <p:tav tm="100000">
                                              <p:val>
                                                <p:strVal val="#ppt_w"/>
                                              </p:val>
                                            </p:tav>
                                          </p:tavLst>
                                        </p:anim>
                                        <p:anim calcmode="lin" valueType="num">
                                          <p:cBhvr>
                                            <p:cTn id="77" dur="500" fill="hold"/>
                                            <p:tgtEl>
                                              <p:spTgt spid="35"/>
                                            </p:tgtEl>
                                            <p:attrNameLst>
                                              <p:attrName>ppt_h</p:attrName>
                                            </p:attrNameLst>
                                          </p:cBhvr>
                                          <p:tavLst>
                                            <p:tav tm="0">
                                              <p:val>
                                                <p:strVal val="(6*min(max(#ppt_w*#ppt_h,.3),1)-7.4)/-.7*#ppt_h"/>
                                              </p:val>
                                            </p:tav>
                                            <p:tav tm="100000">
                                              <p:val>
                                                <p:strVal val="#ppt_h"/>
                                              </p:val>
                                            </p:tav>
                                          </p:tavLst>
                                        </p:anim>
                                        <p:anim calcmode="lin" valueType="num">
                                          <p:cBhvr>
                                            <p:cTn id="78" dur="500" fill="hold"/>
                                            <p:tgtEl>
                                              <p:spTgt spid="35"/>
                                            </p:tgtEl>
                                            <p:attrNameLst>
                                              <p:attrName>ppt_x</p:attrName>
                                            </p:attrNameLst>
                                          </p:cBhvr>
                                          <p:tavLst>
                                            <p:tav tm="0">
                                              <p:val>
                                                <p:fltVal val="0.5"/>
                                              </p:val>
                                            </p:tav>
                                            <p:tav tm="100000">
                                              <p:val>
                                                <p:strVal val="#ppt_x"/>
                                              </p:val>
                                            </p:tav>
                                          </p:tavLst>
                                        </p:anim>
                                        <p:anim calcmode="lin" valueType="num">
                                          <p:cBhvr>
                                            <p:cTn id="79" dur="500" fill="hold"/>
                                            <p:tgtEl>
                                              <p:spTgt spid="35"/>
                                            </p:tgtEl>
                                            <p:attrNameLst>
                                              <p:attrName>ppt_y</p:attrName>
                                            </p:attrNameLst>
                                          </p:cBhvr>
                                          <p:tavLst>
                                            <p:tav tm="0">
                                              <p:val>
                                                <p:strVal val="1+(6*min(max(#ppt_w*#ppt_h,.3),1)-7.4)/-.7*#ppt_h/2"/>
                                              </p:val>
                                            </p:tav>
                                            <p:tav tm="100000">
                                              <p:val>
                                                <p:strVal val="#ppt_y"/>
                                              </p:val>
                                            </p:tav>
                                          </p:tavLst>
                                        </p:anim>
                                      </p:childTnLst>
                                    </p:cTn>
                                  </p:par>
                                </p:childTnLst>
                              </p:cTn>
                            </p:par>
                            <p:par>
                              <p:cTn id="80" fill="hold">
                                <p:stCondLst>
                                  <p:cond delay="6750"/>
                                </p:stCondLst>
                                <p:childTnLst>
                                  <p:par>
                                    <p:cTn id="81" presetID="12" presetClass="entr" presetSubtype="8" fill="hold" grpId="0" nodeType="afterEffect">
                                      <p:stCondLst>
                                        <p:cond delay="0"/>
                                      </p:stCondLst>
                                      <p:childTnLst>
                                        <p:set>
                                          <p:cBhvr>
                                            <p:cTn id="82" dur="1" fill="hold">
                                              <p:stCondLst>
                                                <p:cond delay="0"/>
                                              </p:stCondLst>
                                            </p:cTn>
                                            <p:tgtEl>
                                              <p:spTgt spid="40"/>
                                            </p:tgtEl>
                                            <p:attrNameLst>
                                              <p:attrName>style.visibility</p:attrName>
                                            </p:attrNameLst>
                                          </p:cBhvr>
                                          <p:to>
                                            <p:strVal val="visible"/>
                                          </p:to>
                                        </p:set>
                                        <p:anim calcmode="lin" valueType="num">
                                          <p:cBhvr additive="base">
                                            <p:cTn id="83" dur="500"/>
                                            <p:tgtEl>
                                              <p:spTgt spid="40"/>
                                            </p:tgtEl>
                                            <p:attrNameLst>
                                              <p:attrName>ppt_x</p:attrName>
                                            </p:attrNameLst>
                                          </p:cBhvr>
                                          <p:tavLst>
                                            <p:tav tm="0">
                                              <p:val>
                                                <p:strVal val="#ppt_x-#ppt_w*1.125000"/>
                                              </p:val>
                                            </p:tav>
                                            <p:tav tm="100000">
                                              <p:val>
                                                <p:strVal val="#ppt_x"/>
                                              </p:val>
                                            </p:tav>
                                          </p:tavLst>
                                        </p:anim>
                                        <p:animEffect transition="in" filter="wipe(right)">
                                          <p:cBhvr>
                                            <p:cTn id="84" dur="500"/>
                                            <p:tgtEl>
                                              <p:spTgt spid="40"/>
                                            </p:tgtEl>
                                          </p:cBhvr>
                                        </p:animEffect>
                                      </p:childTnLst>
                                    </p:cTn>
                                  </p:par>
                                </p:childTnLst>
                              </p:cTn>
                            </p:par>
                            <p:par>
                              <p:cTn id="85" fill="hold">
                                <p:stCondLst>
                                  <p:cond delay="7250"/>
                                </p:stCondLst>
                                <p:childTnLst>
                                  <p:par>
                                    <p:cTn id="86" presetID="47" presetClass="entr" presetSubtype="0"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1000"/>
                                            <p:tgtEl>
                                              <p:spTgt spid="55"/>
                                            </p:tgtEl>
                                          </p:cBhvr>
                                        </p:animEffect>
                                        <p:anim calcmode="lin" valueType="num">
                                          <p:cBhvr>
                                            <p:cTn id="89" dur="1000" fill="hold"/>
                                            <p:tgtEl>
                                              <p:spTgt spid="55"/>
                                            </p:tgtEl>
                                            <p:attrNameLst>
                                              <p:attrName>ppt_x</p:attrName>
                                            </p:attrNameLst>
                                          </p:cBhvr>
                                          <p:tavLst>
                                            <p:tav tm="0">
                                              <p:val>
                                                <p:strVal val="#ppt_x"/>
                                              </p:val>
                                            </p:tav>
                                            <p:tav tm="100000">
                                              <p:val>
                                                <p:strVal val="#ppt_x"/>
                                              </p:val>
                                            </p:tav>
                                          </p:tavLst>
                                        </p:anim>
                                        <p:anim calcmode="lin" valueType="num">
                                          <p:cBhvr>
                                            <p:cTn id="90" dur="1000" fill="hold"/>
                                            <p:tgtEl>
                                              <p:spTgt spid="55"/>
                                            </p:tgtEl>
                                            <p:attrNameLst>
                                              <p:attrName>ppt_y</p:attrName>
                                            </p:attrNameLst>
                                          </p:cBhvr>
                                          <p:tavLst>
                                            <p:tav tm="0">
                                              <p:val>
                                                <p:strVal val="#ppt_y-.1"/>
                                              </p:val>
                                            </p:tav>
                                            <p:tav tm="100000">
                                              <p:val>
                                                <p:strVal val="#ppt_y"/>
                                              </p:val>
                                            </p:tav>
                                          </p:tavLst>
                                        </p:anim>
                                      </p:childTnLst>
                                    </p:cTn>
                                  </p:par>
                                </p:childTnLst>
                              </p:cTn>
                            </p:par>
                            <p:par>
                              <p:cTn id="91" fill="hold">
                                <p:stCondLst>
                                  <p:cond delay="8250"/>
                                </p:stCondLst>
                                <p:childTnLst>
                                  <p:par>
                                    <p:cTn id="92" presetID="56" presetClass="entr" presetSubtype="0" fill="hold" grpId="0" nodeType="afterEffect">
                                      <p:stCondLst>
                                        <p:cond delay="0"/>
                                      </p:stCondLst>
                                      <p:iterate type="lt">
                                        <p:tmPct val="10000"/>
                                      </p:iterate>
                                      <p:childTnLst>
                                        <p:set>
                                          <p:cBhvr>
                                            <p:cTn id="93" dur="1" fill="hold">
                                              <p:stCondLst>
                                                <p:cond delay="0"/>
                                              </p:stCondLst>
                                            </p:cTn>
                                            <p:tgtEl>
                                              <p:spTgt spid="41"/>
                                            </p:tgtEl>
                                            <p:attrNameLst>
                                              <p:attrName>style.visibility</p:attrName>
                                            </p:attrNameLst>
                                          </p:cBhvr>
                                          <p:to>
                                            <p:strVal val="visible"/>
                                          </p:to>
                                        </p:set>
                                        <p:anim by="(-#ppt_w*2)" calcmode="lin" valueType="num">
                                          <p:cBhvr rctx="PPT">
                                            <p:cTn id="94" dur="125" autoRev="1" fill="hold">
                                              <p:stCondLst>
                                                <p:cond delay="0"/>
                                              </p:stCondLst>
                                            </p:cTn>
                                            <p:tgtEl>
                                              <p:spTgt spid="41"/>
                                            </p:tgtEl>
                                            <p:attrNameLst>
                                              <p:attrName>ppt_w</p:attrName>
                                            </p:attrNameLst>
                                          </p:cBhvr>
                                        </p:anim>
                                        <p:anim by="(#ppt_w*0.50)" calcmode="lin" valueType="num">
                                          <p:cBhvr>
                                            <p:cTn id="95" dur="125" decel="50000" autoRev="1" fill="hold">
                                              <p:stCondLst>
                                                <p:cond delay="0"/>
                                              </p:stCondLst>
                                            </p:cTn>
                                            <p:tgtEl>
                                              <p:spTgt spid="41"/>
                                            </p:tgtEl>
                                            <p:attrNameLst>
                                              <p:attrName>ppt_x</p:attrName>
                                            </p:attrNameLst>
                                          </p:cBhvr>
                                        </p:anim>
                                        <p:anim from="(-#ppt_h/2)" to="(#ppt_y)" calcmode="lin" valueType="num">
                                          <p:cBhvr>
                                            <p:cTn id="96" dur="250" fill="hold">
                                              <p:stCondLst>
                                                <p:cond delay="0"/>
                                              </p:stCondLst>
                                            </p:cTn>
                                            <p:tgtEl>
                                              <p:spTgt spid="41"/>
                                            </p:tgtEl>
                                            <p:attrNameLst>
                                              <p:attrName>ppt_y</p:attrName>
                                            </p:attrNameLst>
                                          </p:cBhvr>
                                        </p:anim>
                                        <p:animRot by="21600000">
                                          <p:cBhvr>
                                            <p:cTn id="97" dur="250" fill="hold">
                                              <p:stCondLst>
                                                <p:cond delay="0"/>
                                              </p:stCondLst>
                                            </p:cTn>
                                            <p:tgtEl>
                                              <p:spTgt spid="41"/>
                                            </p:tgtEl>
                                            <p:attrNameLst>
                                              <p:attrName>r</p:attrName>
                                            </p:attrNameLst>
                                          </p:cBhvr>
                                        </p:animRot>
                                      </p:childTnLst>
                                    </p:cTn>
                                  </p:par>
                                </p:childTnLst>
                              </p:cTn>
                            </p:par>
                            <p:par>
                              <p:cTn id="98" fill="hold">
                                <p:stCondLst>
                                  <p:cond delay="10425"/>
                                </p:stCondLst>
                                <p:childTnLst>
                                  <p:par>
                                    <p:cTn id="99" presetID="47" presetClass="entr" presetSubtype="0" fill="hold" grpId="0"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fade">
                                          <p:cBhvr>
                                            <p:cTn id="101" dur="1000"/>
                                            <p:tgtEl>
                                              <p:spTgt spid="60"/>
                                            </p:tgtEl>
                                          </p:cBhvr>
                                        </p:animEffect>
                                        <p:anim calcmode="lin" valueType="num">
                                          <p:cBhvr>
                                            <p:cTn id="102" dur="1000" fill="hold"/>
                                            <p:tgtEl>
                                              <p:spTgt spid="60"/>
                                            </p:tgtEl>
                                            <p:attrNameLst>
                                              <p:attrName>ppt_x</p:attrName>
                                            </p:attrNameLst>
                                          </p:cBhvr>
                                          <p:tavLst>
                                            <p:tav tm="0">
                                              <p:val>
                                                <p:strVal val="#ppt_x"/>
                                              </p:val>
                                            </p:tav>
                                            <p:tav tm="100000">
                                              <p:val>
                                                <p:strVal val="#ppt_x"/>
                                              </p:val>
                                            </p:tav>
                                          </p:tavLst>
                                        </p:anim>
                                        <p:anim calcmode="lin" valueType="num">
                                          <p:cBhvr>
                                            <p:cTn id="103" dur="1000" fill="hold"/>
                                            <p:tgtEl>
                                              <p:spTgt spid="60"/>
                                            </p:tgtEl>
                                            <p:attrNameLst>
                                              <p:attrName>ppt_y</p:attrName>
                                            </p:attrNameLst>
                                          </p:cBhvr>
                                          <p:tavLst>
                                            <p:tav tm="0">
                                              <p:val>
                                                <p:strVal val="#ppt_y-.1"/>
                                              </p:val>
                                            </p:tav>
                                            <p:tav tm="100000">
                                              <p:val>
                                                <p:strVal val="#ppt_y"/>
                                              </p:val>
                                            </p:tav>
                                          </p:tavLst>
                                        </p:anim>
                                      </p:childTnLst>
                                    </p:cTn>
                                  </p:par>
                                </p:childTnLst>
                              </p:cTn>
                            </p:par>
                            <p:par>
                              <p:cTn id="104" fill="hold">
                                <p:stCondLst>
                                  <p:cond delay="11425"/>
                                </p:stCondLst>
                                <p:childTnLst>
                                  <p:par>
                                    <p:cTn id="105" presetID="2" presetClass="entr" presetSubtype="4" fill="hold" nodeType="afterEffect" p14:presetBounceEnd="50000">
                                      <p:stCondLst>
                                        <p:cond delay="0"/>
                                      </p:stCondLst>
                                      <p:childTnLst>
                                        <p:set>
                                          <p:cBhvr>
                                            <p:cTn id="106" dur="1" fill="hold">
                                              <p:stCondLst>
                                                <p:cond delay="0"/>
                                              </p:stCondLst>
                                            </p:cTn>
                                            <p:tgtEl>
                                              <p:spTgt spid="57"/>
                                            </p:tgtEl>
                                            <p:attrNameLst>
                                              <p:attrName>style.visibility</p:attrName>
                                            </p:attrNameLst>
                                          </p:cBhvr>
                                          <p:to>
                                            <p:strVal val="visible"/>
                                          </p:to>
                                        </p:set>
                                        <p:anim calcmode="lin" valueType="num" p14:bounceEnd="50000">
                                          <p:cBhvr additive="base">
                                            <p:cTn id="107" dur="1000" fill="hold"/>
                                            <p:tgtEl>
                                              <p:spTgt spid="57"/>
                                            </p:tgtEl>
                                            <p:attrNameLst>
                                              <p:attrName>ppt_x</p:attrName>
                                            </p:attrNameLst>
                                          </p:cBhvr>
                                          <p:tavLst>
                                            <p:tav tm="0">
                                              <p:val>
                                                <p:strVal val="#ppt_x"/>
                                              </p:val>
                                            </p:tav>
                                            <p:tav tm="100000">
                                              <p:val>
                                                <p:strVal val="#ppt_x"/>
                                              </p:val>
                                            </p:tav>
                                          </p:tavLst>
                                        </p:anim>
                                        <p:anim calcmode="lin" valueType="num" p14:bounceEnd="50000">
                                          <p:cBhvr additive="base">
                                            <p:cTn id="108" dur="10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P spid="33" grpId="0" animBg="1"/>
          <p:bldP spid="34" grpId="0"/>
          <p:bldP spid="35" grpId="0"/>
          <p:bldP spid="36" grpId="0"/>
          <p:bldP spid="37" grpId="0"/>
          <p:bldP spid="38" grpId="0"/>
          <p:bldP spid="39" grpId="0"/>
          <p:bldP spid="40" grpId="0" animBg="1"/>
          <p:bldP spid="41" grpId="0"/>
          <p:bldP spid="50" grpId="0"/>
          <p:bldP spid="51" grpId="0"/>
          <p:bldP spid="52" grpId="0"/>
          <p:bldP spid="53" grpId="0"/>
          <p:bldP spid="54" grpId="0"/>
          <p:bldP spid="55" grpId="0"/>
          <p:bldP spid="28" grpId="0" animBg="1"/>
          <p:bldP spid="30" grpId="0" animBg="1"/>
          <p:bldP spid="32" grpId="0" animBg="1"/>
          <p:bldP spid="26" grpId="0" animBg="1"/>
          <p:bldP spid="6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500"/>
                                            <p:tgtEl>
                                              <p:spTgt spid="2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left)">
                                          <p:cBhvr>
                                            <p:cTn id="14" dur="500"/>
                                            <p:tgtEl>
                                              <p:spTgt spid="50"/>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par>
                                    <p:cTn id="18" presetID="1" presetClass="entr" presetSubtype="0" fill="hold" grpId="0" nodeType="withEffect">
                                      <p:stCondLst>
                                        <p:cond delay="750"/>
                                      </p:stCondLst>
                                      <p:childTnLst>
                                        <p:set>
                                          <p:cBhvr>
                                            <p:cTn id="19" dur="1" fill="hold">
                                              <p:stCondLst>
                                                <p:cond delay="0"/>
                                              </p:stCondLst>
                                            </p:cTn>
                                            <p:tgtEl>
                                              <p:spTgt spid="36"/>
                                            </p:tgtEl>
                                            <p:attrNameLst>
                                              <p:attrName>style.visibility</p:attrName>
                                            </p:attrNameLst>
                                          </p:cBhvr>
                                          <p:to>
                                            <p:strVal val="visible"/>
                                          </p:to>
                                        </p:set>
                                      </p:childTnLst>
                                    </p:cTn>
                                  </p:par>
                                </p:childTnLst>
                              </p:cTn>
                            </p:par>
                            <p:par>
                              <p:cTn id="20" fill="hold">
                                <p:stCondLst>
                                  <p:cond delay="1250"/>
                                </p:stCondLst>
                                <p:childTnLst>
                                  <p:par>
                                    <p:cTn id="21" presetID="22" presetClass="entr" presetSubtype="8"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left)">
                                          <p:cBhvr>
                                            <p:cTn id="23" dur="500"/>
                                            <p:tgtEl>
                                              <p:spTgt spid="51"/>
                                            </p:tgtEl>
                                          </p:cBhvr>
                                        </p:animEffect>
                                      </p:childTnLst>
                                    </p:cTn>
                                  </p:par>
                                </p:childTnLst>
                              </p:cTn>
                            </p:par>
                            <p:par>
                              <p:cTn id="24" fill="hold">
                                <p:stCondLst>
                                  <p:cond delay="1750"/>
                                </p:stCondLst>
                                <p:childTnLst>
                                  <p:par>
                                    <p:cTn id="25" presetID="22" presetClass="entr" presetSubtype="4"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par>
                                    <p:cTn id="28" presetID="22" presetClass="entr" presetSubtype="4" fill="hold" grpId="0" nodeType="withEffect">
                                      <p:stCondLst>
                                        <p:cond delay="250"/>
                                      </p:stCondLst>
                                      <p:childTnLst>
                                        <p:set>
                                          <p:cBhvr>
                                            <p:cTn id="29" dur="1" fill="hold">
                                              <p:stCondLst>
                                                <p:cond delay="0"/>
                                              </p:stCondLst>
                                            </p:cTn>
                                            <p:tgtEl>
                                              <p:spTgt spid="29"/>
                                            </p:tgtEl>
                                            <p:attrNameLst>
                                              <p:attrName>style.visibility</p:attrName>
                                            </p:attrNameLst>
                                          </p:cBhvr>
                                          <p:to>
                                            <p:strVal val="visible"/>
                                          </p:to>
                                        </p:set>
                                        <p:animEffect transition="in" filter="wipe(down)">
                                          <p:cBhvr>
                                            <p:cTn id="30" dur="500"/>
                                            <p:tgtEl>
                                              <p:spTgt spid="29"/>
                                            </p:tgtEl>
                                          </p:cBhvr>
                                        </p:animEffect>
                                      </p:childTnLst>
                                    </p:cTn>
                                  </p:par>
                                </p:childTnLst>
                              </p:cTn>
                            </p:par>
                            <p:par>
                              <p:cTn id="31" fill="hold">
                                <p:stCondLst>
                                  <p:cond delay="2500"/>
                                </p:stCondLst>
                                <p:childTnLst>
                                  <p:par>
                                    <p:cTn id="32" presetID="1" presetClass="entr" presetSubtype="0"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left)">
                                          <p:cBhvr>
                                            <p:cTn id="37" dur="500"/>
                                            <p:tgtEl>
                                              <p:spTgt spid="52"/>
                                            </p:tgtEl>
                                          </p:cBhvr>
                                        </p:animEffect>
                                      </p:childTnLst>
                                    </p:cTn>
                                  </p:par>
                                </p:childTnLst>
                              </p:cTn>
                            </p:par>
                            <p:par>
                              <p:cTn id="38" fill="hold">
                                <p:stCondLst>
                                  <p:cond delay="3000"/>
                                </p:stCondLst>
                                <p:childTnLst>
                                  <p:par>
                                    <p:cTn id="39" presetID="22" presetClass="entr" presetSubtype="4"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grpId="0" nodeType="withEffect">
                                      <p:stCondLst>
                                        <p:cond delay="250"/>
                                      </p:stCondLst>
                                      <p:childTnLst>
                                        <p:set>
                                          <p:cBhvr>
                                            <p:cTn id="43" dur="1" fill="hold">
                                              <p:stCondLst>
                                                <p:cond delay="0"/>
                                              </p:stCondLst>
                                            </p:cTn>
                                            <p:tgtEl>
                                              <p:spTgt spid="31"/>
                                            </p:tgtEl>
                                            <p:attrNameLst>
                                              <p:attrName>style.visibility</p:attrName>
                                            </p:attrNameLst>
                                          </p:cBhvr>
                                          <p:to>
                                            <p:strVal val="visible"/>
                                          </p:to>
                                        </p:set>
                                        <p:animEffect transition="in" filter="wipe(down)">
                                          <p:cBhvr>
                                            <p:cTn id="44" dur="500"/>
                                            <p:tgtEl>
                                              <p:spTgt spid="31"/>
                                            </p:tgtEl>
                                          </p:cBhvr>
                                        </p:animEffect>
                                      </p:childTnLst>
                                    </p:cTn>
                                  </p:par>
                                  <p:par>
                                    <p:cTn id="45" presetID="1" presetClass="entr" presetSubtype="0" fill="hold" grpId="0" nodeType="withEffect">
                                      <p:stCondLst>
                                        <p:cond delay="750"/>
                                      </p:stCondLst>
                                      <p:childTnLst>
                                        <p:set>
                                          <p:cBhvr>
                                            <p:cTn id="46" dur="1" fill="hold">
                                              <p:stCondLst>
                                                <p:cond delay="0"/>
                                              </p:stCondLst>
                                            </p:cTn>
                                            <p:tgtEl>
                                              <p:spTgt spid="38"/>
                                            </p:tgtEl>
                                            <p:attrNameLst>
                                              <p:attrName>style.visibility</p:attrName>
                                            </p:attrNameLst>
                                          </p:cBhvr>
                                          <p:to>
                                            <p:strVal val="visible"/>
                                          </p:to>
                                        </p:set>
                                      </p:childTnLst>
                                    </p:cTn>
                                  </p:par>
                                </p:childTnLst>
                              </p:cTn>
                            </p:par>
                            <p:par>
                              <p:cTn id="47" fill="hold">
                                <p:stCondLst>
                                  <p:cond delay="3750"/>
                                </p:stCondLst>
                                <p:childTnLst>
                                  <p:par>
                                    <p:cTn id="48" presetID="22" presetClass="entr" presetSubtype="8" fill="hold" grpId="0" nodeType="after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wipe(left)">
                                          <p:cBhvr>
                                            <p:cTn id="50" dur="500"/>
                                            <p:tgtEl>
                                              <p:spTgt spid="53"/>
                                            </p:tgtEl>
                                          </p:cBhvr>
                                        </p:animEffect>
                                      </p:childTnLst>
                                    </p:cTn>
                                  </p:par>
                                </p:childTnLst>
                              </p:cTn>
                            </p:par>
                            <p:par>
                              <p:cTn id="51" fill="hold">
                                <p:stCondLst>
                                  <p:cond delay="4250"/>
                                </p:stCondLst>
                                <p:childTnLst>
                                  <p:par>
                                    <p:cTn id="52" presetID="22" presetClass="entr" presetSubtype="4" fill="hold" grpId="0"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down)">
                                          <p:cBhvr>
                                            <p:cTn id="54" dur="500"/>
                                            <p:tgtEl>
                                              <p:spTgt spid="32"/>
                                            </p:tgtEl>
                                          </p:cBhvr>
                                        </p:animEffect>
                                      </p:childTnLst>
                                    </p:cTn>
                                  </p:par>
                                  <p:par>
                                    <p:cTn id="55" presetID="22" presetClass="entr" presetSubtype="4" fill="hold" grpId="0" nodeType="withEffect">
                                      <p:stCondLst>
                                        <p:cond delay="250"/>
                                      </p:stCondLst>
                                      <p:childTnLst>
                                        <p:set>
                                          <p:cBhvr>
                                            <p:cTn id="56" dur="1" fill="hold">
                                              <p:stCondLst>
                                                <p:cond delay="0"/>
                                              </p:stCondLst>
                                            </p:cTn>
                                            <p:tgtEl>
                                              <p:spTgt spid="33"/>
                                            </p:tgtEl>
                                            <p:attrNameLst>
                                              <p:attrName>style.visibility</p:attrName>
                                            </p:attrNameLst>
                                          </p:cBhvr>
                                          <p:to>
                                            <p:strVal val="visible"/>
                                          </p:to>
                                        </p:set>
                                        <p:animEffect transition="in" filter="wipe(down)">
                                          <p:cBhvr>
                                            <p:cTn id="57" dur="500"/>
                                            <p:tgtEl>
                                              <p:spTgt spid="33"/>
                                            </p:tgtEl>
                                          </p:cBhvr>
                                        </p:animEffect>
                                      </p:childTnLst>
                                    </p:cTn>
                                  </p:par>
                                </p:childTnLst>
                              </p:cTn>
                            </p:par>
                            <p:par>
                              <p:cTn id="58" fill="hold">
                                <p:stCondLst>
                                  <p:cond delay="5000"/>
                                </p:stCondLst>
                                <p:childTnLst>
                                  <p:par>
                                    <p:cTn id="59" presetID="1" presetClass="entr" presetSubtype="0" fill="hold" grpId="0" nodeType="after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par>
                              <p:cTn id="61" fill="hold">
                                <p:stCondLst>
                                  <p:cond delay="5000"/>
                                </p:stCondLst>
                                <p:childTnLst>
                                  <p:par>
                                    <p:cTn id="62" presetID="42" presetClass="entr" presetSubtype="0" fill="hold" grpId="0" nodeType="after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1000"/>
                                            <p:tgtEl>
                                              <p:spTgt spid="54"/>
                                            </p:tgtEl>
                                          </p:cBhvr>
                                        </p:animEffect>
                                        <p:anim calcmode="lin" valueType="num">
                                          <p:cBhvr>
                                            <p:cTn id="65" dur="1000" fill="hold"/>
                                            <p:tgtEl>
                                              <p:spTgt spid="54"/>
                                            </p:tgtEl>
                                            <p:attrNameLst>
                                              <p:attrName>ppt_x</p:attrName>
                                            </p:attrNameLst>
                                          </p:cBhvr>
                                          <p:tavLst>
                                            <p:tav tm="0">
                                              <p:val>
                                                <p:strVal val="#ppt_x"/>
                                              </p:val>
                                            </p:tav>
                                            <p:tav tm="100000">
                                              <p:val>
                                                <p:strVal val="#ppt_x"/>
                                              </p:val>
                                            </p:tav>
                                          </p:tavLst>
                                        </p:anim>
                                        <p:anim calcmode="lin" valueType="num">
                                          <p:cBhvr>
                                            <p:cTn id="66" dur="1000" fill="hold"/>
                                            <p:tgtEl>
                                              <p:spTgt spid="54"/>
                                            </p:tgtEl>
                                            <p:attrNameLst>
                                              <p:attrName>ppt_y</p:attrName>
                                            </p:attrNameLst>
                                          </p:cBhvr>
                                          <p:tavLst>
                                            <p:tav tm="0">
                                              <p:val>
                                                <p:strVal val="#ppt_y+.1"/>
                                              </p:val>
                                            </p:tav>
                                            <p:tav tm="100000">
                                              <p:val>
                                                <p:strVal val="#ppt_y"/>
                                              </p:val>
                                            </p:tav>
                                          </p:tavLst>
                                        </p:anim>
                                      </p:childTnLst>
                                    </p:cTn>
                                  </p:par>
                                </p:childTnLst>
                              </p:cTn>
                            </p:par>
                            <p:par>
                              <p:cTn id="67" fill="hold">
                                <p:stCondLst>
                                  <p:cond delay="6000"/>
                                </p:stCondLst>
                                <p:childTnLst>
                                  <p:par>
                                    <p:cTn id="68" presetID="23" presetClass="entr" presetSubtype="36" fill="hold" grpId="0" nodeType="afterEffect">
                                      <p:stCondLst>
                                        <p:cond delay="0"/>
                                      </p:stCondLst>
                                      <p:childTnLst>
                                        <p:set>
                                          <p:cBhvr>
                                            <p:cTn id="69" dur="1" fill="hold">
                                              <p:stCondLst>
                                                <p:cond delay="0"/>
                                              </p:stCondLst>
                                            </p:cTn>
                                            <p:tgtEl>
                                              <p:spTgt spid="34"/>
                                            </p:tgtEl>
                                            <p:attrNameLst>
                                              <p:attrName>style.visibility</p:attrName>
                                            </p:attrNameLst>
                                          </p:cBhvr>
                                          <p:to>
                                            <p:strVal val="visible"/>
                                          </p:to>
                                        </p:set>
                                        <p:anim calcmode="lin" valueType="num">
                                          <p:cBhvr>
                                            <p:cTn id="70" dur="500" fill="hold"/>
                                            <p:tgtEl>
                                              <p:spTgt spid="34"/>
                                            </p:tgtEl>
                                            <p:attrNameLst>
                                              <p:attrName>ppt_w</p:attrName>
                                            </p:attrNameLst>
                                          </p:cBhvr>
                                          <p:tavLst>
                                            <p:tav tm="0">
                                              <p:val>
                                                <p:strVal val="(6*min(max(#ppt_w*#ppt_h,.3),1)-7.4)/-.7*#ppt_w"/>
                                              </p:val>
                                            </p:tav>
                                            <p:tav tm="100000">
                                              <p:val>
                                                <p:strVal val="#ppt_w"/>
                                              </p:val>
                                            </p:tav>
                                          </p:tavLst>
                                        </p:anim>
                                        <p:anim calcmode="lin" valueType="num">
                                          <p:cBhvr>
                                            <p:cTn id="71" dur="500" fill="hold"/>
                                            <p:tgtEl>
                                              <p:spTgt spid="34"/>
                                            </p:tgtEl>
                                            <p:attrNameLst>
                                              <p:attrName>ppt_h</p:attrName>
                                            </p:attrNameLst>
                                          </p:cBhvr>
                                          <p:tavLst>
                                            <p:tav tm="0">
                                              <p:val>
                                                <p:strVal val="(6*min(max(#ppt_w*#ppt_h,.3),1)-7.4)/-.7*#ppt_h"/>
                                              </p:val>
                                            </p:tav>
                                            <p:tav tm="100000">
                                              <p:val>
                                                <p:strVal val="#ppt_h"/>
                                              </p:val>
                                            </p:tav>
                                          </p:tavLst>
                                        </p:anim>
                                        <p:anim calcmode="lin" valueType="num">
                                          <p:cBhvr>
                                            <p:cTn id="72" dur="500" fill="hold"/>
                                            <p:tgtEl>
                                              <p:spTgt spid="34"/>
                                            </p:tgtEl>
                                            <p:attrNameLst>
                                              <p:attrName>ppt_x</p:attrName>
                                            </p:attrNameLst>
                                          </p:cBhvr>
                                          <p:tavLst>
                                            <p:tav tm="0">
                                              <p:val>
                                                <p:fltVal val="0.5"/>
                                              </p:val>
                                            </p:tav>
                                            <p:tav tm="100000">
                                              <p:val>
                                                <p:strVal val="#ppt_x"/>
                                              </p:val>
                                            </p:tav>
                                          </p:tavLst>
                                        </p:anim>
                                        <p:anim calcmode="lin" valueType="num">
                                          <p:cBhvr>
                                            <p:cTn id="73" dur="500" fill="hold"/>
                                            <p:tgtEl>
                                              <p:spTgt spid="34"/>
                                            </p:tgtEl>
                                            <p:attrNameLst>
                                              <p:attrName>ppt_y</p:attrName>
                                            </p:attrNameLst>
                                          </p:cBhvr>
                                          <p:tavLst>
                                            <p:tav tm="0">
                                              <p:val>
                                                <p:strVal val="1+(6*min(max(#ppt_w*#ppt_h,.3),1)-7.4)/-.7*#ppt_h/2"/>
                                              </p:val>
                                            </p:tav>
                                            <p:tav tm="100000">
                                              <p:val>
                                                <p:strVal val="#ppt_y"/>
                                              </p:val>
                                            </p:tav>
                                          </p:tavLst>
                                        </p:anim>
                                      </p:childTnLst>
                                    </p:cTn>
                                  </p:par>
                                  <p:par>
                                    <p:cTn id="74" presetID="23" presetClass="entr" presetSubtype="36" fill="hold" grpId="0" nodeType="withEffect">
                                      <p:stCondLst>
                                        <p:cond delay="250"/>
                                      </p:stCondLst>
                                      <p:childTnLst>
                                        <p:set>
                                          <p:cBhvr>
                                            <p:cTn id="75" dur="1" fill="hold">
                                              <p:stCondLst>
                                                <p:cond delay="0"/>
                                              </p:stCondLst>
                                            </p:cTn>
                                            <p:tgtEl>
                                              <p:spTgt spid="35"/>
                                            </p:tgtEl>
                                            <p:attrNameLst>
                                              <p:attrName>style.visibility</p:attrName>
                                            </p:attrNameLst>
                                          </p:cBhvr>
                                          <p:to>
                                            <p:strVal val="visible"/>
                                          </p:to>
                                        </p:set>
                                        <p:anim calcmode="lin" valueType="num">
                                          <p:cBhvr>
                                            <p:cTn id="76" dur="500" fill="hold"/>
                                            <p:tgtEl>
                                              <p:spTgt spid="35"/>
                                            </p:tgtEl>
                                            <p:attrNameLst>
                                              <p:attrName>ppt_w</p:attrName>
                                            </p:attrNameLst>
                                          </p:cBhvr>
                                          <p:tavLst>
                                            <p:tav tm="0">
                                              <p:val>
                                                <p:strVal val="(6*min(max(#ppt_w*#ppt_h,.3),1)-7.4)/-.7*#ppt_w"/>
                                              </p:val>
                                            </p:tav>
                                            <p:tav tm="100000">
                                              <p:val>
                                                <p:strVal val="#ppt_w"/>
                                              </p:val>
                                            </p:tav>
                                          </p:tavLst>
                                        </p:anim>
                                        <p:anim calcmode="lin" valueType="num">
                                          <p:cBhvr>
                                            <p:cTn id="77" dur="500" fill="hold"/>
                                            <p:tgtEl>
                                              <p:spTgt spid="35"/>
                                            </p:tgtEl>
                                            <p:attrNameLst>
                                              <p:attrName>ppt_h</p:attrName>
                                            </p:attrNameLst>
                                          </p:cBhvr>
                                          <p:tavLst>
                                            <p:tav tm="0">
                                              <p:val>
                                                <p:strVal val="(6*min(max(#ppt_w*#ppt_h,.3),1)-7.4)/-.7*#ppt_h"/>
                                              </p:val>
                                            </p:tav>
                                            <p:tav tm="100000">
                                              <p:val>
                                                <p:strVal val="#ppt_h"/>
                                              </p:val>
                                            </p:tav>
                                          </p:tavLst>
                                        </p:anim>
                                        <p:anim calcmode="lin" valueType="num">
                                          <p:cBhvr>
                                            <p:cTn id="78" dur="500" fill="hold"/>
                                            <p:tgtEl>
                                              <p:spTgt spid="35"/>
                                            </p:tgtEl>
                                            <p:attrNameLst>
                                              <p:attrName>ppt_x</p:attrName>
                                            </p:attrNameLst>
                                          </p:cBhvr>
                                          <p:tavLst>
                                            <p:tav tm="0">
                                              <p:val>
                                                <p:fltVal val="0.5"/>
                                              </p:val>
                                            </p:tav>
                                            <p:tav tm="100000">
                                              <p:val>
                                                <p:strVal val="#ppt_x"/>
                                              </p:val>
                                            </p:tav>
                                          </p:tavLst>
                                        </p:anim>
                                        <p:anim calcmode="lin" valueType="num">
                                          <p:cBhvr>
                                            <p:cTn id="79" dur="500" fill="hold"/>
                                            <p:tgtEl>
                                              <p:spTgt spid="35"/>
                                            </p:tgtEl>
                                            <p:attrNameLst>
                                              <p:attrName>ppt_y</p:attrName>
                                            </p:attrNameLst>
                                          </p:cBhvr>
                                          <p:tavLst>
                                            <p:tav tm="0">
                                              <p:val>
                                                <p:strVal val="1+(6*min(max(#ppt_w*#ppt_h,.3),1)-7.4)/-.7*#ppt_h/2"/>
                                              </p:val>
                                            </p:tav>
                                            <p:tav tm="100000">
                                              <p:val>
                                                <p:strVal val="#ppt_y"/>
                                              </p:val>
                                            </p:tav>
                                          </p:tavLst>
                                        </p:anim>
                                      </p:childTnLst>
                                    </p:cTn>
                                  </p:par>
                                </p:childTnLst>
                              </p:cTn>
                            </p:par>
                            <p:par>
                              <p:cTn id="80" fill="hold">
                                <p:stCondLst>
                                  <p:cond delay="6750"/>
                                </p:stCondLst>
                                <p:childTnLst>
                                  <p:par>
                                    <p:cTn id="81" presetID="12" presetClass="entr" presetSubtype="8" fill="hold" grpId="0" nodeType="afterEffect">
                                      <p:stCondLst>
                                        <p:cond delay="0"/>
                                      </p:stCondLst>
                                      <p:childTnLst>
                                        <p:set>
                                          <p:cBhvr>
                                            <p:cTn id="82" dur="1" fill="hold">
                                              <p:stCondLst>
                                                <p:cond delay="0"/>
                                              </p:stCondLst>
                                            </p:cTn>
                                            <p:tgtEl>
                                              <p:spTgt spid="40"/>
                                            </p:tgtEl>
                                            <p:attrNameLst>
                                              <p:attrName>style.visibility</p:attrName>
                                            </p:attrNameLst>
                                          </p:cBhvr>
                                          <p:to>
                                            <p:strVal val="visible"/>
                                          </p:to>
                                        </p:set>
                                        <p:anim calcmode="lin" valueType="num">
                                          <p:cBhvr additive="base">
                                            <p:cTn id="83" dur="500"/>
                                            <p:tgtEl>
                                              <p:spTgt spid="40"/>
                                            </p:tgtEl>
                                            <p:attrNameLst>
                                              <p:attrName>ppt_x</p:attrName>
                                            </p:attrNameLst>
                                          </p:cBhvr>
                                          <p:tavLst>
                                            <p:tav tm="0">
                                              <p:val>
                                                <p:strVal val="#ppt_x-#ppt_w*1.125000"/>
                                              </p:val>
                                            </p:tav>
                                            <p:tav tm="100000">
                                              <p:val>
                                                <p:strVal val="#ppt_x"/>
                                              </p:val>
                                            </p:tav>
                                          </p:tavLst>
                                        </p:anim>
                                        <p:animEffect transition="in" filter="wipe(right)">
                                          <p:cBhvr>
                                            <p:cTn id="84" dur="500"/>
                                            <p:tgtEl>
                                              <p:spTgt spid="40"/>
                                            </p:tgtEl>
                                          </p:cBhvr>
                                        </p:animEffect>
                                      </p:childTnLst>
                                    </p:cTn>
                                  </p:par>
                                </p:childTnLst>
                              </p:cTn>
                            </p:par>
                            <p:par>
                              <p:cTn id="85" fill="hold">
                                <p:stCondLst>
                                  <p:cond delay="7250"/>
                                </p:stCondLst>
                                <p:childTnLst>
                                  <p:par>
                                    <p:cTn id="86" presetID="47" presetClass="entr" presetSubtype="0"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1000"/>
                                            <p:tgtEl>
                                              <p:spTgt spid="55"/>
                                            </p:tgtEl>
                                          </p:cBhvr>
                                        </p:animEffect>
                                        <p:anim calcmode="lin" valueType="num">
                                          <p:cBhvr>
                                            <p:cTn id="89" dur="1000" fill="hold"/>
                                            <p:tgtEl>
                                              <p:spTgt spid="55"/>
                                            </p:tgtEl>
                                            <p:attrNameLst>
                                              <p:attrName>ppt_x</p:attrName>
                                            </p:attrNameLst>
                                          </p:cBhvr>
                                          <p:tavLst>
                                            <p:tav tm="0">
                                              <p:val>
                                                <p:strVal val="#ppt_x"/>
                                              </p:val>
                                            </p:tav>
                                            <p:tav tm="100000">
                                              <p:val>
                                                <p:strVal val="#ppt_x"/>
                                              </p:val>
                                            </p:tav>
                                          </p:tavLst>
                                        </p:anim>
                                        <p:anim calcmode="lin" valueType="num">
                                          <p:cBhvr>
                                            <p:cTn id="90" dur="1000" fill="hold"/>
                                            <p:tgtEl>
                                              <p:spTgt spid="55"/>
                                            </p:tgtEl>
                                            <p:attrNameLst>
                                              <p:attrName>ppt_y</p:attrName>
                                            </p:attrNameLst>
                                          </p:cBhvr>
                                          <p:tavLst>
                                            <p:tav tm="0">
                                              <p:val>
                                                <p:strVal val="#ppt_y-.1"/>
                                              </p:val>
                                            </p:tav>
                                            <p:tav tm="100000">
                                              <p:val>
                                                <p:strVal val="#ppt_y"/>
                                              </p:val>
                                            </p:tav>
                                          </p:tavLst>
                                        </p:anim>
                                      </p:childTnLst>
                                    </p:cTn>
                                  </p:par>
                                </p:childTnLst>
                              </p:cTn>
                            </p:par>
                            <p:par>
                              <p:cTn id="91" fill="hold">
                                <p:stCondLst>
                                  <p:cond delay="8250"/>
                                </p:stCondLst>
                                <p:childTnLst>
                                  <p:par>
                                    <p:cTn id="92" presetID="56" presetClass="entr" presetSubtype="0" fill="hold" grpId="0" nodeType="afterEffect">
                                      <p:stCondLst>
                                        <p:cond delay="0"/>
                                      </p:stCondLst>
                                      <p:iterate type="lt">
                                        <p:tmPct val="10000"/>
                                      </p:iterate>
                                      <p:childTnLst>
                                        <p:set>
                                          <p:cBhvr>
                                            <p:cTn id="93" dur="1" fill="hold">
                                              <p:stCondLst>
                                                <p:cond delay="0"/>
                                              </p:stCondLst>
                                            </p:cTn>
                                            <p:tgtEl>
                                              <p:spTgt spid="41"/>
                                            </p:tgtEl>
                                            <p:attrNameLst>
                                              <p:attrName>style.visibility</p:attrName>
                                            </p:attrNameLst>
                                          </p:cBhvr>
                                          <p:to>
                                            <p:strVal val="visible"/>
                                          </p:to>
                                        </p:set>
                                        <p:anim by="(-#ppt_w*2)" calcmode="lin" valueType="num">
                                          <p:cBhvr rctx="PPT">
                                            <p:cTn id="94" dur="125" autoRev="1" fill="hold">
                                              <p:stCondLst>
                                                <p:cond delay="0"/>
                                              </p:stCondLst>
                                            </p:cTn>
                                            <p:tgtEl>
                                              <p:spTgt spid="41"/>
                                            </p:tgtEl>
                                            <p:attrNameLst>
                                              <p:attrName>ppt_w</p:attrName>
                                            </p:attrNameLst>
                                          </p:cBhvr>
                                        </p:anim>
                                        <p:anim by="(#ppt_w*0.50)" calcmode="lin" valueType="num">
                                          <p:cBhvr>
                                            <p:cTn id="95" dur="125" decel="50000" autoRev="1" fill="hold">
                                              <p:stCondLst>
                                                <p:cond delay="0"/>
                                              </p:stCondLst>
                                            </p:cTn>
                                            <p:tgtEl>
                                              <p:spTgt spid="41"/>
                                            </p:tgtEl>
                                            <p:attrNameLst>
                                              <p:attrName>ppt_x</p:attrName>
                                            </p:attrNameLst>
                                          </p:cBhvr>
                                        </p:anim>
                                        <p:anim from="(-#ppt_h/2)" to="(#ppt_y)" calcmode="lin" valueType="num">
                                          <p:cBhvr>
                                            <p:cTn id="96" dur="250" fill="hold">
                                              <p:stCondLst>
                                                <p:cond delay="0"/>
                                              </p:stCondLst>
                                            </p:cTn>
                                            <p:tgtEl>
                                              <p:spTgt spid="41"/>
                                            </p:tgtEl>
                                            <p:attrNameLst>
                                              <p:attrName>ppt_y</p:attrName>
                                            </p:attrNameLst>
                                          </p:cBhvr>
                                        </p:anim>
                                        <p:animRot by="21600000">
                                          <p:cBhvr>
                                            <p:cTn id="97" dur="250" fill="hold">
                                              <p:stCondLst>
                                                <p:cond delay="0"/>
                                              </p:stCondLst>
                                            </p:cTn>
                                            <p:tgtEl>
                                              <p:spTgt spid="41"/>
                                            </p:tgtEl>
                                            <p:attrNameLst>
                                              <p:attrName>r</p:attrName>
                                            </p:attrNameLst>
                                          </p:cBhvr>
                                        </p:animRot>
                                      </p:childTnLst>
                                    </p:cTn>
                                  </p:par>
                                </p:childTnLst>
                              </p:cTn>
                            </p:par>
                            <p:par>
                              <p:cTn id="98" fill="hold">
                                <p:stCondLst>
                                  <p:cond delay="10425"/>
                                </p:stCondLst>
                                <p:childTnLst>
                                  <p:par>
                                    <p:cTn id="99" presetID="47" presetClass="entr" presetSubtype="0" fill="hold" grpId="0"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fade">
                                          <p:cBhvr>
                                            <p:cTn id="101" dur="1000"/>
                                            <p:tgtEl>
                                              <p:spTgt spid="60"/>
                                            </p:tgtEl>
                                          </p:cBhvr>
                                        </p:animEffect>
                                        <p:anim calcmode="lin" valueType="num">
                                          <p:cBhvr>
                                            <p:cTn id="102" dur="1000" fill="hold"/>
                                            <p:tgtEl>
                                              <p:spTgt spid="60"/>
                                            </p:tgtEl>
                                            <p:attrNameLst>
                                              <p:attrName>ppt_x</p:attrName>
                                            </p:attrNameLst>
                                          </p:cBhvr>
                                          <p:tavLst>
                                            <p:tav tm="0">
                                              <p:val>
                                                <p:strVal val="#ppt_x"/>
                                              </p:val>
                                            </p:tav>
                                            <p:tav tm="100000">
                                              <p:val>
                                                <p:strVal val="#ppt_x"/>
                                              </p:val>
                                            </p:tav>
                                          </p:tavLst>
                                        </p:anim>
                                        <p:anim calcmode="lin" valueType="num">
                                          <p:cBhvr>
                                            <p:cTn id="103" dur="1000" fill="hold"/>
                                            <p:tgtEl>
                                              <p:spTgt spid="60"/>
                                            </p:tgtEl>
                                            <p:attrNameLst>
                                              <p:attrName>ppt_y</p:attrName>
                                            </p:attrNameLst>
                                          </p:cBhvr>
                                          <p:tavLst>
                                            <p:tav tm="0">
                                              <p:val>
                                                <p:strVal val="#ppt_y-.1"/>
                                              </p:val>
                                            </p:tav>
                                            <p:tav tm="100000">
                                              <p:val>
                                                <p:strVal val="#ppt_y"/>
                                              </p:val>
                                            </p:tav>
                                          </p:tavLst>
                                        </p:anim>
                                      </p:childTnLst>
                                    </p:cTn>
                                  </p:par>
                                </p:childTnLst>
                              </p:cTn>
                            </p:par>
                            <p:par>
                              <p:cTn id="104" fill="hold">
                                <p:stCondLst>
                                  <p:cond delay="11425"/>
                                </p:stCondLst>
                                <p:childTnLst>
                                  <p:par>
                                    <p:cTn id="105" presetID="2" presetClass="entr" presetSubtype="4" fill="hold" nodeType="afterEffect">
                                      <p:stCondLst>
                                        <p:cond delay="0"/>
                                      </p:stCondLst>
                                      <p:childTnLst>
                                        <p:set>
                                          <p:cBhvr>
                                            <p:cTn id="106" dur="1" fill="hold">
                                              <p:stCondLst>
                                                <p:cond delay="0"/>
                                              </p:stCondLst>
                                            </p:cTn>
                                            <p:tgtEl>
                                              <p:spTgt spid="57"/>
                                            </p:tgtEl>
                                            <p:attrNameLst>
                                              <p:attrName>style.visibility</p:attrName>
                                            </p:attrNameLst>
                                          </p:cBhvr>
                                          <p:to>
                                            <p:strVal val="visible"/>
                                          </p:to>
                                        </p:set>
                                        <p:anim calcmode="lin" valueType="num">
                                          <p:cBhvr additive="base">
                                            <p:cTn id="107" dur="1000" fill="hold"/>
                                            <p:tgtEl>
                                              <p:spTgt spid="57"/>
                                            </p:tgtEl>
                                            <p:attrNameLst>
                                              <p:attrName>ppt_x</p:attrName>
                                            </p:attrNameLst>
                                          </p:cBhvr>
                                          <p:tavLst>
                                            <p:tav tm="0">
                                              <p:val>
                                                <p:strVal val="#ppt_x"/>
                                              </p:val>
                                            </p:tav>
                                            <p:tav tm="100000">
                                              <p:val>
                                                <p:strVal val="#ppt_x"/>
                                              </p:val>
                                            </p:tav>
                                          </p:tavLst>
                                        </p:anim>
                                        <p:anim calcmode="lin" valueType="num">
                                          <p:cBhvr additive="base">
                                            <p:cTn id="108" dur="10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P spid="33" grpId="0" animBg="1"/>
          <p:bldP spid="34" grpId="0"/>
          <p:bldP spid="35" grpId="0"/>
          <p:bldP spid="36" grpId="0"/>
          <p:bldP spid="37" grpId="0"/>
          <p:bldP spid="38" grpId="0"/>
          <p:bldP spid="39" grpId="0"/>
          <p:bldP spid="40" grpId="0" animBg="1"/>
          <p:bldP spid="41" grpId="0"/>
          <p:bldP spid="50" grpId="0"/>
          <p:bldP spid="51" grpId="0"/>
          <p:bldP spid="52" grpId="0"/>
          <p:bldP spid="53" grpId="0"/>
          <p:bldP spid="54" grpId="0"/>
          <p:bldP spid="55" grpId="0"/>
          <p:bldP spid="28" grpId="0" animBg="1"/>
          <p:bldP spid="30" grpId="0" animBg="1"/>
          <p:bldP spid="32" grpId="0" animBg="1"/>
          <p:bldP spid="26" grpId="0" animBg="1"/>
          <p:bldP spid="60"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72"/>
          <p:cNvCxnSpPr>
            <a:cxnSpLocks noChangeShapeType="1"/>
          </p:cNvCxnSpPr>
          <p:nvPr/>
        </p:nvCxnSpPr>
        <p:spPr bwMode="auto">
          <a:xfrm>
            <a:off x="6908676" y="1945975"/>
            <a:ext cx="559718" cy="184693"/>
          </a:xfrm>
          <a:prstGeom prst="line">
            <a:avLst/>
          </a:prstGeom>
          <a:noFill/>
          <a:ln w="28575">
            <a:solidFill>
              <a:srgbClr val="5F5F5F"/>
            </a:solidFill>
            <a:miter lim="800000"/>
            <a:headEnd/>
            <a:tailEnd/>
          </a:ln>
          <a:extLst>
            <a:ext uri="{909E8E84-426E-40DD-AFC4-6F175D3DCCD1}">
              <a14:hiddenFill xmlns:a14="http://schemas.microsoft.com/office/drawing/2010/main">
                <a:noFill/>
              </a14:hiddenFill>
            </a:ext>
          </a:extLst>
        </p:spPr>
      </p:cxnSp>
      <p:cxnSp>
        <p:nvCxnSpPr>
          <p:cNvPr id="5" name="直接连接符 20"/>
          <p:cNvCxnSpPr>
            <a:cxnSpLocks noChangeShapeType="1"/>
          </p:cNvCxnSpPr>
          <p:nvPr/>
        </p:nvCxnSpPr>
        <p:spPr bwMode="auto">
          <a:xfrm flipV="1">
            <a:off x="4915214" y="2283270"/>
            <a:ext cx="683924" cy="622217"/>
          </a:xfrm>
          <a:prstGeom prst="line">
            <a:avLst/>
          </a:prstGeom>
          <a:noFill/>
          <a:ln w="28575">
            <a:solidFill>
              <a:srgbClr val="5F5F5F"/>
            </a:solidFill>
            <a:miter lim="800000"/>
            <a:headEnd/>
            <a:tailEnd/>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nvCxnSpPr>
        <p:spPr bwMode="auto">
          <a:xfrm flipV="1">
            <a:off x="2017681" y="2550772"/>
            <a:ext cx="413953" cy="322088"/>
          </a:xfrm>
          <a:prstGeom prst="line">
            <a:avLst/>
          </a:prstGeom>
          <a:noFill/>
          <a:ln w="28575">
            <a:solidFill>
              <a:srgbClr val="5F5F5F"/>
            </a:solidFill>
            <a:miter lim="800000"/>
            <a:headEnd/>
            <a:tailEnd/>
          </a:ln>
          <a:extLst>
            <a:ext uri="{909E8E84-426E-40DD-AFC4-6F175D3DCCD1}">
              <a14:hiddenFill xmlns:a14="http://schemas.microsoft.com/office/drawing/2010/main">
                <a:noFill/>
              </a14:hiddenFill>
            </a:ext>
          </a:extLst>
        </p:spPr>
      </p:cxnSp>
      <p:cxnSp>
        <p:nvCxnSpPr>
          <p:cNvPr id="16" name="直接连接符 17"/>
          <p:cNvCxnSpPr>
            <a:cxnSpLocks noChangeShapeType="1"/>
          </p:cNvCxnSpPr>
          <p:nvPr/>
        </p:nvCxnSpPr>
        <p:spPr bwMode="auto">
          <a:xfrm>
            <a:off x="3407040" y="2413506"/>
            <a:ext cx="681323" cy="491172"/>
          </a:xfrm>
          <a:prstGeom prst="line">
            <a:avLst/>
          </a:prstGeom>
          <a:noFill/>
          <a:ln w="28575">
            <a:solidFill>
              <a:srgbClr val="5F5F5F"/>
            </a:solidFill>
            <a:miter lim="800000"/>
            <a:headEnd/>
            <a:tailEnd/>
          </a:ln>
          <a:extLst>
            <a:ext uri="{909E8E84-426E-40DD-AFC4-6F175D3DCCD1}">
              <a14:hiddenFill xmlns:a14="http://schemas.microsoft.com/office/drawing/2010/main">
                <a:noFill/>
              </a14:hiddenFill>
            </a:ext>
          </a:extLst>
        </p:spPr>
      </p:cxnSp>
      <p:cxnSp>
        <p:nvCxnSpPr>
          <p:cNvPr id="17" name="直接连接符 23"/>
          <p:cNvCxnSpPr>
            <a:cxnSpLocks noChangeShapeType="1"/>
          </p:cNvCxnSpPr>
          <p:nvPr/>
        </p:nvCxnSpPr>
        <p:spPr bwMode="auto">
          <a:xfrm>
            <a:off x="895664" y="2599095"/>
            <a:ext cx="363984" cy="242094"/>
          </a:xfrm>
          <a:prstGeom prst="line">
            <a:avLst/>
          </a:prstGeom>
          <a:noFill/>
          <a:ln w="28575">
            <a:solidFill>
              <a:srgbClr val="5F5F5F"/>
            </a:solidFill>
            <a:miter lim="800000"/>
            <a:headEnd/>
            <a:tailEnd/>
          </a:ln>
          <a:extLst>
            <a:ext uri="{909E8E84-426E-40DD-AFC4-6F175D3DCCD1}">
              <a14:hiddenFill xmlns:a14="http://schemas.microsoft.com/office/drawing/2010/main">
                <a:noFill/>
              </a14:hiddenFill>
            </a:ext>
          </a:extLst>
        </p:spPr>
      </p:cxnSp>
      <p:cxnSp>
        <p:nvCxnSpPr>
          <p:cNvPr id="18" name="直接连接符 43"/>
          <p:cNvCxnSpPr>
            <a:cxnSpLocks noChangeShapeType="1"/>
          </p:cNvCxnSpPr>
          <p:nvPr/>
        </p:nvCxnSpPr>
        <p:spPr bwMode="auto">
          <a:xfrm flipV="1">
            <a:off x="3786842" y="3733237"/>
            <a:ext cx="301521" cy="278300"/>
          </a:xfrm>
          <a:prstGeom prst="line">
            <a:avLst/>
          </a:prstGeom>
          <a:noFill/>
          <a:ln w="28575">
            <a:solidFill>
              <a:srgbClr val="5F5F5F"/>
            </a:solidFill>
            <a:miter lim="800000"/>
            <a:headEnd/>
            <a:tailEnd/>
          </a:ln>
          <a:extLst>
            <a:ext uri="{909E8E84-426E-40DD-AFC4-6F175D3DCCD1}">
              <a14:hiddenFill xmlns:a14="http://schemas.microsoft.com/office/drawing/2010/main">
                <a:noFill/>
              </a14:hiddenFill>
            </a:ext>
          </a:extLst>
        </p:spPr>
      </p:cxnSp>
      <p:sp>
        <p:nvSpPr>
          <p:cNvPr id="41" name="椭圆 40"/>
          <p:cNvSpPr/>
          <p:nvPr/>
        </p:nvSpPr>
        <p:spPr>
          <a:xfrm>
            <a:off x="1171514" y="2630932"/>
            <a:ext cx="862547" cy="862547"/>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2540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42" name="椭圆 41"/>
          <p:cNvSpPr/>
          <p:nvPr/>
        </p:nvSpPr>
        <p:spPr>
          <a:xfrm>
            <a:off x="7349497" y="1898232"/>
            <a:ext cx="612000" cy="612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43" name="椭圆 42"/>
          <p:cNvSpPr/>
          <p:nvPr/>
        </p:nvSpPr>
        <p:spPr>
          <a:xfrm>
            <a:off x="3871875" y="2705359"/>
            <a:ext cx="1218716" cy="1218716"/>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810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 name="标题 1"/>
          <p:cNvSpPr>
            <a:spLocks noGrp="1"/>
          </p:cNvSpPr>
          <p:nvPr>
            <p:ph type="title"/>
          </p:nvPr>
        </p:nvSpPr>
        <p:spPr/>
        <p:txBody>
          <a:bodyPr/>
          <a:lstStyle/>
          <a:p>
            <a:r>
              <a:rPr lang="zh-CN" altLang="en-US" sz="2000" dirty="0">
                <a:solidFill>
                  <a:prstClr val="black">
                    <a:lumMod val="65000"/>
                    <a:lumOff val="35000"/>
                  </a:prstClr>
                </a:solidFill>
              </a:rPr>
              <a:t>经营业绩</a:t>
            </a:r>
            <a:r>
              <a:rPr lang="en-US" altLang="zh-CN" sz="1200" dirty="0">
                <a:solidFill>
                  <a:prstClr val="black">
                    <a:lumMod val="65000"/>
                    <a:lumOff val="35000"/>
                  </a:prstClr>
                </a:solidFill>
              </a:rPr>
              <a:t>(Operating Performance)</a:t>
            </a:r>
            <a:endParaRPr lang="zh-CN" altLang="en-US" dirty="0"/>
          </a:p>
        </p:txBody>
      </p:sp>
      <p:sp>
        <p:nvSpPr>
          <p:cNvPr id="7" name="椭圆 6"/>
          <p:cNvSpPr/>
          <p:nvPr/>
        </p:nvSpPr>
        <p:spPr>
          <a:xfrm>
            <a:off x="5364324" y="867772"/>
            <a:ext cx="1656509" cy="1656509"/>
          </a:xfrm>
          <a:prstGeom prst="ellipse">
            <a:avLst/>
          </a:prstGeom>
          <a:solidFill>
            <a:srgbClr val="00B05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10" name="椭圆 9"/>
          <p:cNvSpPr/>
          <p:nvPr/>
        </p:nvSpPr>
        <p:spPr>
          <a:xfrm>
            <a:off x="3366418" y="3924105"/>
            <a:ext cx="515519" cy="515519"/>
          </a:xfrm>
          <a:prstGeom prst="ellipse">
            <a:avLst/>
          </a:prstGeom>
          <a:solidFill>
            <a:srgbClr val="00B05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13" name="椭圆 12"/>
          <p:cNvSpPr/>
          <p:nvPr/>
        </p:nvSpPr>
        <p:spPr>
          <a:xfrm>
            <a:off x="2252257" y="1467967"/>
            <a:ext cx="1244798" cy="1244798"/>
          </a:xfrm>
          <a:prstGeom prst="ellipse">
            <a:avLst/>
          </a:prstGeom>
          <a:solidFill>
            <a:srgbClr val="92D05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28" name="文本框 37"/>
          <p:cNvSpPr>
            <a:spLocks noChangeArrowheads="1"/>
          </p:cNvSpPr>
          <p:nvPr/>
        </p:nvSpPr>
        <p:spPr bwMode="auto">
          <a:xfrm>
            <a:off x="5818117" y="1311306"/>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zh-CN" altLang="en-US" sz="2200" dirty="0">
                <a:solidFill>
                  <a:schemeClr val="bg1">
                    <a:lumMod val="95000"/>
                  </a:schemeClr>
                </a:solidFill>
                <a:latin typeface="+mj-ea"/>
                <a:ea typeface="+mj-ea"/>
                <a:sym typeface="微软雅黑" pitchFamily="34" charset="-122"/>
              </a:rPr>
              <a:t>高端</a:t>
            </a:r>
            <a:endParaRPr lang="en-US" altLang="zh-CN" sz="2200" dirty="0">
              <a:solidFill>
                <a:schemeClr val="bg1">
                  <a:lumMod val="95000"/>
                </a:schemeClr>
              </a:solidFill>
              <a:latin typeface="+mj-ea"/>
              <a:ea typeface="+mj-ea"/>
              <a:sym typeface="微软雅黑" pitchFamily="34" charset="-122"/>
            </a:endParaRPr>
          </a:p>
          <a:p>
            <a:pPr algn="ctr">
              <a:spcBef>
                <a:spcPct val="0"/>
              </a:spcBef>
              <a:buNone/>
            </a:pPr>
            <a:r>
              <a:rPr lang="zh-CN" altLang="en-US" sz="2200" dirty="0">
                <a:solidFill>
                  <a:schemeClr val="bg1">
                    <a:lumMod val="95000"/>
                  </a:schemeClr>
                </a:solidFill>
                <a:latin typeface="+mj-ea"/>
                <a:ea typeface="+mj-ea"/>
                <a:sym typeface="微软雅黑" pitchFamily="34" charset="-122"/>
              </a:rPr>
              <a:t>市场</a:t>
            </a:r>
          </a:p>
        </p:txBody>
      </p:sp>
      <p:sp>
        <p:nvSpPr>
          <p:cNvPr id="29" name="文本框 37"/>
          <p:cNvSpPr>
            <a:spLocks noChangeArrowheads="1"/>
          </p:cNvSpPr>
          <p:nvPr/>
        </p:nvSpPr>
        <p:spPr bwMode="auto">
          <a:xfrm>
            <a:off x="4158126" y="2991581"/>
            <a:ext cx="646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zh-CN" altLang="en-US" sz="1800" dirty="0">
                <a:solidFill>
                  <a:srgbClr val="00B050"/>
                </a:solidFill>
                <a:latin typeface="+mj-ea"/>
                <a:ea typeface="+mj-ea"/>
                <a:sym typeface="微软雅黑" pitchFamily="34" charset="-122"/>
              </a:rPr>
              <a:t>细分</a:t>
            </a:r>
            <a:endParaRPr lang="en-US" altLang="zh-CN" sz="1800" dirty="0">
              <a:solidFill>
                <a:srgbClr val="00B050"/>
              </a:solidFill>
              <a:latin typeface="+mj-ea"/>
              <a:ea typeface="+mj-ea"/>
              <a:sym typeface="微软雅黑" pitchFamily="34" charset="-122"/>
            </a:endParaRPr>
          </a:p>
          <a:p>
            <a:pPr algn="ctr">
              <a:spcBef>
                <a:spcPct val="0"/>
              </a:spcBef>
              <a:buNone/>
            </a:pPr>
            <a:r>
              <a:rPr lang="zh-CN" altLang="en-US" sz="1800" dirty="0">
                <a:solidFill>
                  <a:srgbClr val="00B050"/>
                </a:solidFill>
                <a:latin typeface="+mj-ea"/>
                <a:ea typeface="+mj-ea"/>
                <a:sym typeface="微软雅黑" pitchFamily="34" charset="-122"/>
              </a:rPr>
              <a:t>市场</a:t>
            </a:r>
          </a:p>
        </p:txBody>
      </p:sp>
      <p:sp>
        <p:nvSpPr>
          <p:cNvPr id="30" name="文本框 37"/>
          <p:cNvSpPr>
            <a:spLocks noChangeArrowheads="1"/>
          </p:cNvSpPr>
          <p:nvPr/>
        </p:nvSpPr>
        <p:spPr bwMode="auto">
          <a:xfrm>
            <a:off x="2538673" y="1751812"/>
            <a:ext cx="67197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zh-CN" altLang="en-US" sz="1900" dirty="0">
                <a:solidFill>
                  <a:schemeClr val="bg1">
                    <a:lumMod val="95000"/>
                  </a:schemeClr>
                </a:solidFill>
                <a:latin typeface="+mj-ea"/>
                <a:ea typeface="+mj-ea"/>
                <a:sym typeface="微软雅黑" pitchFamily="34" charset="-122"/>
              </a:rPr>
              <a:t>周边</a:t>
            </a:r>
            <a:endParaRPr lang="en-US" altLang="zh-CN" sz="1900" dirty="0">
              <a:solidFill>
                <a:schemeClr val="bg1">
                  <a:lumMod val="95000"/>
                </a:schemeClr>
              </a:solidFill>
              <a:latin typeface="+mj-ea"/>
              <a:ea typeface="+mj-ea"/>
              <a:sym typeface="微软雅黑" pitchFamily="34" charset="-122"/>
            </a:endParaRPr>
          </a:p>
          <a:p>
            <a:pPr algn="ctr">
              <a:spcBef>
                <a:spcPct val="0"/>
              </a:spcBef>
              <a:buNone/>
            </a:pPr>
            <a:r>
              <a:rPr lang="zh-CN" altLang="en-US" sz="1900" dirty="0">
                <a:solidFill>
                  <a:schemeClr val="bg1">
                    <a:lumMod val="95000"/>
                  </a:schemeClr>
                </a:solidFill>
                <a:latin typeface="+mj-ea"/>
                <a:ea typeface="+mj-ea"/>
                <a:sym typeface="微软雅黑" pitchFamily="34" charset="-122"/>
              </a:rPr>
              <a:t>市场</a:t>
            </a:r>
          </a:p>
        </p:txBody>
      </p:sp>
      <p:sp>
        <p:nvSpPr>
          <p:cNvPr id="31" name="文本框 37"/>
          <p:cNvSpPr>
            <a:spLocks noChangeArrowheads="1"/>
          </p:cNvSpPr>
          <p:nvPr/>
        </p:nvSpPr>
        <p:spPr bwMode="auto">
          <a:xfrm>
            <a:off x="1330941" y="2800566"/>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zh-CN" altLang="en-US" sz="1400" dirty="0">
                <a:solidFill>
                  <a:srgbClr val="00B050"/>
                </a:solidFill>
                <a:latin typeface="+mj-ea"/>
                <a:ea typeface="+mj-ea"/>
                <a:sym typeface="微软雅黑" pitchFamily="34" charset="-122"/>
              </a:rPr>
              <a:t>本地</a:t>
            </a:r>
            <a:endParaRPr lang="en-US" altLang="zh-CN" sz="1400" dirty="0">
              <a:solidFill>
                <a:srgbClr val="00B050"/>
              </a:solidFill>
              <a:latin typeface="+mj-ea"/>
              <a:ea typeface="+mj-ea"/>
              <a:sym typeface="微软雅黑" pitchFamily="34" charset="-122"/>
            </a:endParaRPr>
          </a:p>
          <a:p>
            <a:pPr algn="ctr">
              <a:spcBef>
                <a:spcPct val="0"/>
              </a:spcBef>
              <a:buNone/>
            </a:pPr>
            <a:r>
              <a:rPr lang="zh-CN" altLang="en-US" sz="1400" dirty="0">
                <a:solidFill>
                  <a:srgbClr val="00B050"/>
                </a:solidFill>
                <a:latin typeface="+mj-ea"/>
                <a:ea typeface="+mj-ea"/>
                <a:sym typeface="微软雅黑" pitchFamily="34" charset="-122"/>
              </a:rPr>
              <a:t>市场</a:t>
            </a:r>
          </a:p>
        </p:txBody>
      </p:sp>
      <p:sp>
        <p:nvSpPr>
          <p:cNvPr id="32" name="矩形 76"/>
          <p:cNvSpPr>
            <a:spLocks noChangeArrowheads="1"/>
          </p:cNvSpPr>
          <p:nvPr/>
        </p:nvSpPr>
        <p:spPr bwMode="auto">
          <a:xfrm>
            <a:off x="901270" y="3715985"/>
            <a:ext cx="1366485" cy="247443"/>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p>
            <a:pPr algn="ctr"/>
            <a:r>
              <a:rPr lang="zh-CN" altLang="en-US" sz="1100" dirty="0">
                <a:solidFill>
                  <a:schemeClr val="tx1">
                    <a:lumMod val="65000"/>
                    <a:lumOff val="35000"/>
                  </a:schemeClr>
                </a:solidFill>
                <a:cs typeface="+mn-ea"/>
                <a:sym typeface="微软雅黑" pitchFamily="34" charset="-122"/>
              </a:rPr>
              <a:t>点击添加描述</a:t>
            </a:r>
          </a:p>
        </p:txBody>
      </p:sp>
      <p:sp>
        <p:nvSpPr>
          <p:cNvPr id="33" name="矩形 80"/>
          <p:cNvSpPr>
            <a:spLocks noChangeArrowheads="1"/>
          </p:cNvSpPr>
          <p:nvPr/>
        </p:nvSpPr>
        <p:spPr bwMode="auto">
          <a:xfrm>
            <a:off x="2145024" y="2900372"/>
            <a:ext cx="1366485" cy="247443"/>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p>
            <a:pPr algn="ctr"/>
            <a:r>
              <a:rPr lang="zh-CN" altLang="en-US" sz="1100" dirty="0">
                <a:solidFill>
                  <a:schemeClr val="tx1">
                    <a:lumMod val="65000"/>
                    <a:lumOff val="35000"/>
                  </a:schemeClr>
                </a:solidFill>
                <a:cs typeface="+mn-ea"/>
                <a:sym typeface="微软雅黑" pitchFamily="34" charset="-122"/>
              </a:rPr>
              <a:t>点击添加描述</a:t>
            </a:r>
            <a:r>
              <a:rPr lang="en-US" altLang="zh-CN" sz="1100" dirty="0">
                <a:solidFill>
                  <a:schemeClr val="tx1">
                    <a:lumMod val="65000"/>
                    <a:lumOff val="35000"/>
                  </a:schemeClr>
                </a:solidFill>
                <a:cs typeface="+mn-ea"/>
                <a:sym typeface="微软雅黑" pitchFamily="34" charset="-122"/>
              </a:rPr>
              <a:t> </a:t>
            </a:r>
            <a:endParaRPr lang="zh-CN" altLang="en-US" sz="1100" dirty="0">
              <a:solidFill>
                <a:schemeClr val="tx1">
                  <a:lumMod val="65000"/>
                  <a:lumOff val="35000"/>
                </a:schemeClr>
              </a:solidFill>
              <a:cs typeface="+mn-ea"/>
              <a:sym typeface="微软雅黑" pitchFamily="34" charset="-122"/>
            </a:endParaRPr>
          </a:p>
        </p:txBody>
      </p:sp>
      <p:sp>
        <p:nvSpPr>
          <p:cNvPr id="34" name="矩形 81"/>
          <p:cNvSpPr>
            <a:spLocks noChangeArrowheads="1"/>
          </p:cNvSpPr>
          <p:nvPr/>
        </p:nvSpPr>
        <p:spPr bwMode="auto">
          <a:xfrm>
            <a:off x="3848989" y="4124507"/>
            <a:ext cx="1366485" cy="247443"/>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p>
            <a:pPr algn="ctr"/>
            <a:r>
              <a:rPr lang="zh-CN" altLang="en-US" sz="1100" dirty="0">
                <a:solidFill>
                  <a:schemeClr val="tx1">
                    <a:lumMod val="65000"/>
                    <a:lumOff val="35000"/>
                  </a:schemeClr>
                </a:solidFill>
                <a:cs typeface="+mn-ea"/>
                <a:sym typeface="微软雅黑" pitchFamily="34" charset="-122"/>
              </a:rPr>
              <a:t>点击添加描述</a:t>
            </a:r>
            <a:r>
              <a:rPr lang="en-US" altLang="zh-CN" sz="1100" dirty="0">
                <a:solidFill>
                  <a:schemeClr val="tx1">
                    <a:lumMod val="65000"/>
                    <a:lumOff val="35000"/>
                  </a:schemeClr>
                </a:solidFill>
                <a:cs typeface="+mn-ea"/>
                <a:sym typeface="微软雅黑" pitchFamily="34" charset="-122"/>
              </a:rPr>
              <a:t> </a:t>
            </a:r>
            <a:endParaRPr lang="zh-CN" altLang="en-US" sz="1100" dirty="0">
              <a:solidFill>
                <a:schemeClr val="tx1">
                  <a:lumMod val="65000"/>
                  <a:lumOff val="35000"/>
                </a:schemeClr>
              </a:solidFill>
              <a:cs typeface="+mn-ea"/>
              <a:sym typeface="微软雅黑" pitchFamily="34" charset="-122"/>
            </a:endParaRPr>
          </a:p>
        </p:txBody>
      </p:sp>
      <p:sp>
        <p:nvSpPr>
          <p:cNvPr id="35" name="矩形 82"/>
          <p:cNvSpPr>
            <a:spLocks noChangeArrowheads="1"/>
          </p:cNvSpPr>
          <p:nvPr/>
        </p:nvSpPr>
        <p:spPr bwMode="auto">
          <a:xfrm>
            <a:off x="5482829" y="2756357"/>
            <a:ext cx="1366485" cy="247443"/>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p>
            <a:pPr algn="ctr"/>
            <a:r>
              <a:rPr lang="zh-CN" altLang="en-US" sz="1100" dirty="0">
                <a:solidFill>
                  <a:schemeClr val="tx1">
                    <a:lumMod val="65000"/>
                    <a:lumOff val="35000"/>
                  </a:schemeClr>
                </a:solidFill>
                <a:cs typeface="+mn-ea"/>
                <a:sym typeface="微软雅黑" pitchFamily="34" charset="-122"/>
              </a:rPr>
              <a:t>点击添加描述</a:t>
            </a:r>
          </a:p>
        </p:txBody>
      </p:sp>
      <p:sp>
        <p:nvSpPr>
          <p:cNvPr id="39" name="椭圆 38"/>
          <p:cNvSpPr/>
          <p:nvPr/>
        </p:nvSpPr>
        <p:spPr>
          <a:xfrm>
            <a:off x="665688" y="2327928"/>
            <a:ext cx="420958" cy="420958"/>
          </a:xfrm>
          <a:prstGeom prst="ellipse">
            <a:avLst/>
          </a:prstGeom>
          <a:solidFill>
            <a:srgbClr val="00B05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sp>
        <p:nvSpPr>
          <p:cNvPr id="44" name="矩形 43"/>
          <p:cNvSpPr>
            <a:spLocks noChangeArrowheads="1"/>
          </p:cNvSpPr>
          <p:nvPr/>
        </p:nvSpPr>
        <p:spPr bwMode="auto">
          <a:xfrm>
            <a:off x="5399623" y="3291831"/>
            <a:ext cx="2323291" cy="336892"/>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p>
            <a:pPr marL="319381" indent="-319381">
              <a:lnSpc>
                <a:spcPct val="120000"/>
              </a:lnSpc>
              <a:buClr>
                <a:srgbClr val="00B050"/>
              </a:buClr>
              <a:buFont typeface="Wingdings" panose="05000000000000000000" pitchFamily="2" charset="2"/>
              <a:buChar char="n"/>
            </a:pPr>
            <a:r>
              <a:rPr lang="zh-CN" altLang="en-US" sz="1200" b="1" dirty="0">
                <a:solidFill>
                  <a:schemeClr val="bg1">
                    <a:lumMod val="50000"/>
                  </a:schemeClr>
                </a:solidFill>
                <a:cs typeface="+mn-ea"/>
                <a:sym typeface="微软雅黑" pitchFamily="34" charset="-122"/>
              </a:rPr>
              <a:t>添加主要标题内容</a:t>
            </a:r>
            <a:endParaRPr lang="zh-CN" altLang="en-US" sz="1200" b="1" dirty="0">
              <a:solidFill>
                <a:schemeClr val="bg1">
                  <a:lumMod val="50000"/>
                </a:schemeClr>
              </a:solidFill>
              <a:cs typeface="+mn-ea"/>
            </a:endParaRPr>
          </a:p>
        </p:txBody>
      </p:sp>
      <p:sp>
        <p:nvSpPr>
          <p:cNvPr id="45" name="文本框 13"/>
          <p:cNvSpPr txBox="1"/>
          <p:nvPr/>
        </p:nvSpPr>
        <p:spPr>
          <a:xfrm>
            <a:off x="5399601" y="3576351"/>
            <a:ext cx="3564887" cy="1227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a:defRPr sz="1100">
                <a:solidFill>
                  <a:schemeClr val="bg1">
                    <a:lumMod val="50000"/>
                  </a:schemeClr>
                </a:solidFill>
                <a:cs typeface="+mn-ea"/>
              </a:defRPr>
            </a:lvl1pPr>
          </a:lstStyle>
          <a:p>
            <a:pPr>
              <a:lnSpc>
                <a:spcPct val="120000"/>
              </a:lnSpc>
            </a:pPr>
            <a:r>
              <a:rPr lang="zh-CN" altLang="en-US" dirty="0">
                <a:sym typeface="微软雅黑" pitchFamily="34" charset="-122"/>
              </a:rPr>
              <a:t>发现问题是解决问题的先决条件，但仅仅满足提出问题是不够的，提出问题的目的就是为了有效的解决问题。人生就是解决一系列问题的过程。个体克服生活、学习、实践中新的矛盾时的复杂心理活动，其中主要是思维活动。教育心理学着重研究学生学习知识、应用知识中的问题解决。</a:t>
            </a:r>
          </a:p>
        </p:txBody>
      </p:sp>
    </p:spTree>
    <p:extLst>
      <p:ext uri="{BB962C8B-B14F-4D97-AF65-F5344CB8AC3E}">
        <p14:creationId xmlns:p14="http://schemas.microsoft.com/office/powerpoint/2010/main" val="2518011057"/>
      </p:ext>
    </p:extLst>
  </p:cSld>
  <p:clrMapOvr>
    <a:masterClrMapping/>
  </p:clrMapOvr>
  <p:transition spd="slow" advTm="700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2000" fill="hold" grpId="0" nodeType="withEffect" p14:presetBounceEnd="38000">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14:bounceEnd="38000">
                                          <p:cBhvr additive="base">
                                            <p:cTn id="7" dur="750" fill="hold"/>
                                            <p:tgtEl>
                                              <p:spTgt spid="39"/>
                                            </p:tgtEl>
                                            <p:attrNameLst>
                                              <p:attrName>ppt_x</p:attrName>
                                            </p:attrNameLst>
                                          </p:cBhvr>
                                          <p:tavLst>
                                            <p:tav tm="0">
                                              <p:val>
                                                <p:strVal val="0-#ppt_w/2"/>
                                              </p:val>
                                            </p:tav>
                                            <p:tav tm="100000">
                                              <p:val>
                                                <p:strVal val="#ppt_x"/>
                                              </p:val>
                                            </p:tav>
                                          </p:tavLst>
                                        </p:anim>
                                        <p:anim calcmode="lin" valueType="num" p14:bounceEnd="38000">
                                          <p:cBhvr additive="base">
                                            <p:cTn id="8" dur="750" fill="hold"/>
                                            <p:tgtEl>
                                              <p:spTgt spid="39"/>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8"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par>
                                    <p:cTn id="13" presetID="2" presetClass="entr" presetSubtype="3" fill="hold" grpId="0" nodeType="withEffect" p14:presetBounceEnd="50000">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14:bounceEnd="50000">
                                          <p:cBhvr additive="base">
                                            <p:cTn id="15" dur="750" fill="hold"/>
                                            <p:tgtEl>
                                              <p:spTgt spid="41"/>
                                            </p:tgtEl>
                                            <p:attrNameLst>
                                              <p:attrName>ppt_x</p:attrName>
                                            </p:attrNameLst>
                                          </p:cBhvr>
                                          <p:tavLst>
                                            <p:tav tm="0">
                                              <p:val>
                                                <p:strVal val="1+#ppt_w/2"/>
                                              </p:val>
                                            </p:tav>
                                            <p:tav tm="100000">
                                              <p:val>
                                                <p:strVal val="#ppt_x"/>
                                              </p:val>
                                            </p:tav>
                                          </p:tavLst>
                                        </p:anim>
                                        <p:anim calcmode="lin" valueType="num" p14:bounceEnd="50000">
                                          <p:cBhvr additive="base">
                                            <p:cTn id="16" dur="750" fill="hold"/>
                                            <p:tgtEl>
                                              <p:spTgt spid="41"/>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ppt_w</p:attrName>
                                            </p:attrNameLst>
                                          </p:cBhvr>
                                          <p:tavLst>
                                            <p:tav tm="0">
                                              <p:val>
                                                <p:fltVal val="0"/>
                                              </p:val>
                                            </p:tav>
                                            <p:tav tm="100000">
                                              <p:val>
                                                <p:strVal val="#ppt_w"/>
                                              </p:val>
                                            </p:tav>
                                          </p:tavLst>
                                        </p:anim>
                                        <p:anim calcmode="lin" valueType="num">
                                          <p:cBhvr>
                                            <p:cTn id="21" dur="500" fill="hold"/>
                                            <p:tgtEl>
                                              <p:spTgt spid="31"/>
                                            </p:tgtEl>
                                            <p:attrNameLst>
                                              <p:attrName>ppt_h</p:attrName>
                                            </p:attrNameLst>
                                          </p:cBhvr>
                                          <p:tavLst>
                                            <p:tav tm="0">
                                              <p:val>
                                                <p:fltVal val="0"/>
                                              </p:val>
                                            </p:tav>
                                            <p:tav tm="100000">
                                              <p:val>
                                                <p:strVal val="#ppt_h"/>
                                              </p:val>
                                            </p:tav>
                                          </p:tavLst>
                                        </p:anim>
                                        <p:animEffect transition="in" filter="fade">
                                          <p:cBhvr>
                                            <p:cTn id="22" dur="500"/>
                                            <p:tgtEl>
                                              <p:spTgt spid="31"/>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par>
                                    <p:cTn id="27" presetID="2" presetClass="entr" presetSubtype="12" accel="52000" fill="hold" grpId="0" nodeType="withEffect" p14:presetBounceEnd="38000">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14:bounceEnd="38000">
                                          <p:cBhvr additive="base">
                                            <p:cTn id="29" dur="750" fill="hold"/>
                                            <p:tgtEl>
                                              <p:spTgt spid="13"/>
                                            </p:tgtEl>
                                            <p:attrNameLst>
                                              <p:attrName>ppt_x</p:attrName>
                                            </p:attrNameLst>
                                          </p:cBhvr>
                                          <p:tavLst>
                                            <p:tav tm="0">
                                              <p:val>
                                                <p:strVal val="0-#ppt_w/2"/>
                                              </p:val>
                                            </p:tav>
                                            <p:tav tm="100000">
                                              <p:val>
                                                <p:strVal val="#ppt_x"/>
                                              </p:val>
                                            </p:tav>
                                          </p:tavLst>
                                        </p:anim>
                                        <p:anim calcmode="lin" valueType="num" p14:bounceEnd="38000">
                                          <p:cBhvr additive="base">
                                            <p:cTn id="30" dur="750" fill="hold"/>
                                            <p:tgtEl>
                                              <p:spTgt spid="13"/>
                                            </p:tgtEl>
                                            <p:attrNameLst>
                                              <p:attrName>ppt_y</p:attrName>
                                            </p:attrNameLst>
                                          </p:cBhvr>
                                          <p:tavLst>
                                            <p:tav tm="0">
                                              <p:val>
                                                <p:strVal val="1+#ppt_h/2"/>
                                              </p:val>
                                            </p:tav>
                                            <p:tav tm="100000">
                                              <p:val>
                                                <p:strVal val="#ppt_y"/>
                                              </p:val>
                                            </p:tav>
                                          </p:tavLst>
                                        </p:anim>
                                      </p:childTnLst>
                                    </p:cTn>
                                  </p:par>
                                </p:childTnLst>
                              </p:cTn>
                            </p:par>
                            <p:par>
                              <p:cTn id="31" fill="hold">
                                <p:stCondLst>
                                  <p:cond delay="2750"/>
                                </p:stCondLst>
                                <p:childTnLst>
                                  <p:par>
                                    <p:cTn id="32" presetID="53" presetClass="entr" presetSubtype="16"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500" fill="hold"/>
                                            <p:tgtEl>
                                              <p:spTgt spid="30"/>
                                            </p:tgtEl>
                                            <p:attrNameLst>
                                              <p:attrName>ppt_w</p:attrName>
                                            </p:attrNameLst>
                                          </p:cBhvr>
                                          <p:tavLst>
                                            <p:tav tm="0">
                                              <p:val>
                                                <p:fltVal val="0"/>
                                              </p:val>
                                            </p:tav>
                                            <p:tav tm="100000">
                                              <p:val>
                                                <p:strVal val="#ppt_w"/>
                                              </p:val>
                                            </p:tav>
                                          </p:tavLst>
                                        </p:anim>
                                        <p:anim calcmode="lin" valueType="num">
                                          <p:cBhvr>
                                            <p:cTn id="35" dur="500" fill="hold"/>
                                            <p:tgtEl>
                                              <p:spTgt spid="30"/>
                                            </p:tgtEl>
                                            <p:attrNameLst>
                                              <p:attrName>ppt_h</p:attrName>
                                            </p:attrNameLst>
                                          </p:cBhvr>
                                          <p:tavLst>
                                            <p:tav tm="0">
                                              <p:val>
                                                <p:fltVal val="0"/>
                                              </p:val>
                                            </p:tav>
                                            <p:tav tm="100000">
                                              <p:val>
                                                <p:strVal val="#ppt_h"/>
                                              </p:val>
                                            </p:tav>
                                          </p:tavLst>
                                        </p:anim>
                                        <p:animEffect transition="in" filter="fade">
                                          <p:cBhvr>
                                            <p:cTn id="36" dur="500"/>
                                            <p:tgtEl>
                                              <p:spTgt spid="30"/>
                                            </p:tgtEl>
                                          </p:cBhvr>
                                        </p:animEffect>
                                      </p:childTnLst>
                                    </p:cTn>
                                  </p:par>
                                </p:childTnLst>
                              </p:cTn>
                            </p:par>
                            <p:par>
                              <p:cTn id="37" fill="hold">
                                <p:stCondLst>
                                  <p:cond delay="3250"/>
                                </p:stCondLst>
                                <p:childTnLst>
                                  <p:par>
                                    <p:cTn id="38" presetID="22" presetClass="entr" presetSubtype="8"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 presetClass="entr" presetSubtype="3" accel="52000" fill="hold" grpId="0" nodeType="withEffect" p14:presetBounceEnd="38000">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14:bounceEnd="38000">
                                          <p:cBhvr additive="base">
                                            <p:cTn id="43" dur="750" fill="hold"/>
                                            <p:tgtEl>
                                              <p:spTgt spid="43"/>
                                            </p:tgtEl>
                                            <p:attrNameLst>
                                              <p:attrName>ppt_x</p:attrName>
                                            </p:attrNameLst>
                                          </p:cBhvr>
                                          <p:tavLst>
                                            <p:tav tm="0">
                                              <p:val>
                                                <p:strVal val="1+#ppt_w/2"/>
                                              </p:val>
                                            </p:tav>
                                            <p:tav tm="100000">
                                              <p:val>
                                                <p:strVal val="#ppt_x"/>
                                              </p:val>
                                            </p:tav>
                                          </p:tavLst>
                                        </p:anim>
                                        <p:anim calcmode="lin" valueType="num" p14:bounceEnd="38000">
                                          <p:cBhvr additive="base">
                                            <p:cTn id="44" dur="750" fill="hold"/>
                                            <p:tgtEl>
                                              <p:spTgt spid="43"/>
                                            </p:tgtEl>
                                            <p:attrNameLst>
                                              <p:attrName>ppt_y</p:attrName>
                                            </p:attrNameLst>
                                          </p:cBhvr>
                                          <p:tavLst>
                                            <p:tav tm="0">
                                              <p:val>
                                                <p:strVal val="0-#ppt_h/2"/>
                                              </p:val>
                                            </p:tav>
                                            <p:tav tm="100000">
                                              <p:val>
                                                <p:strVal val="#ppt_y"/>
                                              </p:val>
                                            </p:tav>
                                          </p:tavLst>
                                        </p:anim>
                                      </p:childTnLst>
                                    </p:cTn>
                                  </p:par>
                                </p:childTnLst>
                              </p:cTn>
                            </p:par>
                            <p:par>
                              <p:cTn id="45" fill="hold">
                                <p:stCondLst>
                                  <p:cond delay="4000"/>
                                </p:stCondLst>
                                <p:childTnLst>
                                  <p:par>
                                    <p:cTn id="46" presetID="53" presetClass="entr" presetSubtype="16"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p:cTn id="48" dur="500" fill="hold"/>
                                            <p:tgtEl>
                                              <p:spTgt spid="29"/>
                                            </p:tgtEl>
                                            <p:attrNameLst>
                                              <p:attrName>ppt_w</p:attrName>
                                            </p:attrNameLst>
                                          </p:cBhvr>
                                          <p:tavLst>
                                            <p:tav tm="0">
                                              <p:val>
                                                <p:fltVal val="0"/>
                                              </p:val>
                                            </p:tav>
                                            <p:tav tm="100000">
                                              <p:val>
                                                <p:strVal val="#ppt_w"/>
                                              </p:val>
                                            </p:tav>
                                          </p:tavLst>
                                        </p:anim>
                                        <p:anim calcmode="lin" valueType="num">
                                          <p:cBhvr>
                                            <p:cTn id="49" dur="500" fill="hold"/>
                                            <p:tgtEl>
                                              <p:spTgt spid="29"/>
                                            </p:tgtEl>
                                            <p:attrNameLst>
                                              <p:attrName>ppt_h</p:attrName>
                                            </p:attrNameLst>
                                          </p:cBhvr>
                                          <p:tavLst>
                                            <p:tav tm="0">
                                              <p:val>
                                                <p:fltVal val="0"/>
                                              </p:val>
                                            </p:tav>
                                            <p:tav tm="100000">
                                              <p:val>
                                                <p:strVal val="#ppt_h"/>
                                              </p:val>
                                            </p:tav>
                                          </p:tavLst>
                                        </p:anim>
                                        <p:animEffect transition="in" filter="fade">
                                          <p:cBhvr>
                                            <p:cTn id="50" dur="500"/>
                                            <p:tgtEl>
                                              <p:spTgt spid="29"/>
                                            </p:tgtEl>
                                          </p:cBhvr>
                                        </p:animEffect>
                                      </p:childTnLst>
                                    </p:cTn>
                                  </p:par>
                                </p:childTnLst>
                              </p:cTn>
                            </p:par>
                            <p:par>
                              <p:cTn id="51" fill="hold">
                                <p:stCondLst>
                                  <p:cond delay="4500"/>
                                </p:stCondLst>
                                <p:childTnLst>
                                  <p:par>
                                    <p:cTn id="52" presetID="22" presetClass="entr" presetSubtype="2"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right)">
                                          <p:cBhvr>
                                            <p:cTn id="54" dur="500"/>
                                            <p:tgtEl>
                                              <p:spTgt spid="18"/>
                                            </p:tgtEl>
                                          </p:cBhvr>
                                        </p:animEffect>
                                      </p:childTnLst>
                                    </p:cTn>
                                  </p:par>
                                  <p:par>
                                    <p:cTn id="55" presetID="22" presetClass="entr" presetSubtype="8"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left)">
                                          <p:cBhvr>
                                            <p:cTn id="57" dur="500"/>
                                            <p:tgtEl>
                                              <p:spTgt spid="5"/>
                                            </p:tgtEl>
                                          </p:cBhvr>
                                        </p:animEffect>
                                      </p:childTnLst>
                                    </p:cTn>
                                  </p:par>
                                  <p:par>
                                    <p:cTn id="58" presetID="2" presetClass="entr" presetSubtype="12" accel="52000" fill="hold" grpId="0" nodeType="withEffect" p14:presetBounceEnd="38000">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14:bounceEnd="38000">
                                          <p:cBhvr additive="base">
                                            <p:cTn id="60" dur="750" fill="hold"/>
                                            <p:tgtEl>
                                              <p:spTgt spid="10"/>
                                            </p:tgtEl>
                                            <p:attrNameLst>
                                              <p:attrName>ppt_x</p:attrName>
                                            </p:attrNameLst>
                                          </p:cBhvr>
                                          <p:tavLst>
                                            <p:tav tm="0">
                                              <p:val>
                                                <p:strVal val="0-#ppt_w/2"/>
                                              </p:val>
                                            </p:tav>
                                            <p:tav tm="100000">
                                              <p:val>
                                                <p:strVal val="#ppt_x"/>
                                              </p:val>
                                            </p:tav>
                                          </p:tavLst>
                                        </p:anim>
                                        <p:anim calcmode="lin" valueType="num" p14:bounceEnd="38000">
                                          <p:cBhvr additive="base">
                                            <p:cTn id="61" dur="750" fill="hold"/>
                                            <p:tgtEl>
                                              <p:spTgt spid="10"/>
                                            </p:tgtEl>
                                            <p:attrNameLst>
                                              <p:attrName>ppt_y</p:attrName>
                                            </p:attrNameLst>
                                          </p:cBhvr>
                                          <p:tavLst>
                                            <p:tav tm="0">
                                              <p:val>
                                                <p:strVal val="1+#ppt_h/2"/>
                                              </p:val>
                                            </p:tav>
                                            <p:tav tm="100000">
                                              <p:val>
                                                <p:strVal val="#ppt_y"/>
                                              </p:val>
                                            </p:tav>
                                          </p:tavLst>
                                        </p:anim>
                                      </p:childTnLst>
                                    </p:cTn>
                                  </p:par>
                                  <p:par>
                                    <p:cTn id="62" presetID="2" presetClass="entr" presetSubtype="3" accel="52000" fill="hold" grpId="0" nodeType="withEffect" p14:presetBounceEnd="38000">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14:bounceEnd="38000">
                                          <p:cBhvr additive="base">
                                            <p:cTn id="64" dur="750" fill="hold"/>
                                            <p:tgtEl>
                                              <p:spTgt spid="7"/>
                                            </p:tgtEl>
                                            <p:attrNameLst>
                                              <p:attrName>ppt_x</p:attrName>
                                            </p:attrNameLst>
                                          </p:cBhvr>
                                          <p:tavLst>
                                            <p:tav tm="0">
                                              <p:val>
                                                <p:strVal val="1+#ppt_w/2"/>
                                              </p:val>
                                            </p:tav>
                                            <p:tav tm="100000">
                                              <p:val>
                                                <p:strVal val="#ppt_x"/>
                                              </p:val>
                                            </p:tav>
                                          </p:tavLst>
                                        </p:anim>
                                        <p:anim calcmode="lin" valueType="num" p14:bounceEnd="38000">
                                          <p:cBhvr additive="base">
                                            <p:cTn id="65" dur="750" fill="hold"/>
                                            <p:tgtEl>
                                              <p:spTgt spid="7"/>
                                            </p:tgtEl>
                                            <p:attrNameLst>
                                              <p:attrName>ppt_y</p:attrName>
                                            </p:attrNameLst>
                                          </p:cBhvr>
                                          <p:tavLst>
                                            <p:tav tm="0">
                                              <p:val>
                                                <p:strVal val="0-#ppt_h/2"/>
                                              </p:val>
                                            </p:tav>
                                            <p:tav tm="100000">
                                              <p:val>
                                                <p:strVal val="#ppt_y"/>
                                              </p:val>
                                            </p:tav>
                                          </p:tavLst>
                                        </p:anim>
                                      </p:childTnLst>
                                    </p:cTn>
                                  </p:par>
                                </p:childTnLst>
                              </p:cTn>
                            </p:par>
                            <p:par>
                              <p:cTn id="66" fill="hold">
                                <p:stCondLst>
                                  <p:cond delay="5250"/>
                                </p:stCondLst>
                                <p:childTnLst>
                                  <p:par>
                                    <p:cTn id="67" presetID="53" presetClass="entr" presetSubtype="16"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childTnLst>
                              </p:cTn>
                            </p:par>
                            <p:par>
                              <p:cTn id="72" fill="hold">
                                <p:stCondLst>
                                  <p:cond delay="5750"/>
                                </p:stCondLst>
                                <p:childTnLst>
                                  <p:par>
                                    <p:cTn id="73" presetID="22" presetClass="entr" presetSubtype="8" fill="hold" nodeType="after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wipe(left)">
                                          <p:cBhvr>
                                            <p:cTn id="75" dur="500"/>
                                            <p:tgtEl>
                                              <p:spTgt spid="4"/>
                                            </p:tgtEl>
                                          </p:cBhvr>
                                        </p:animEffect>
                                      </p:childTnLst>
                                    </p:cTn>
                                  </p:par>
                                  <p:par>
                                    <p:cTn id="76" presetID="2" presetClass="entr" presetSubtype="2" accel="52000" fill="hold" grpId="0" nodeType="withEffect" p14:presetBounceEnd="38000">
                                      <p:stCondLst>
                                        <p:cond delay="0"/>
                                      </p:stCondLst>
                                      <p:childTnLst>
                                        <p:set>
                                          <p:cBhvr>
                                            <p:cTn id="77" dur="1" fill="hold">
                                              <p:stCondLst>
                                                <p:cond delay="0"/>
                                              </p:stCondLst>
                                            </p:cTn>
                                            <p:tgtEl>
                                              <p:spTgt spid="42"/>
                                            </p:tgtEl>
                                            <p:attrNameLst>
                                              <p:attrName>style.visibility</p:attrName>
                                            </p:attrNameLst>
                                          </p:cBhvr>
                                          <p:to>
                                            <p:strVal val="visible"/>
                                          </p:to>
                                        </p:set>
                                        <p:anim calcmode="lin" valueType="num" p14:bounceEnd="38000">
                                          <p:cBhvr additive="base">
                                            <p:cTn id="78" dur="750" fill="hold"/>
                                            <p:tgtEl>
                                              <p:spTgt spid="42"/>
                                            </p:tgtEl>
                                            <p:attrNameLst>
                                              <p:attrName>ppt_x</p:attrName>
                                            </p:attrNameLst>
                                          </p:cBhvr>
                                          <p:tavLst>
                                            <p:tav tm="0">
                                              <p:val>
                                                <p:strVal val="1+#ppt_w/2"/>
                                              </p:val>
                                            </p:tav>
                                            <p:tav tm="100000">
                                              <p:val>
                                                <p:strVal val="#ppt_x"/>
                                              </p:val>
                                            </p:tav>
                                          </p:tavLst>
                                        </p:anim>
                                        <p:anim calcmode="lin" valueType="num" p14:bounceEnd="38000">
                                          <p:cBhvr additive="base">
                                            <p:cTn id="79" dur="750" fill="hold"/>
                                            <p:tgtEl>
                                              <p:spTgt spid="42"/>
                                            </p:tgtEl>
                                            <p:attrNameLst>
                                              <p:attrName>ppt_y</p:attrName>
                                            </p:attrNameLst>
                                          </p:cBhvr>
                                          <p:tavLst>
                                            <p:tav tm="0">
                                              <p:val>
                                                <p:strVal val="#ppt_y"/>
                                              </p:val>
                                            </p:tav>
                                            <p:tav tm="100000">
                                              <p:val>
                                                <p:strVal val="#ppt_y"/>
                                              </p:val>
                                            </p:tav>
                                          </p:tavLst>
                                        </p:anim>
                                      </p:childTnLst>
                                    </p:cTn>
                                  </p:par>
                                  <p:par>
                                    <p:cTn id="80" presetID="10" presetClass="entr" presetSubtype="0" fill="hold" grpId="0" nodeType="withEffect">
                                      <p:stCondLst>
                                        <p:cond delay="25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400"/>
                                            <p:tgtEl>
                                              <p:spTgt spid="32"/>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400"/>
                                            <p:tgtEl>
                                              <p:spTgt spid="34"/>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35"/>
                                            </p:tgtEl>
                                            <p:attrNameLst>
                                              <p:attrName>style.visibility</p:attrName>
                                            </p:attrNameLst>
                                          </p:cBhvr>
                                          <p:to>
                                            <p:strVal val="visible"/>
                                          </p:to>
                                        </p:set>
                                        <p:animEffect transition="in" filter="fade">
                                          <p:cBhvr>
                                            <p:cTn id="91" dur="500"/>
                                            <p:tgtEl>
                                              <p:spTgt spid="35"/>
                                            </p:tgtEl>
                                          </p:cBhvr>
                                        </p:animEffect>
                                      </p:childTnLst>
                                    </p:cTn>
                                  </p:par>
                                </p:childTnLst>
                              </p:cTn>
                            </p:par>
                            <p:par>
                              <p:cTn id="92" fill="hold">
                                <p:stCondLst>
                                  <p:cond delay="6500"/>
                                </p:stCondLst>
                                <p:childTnLst>
                                  <p:par>
                                    <p:cTn id="93" presetID="22" presetClass="entr" presetSubtype="2" fill="hold" grpId="0"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wipe(right)">
                                          <p:cBhvr>
                                            <p:cTn id="95" dur="500"/>
                                            <p:tgtEl>
                                              <p:spTgt spid="44"/>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wipe(right)">
                                          <p:cBhvr>
                                            <p:cTn id="98" dur="7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7" grpId="0" animBg="1"/>
          <p:bldP spid="10" grpId="0" animBg="1"/>
          <p:bldP spid="13" grpId="0" animBg="1"/>
          <p:bldP spid="28" grpId="0"/>
          <p:bldP spid="29" grpId="0"/>
          <p:bldP spid="30" grpId="0"/>
          <p:bldP spid="31" grpId="0"/>
          <p:bldP spid="32" grpId="0"/>
          <p:bldP spid="33" grpId="0"/>
          <p:bldP spid="34" grpId="0"/>
          <p:bldP spid="35" grpId="0"/>
          <p:bldP spid="39" grpId="0" animBg="1"/>
          <p:bldP spid="44" grpId="0"/>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2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750" fill="hold"/>
                                            <p:tgtEl>
                                              <p:spTgt spid="39"/>
                                            </p:tgtEl>
                                            <p:attrNameLst>
                                              <p:attrName>ppt_x</p:attrName>
                                            </p:attrNameLst>
                                          </p:cBhvr>
                                          <p:tavLst>
                                            <p:tav tm="0">
                                              <p:val>
                                                <p:strVal val="0-#ppt_w/2"/>
                                              </p:val>
                                            </p:tav>
                                            <p:tav tm="100000">
                                              <p:val>
                                                <p:strVal val="#ppt_x"/>
                                              </p:val>
                                            </p:tav>
                                          </p:tavLst>
                                        </p:anim>
                                        <p:anim calcmode="lin" valueType="num">
                                          <p:cBhvr additive="base">
                                            <p:cTn id="8" dur="750" fill="hold"/>
                                            <p:tgtEl>
                                              <p:spTgt spid="39"/>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8"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par>
                                    <p:cTn id="13" presetID="2" presetClass="entr" presetSubtype="3"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750" fill="hold"/>
                                            <p:tgtEl>
                                              <p:spTgt spid="41"/>
                                            </p:tgtEl>
                                            <p:attrNameLst>
                                              <p:attrName>ppt_x</p:attrName>
                                            </p:attrNameLst>
                                          </p:cBhvr>
                                          <p:tavLst>
                                            <p:tav tm="0">
                                              <p:val>
                                                <p:strVal val="1+#ppt_w/2"/>
                                              </p:val>
                                            </p:tav>
                                            <p:tav tm="100000">
                                              <p:val>
                                                <p:strVal val="#ppt_x"/>
                                              </p:val>
                                            </p:tav>
                                          </p:tavLst>
                                        </p:anim>
                                        <p:anim calcmode="lin" valueType="num">
                                          <p:cBhvr additive="base">
                                            <p:cTn id="16" dur="750" fill="hold"/>
                                            <p:tgtEl>
                                              <p:spTgt spid="41"/>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ppt_w</p:attrName>
                                            </p:attrNameLst>
                                          </p:cBhvr>
                                          <p:tavLst>
                                            <p:tav tm="0">
                                              <p:val>
                                                <p:fltVal val="0"/>
                                              </p:val>
                                            </p:tav>
                                            <p:tav tm="100000">
                                              <p:val>
                                                <p:strVal val="#ppt_w"/>
                                              </p:val>
                                            </p:tav>
                                          </p:tavLst>
                                        </p:anim>
                                        <p:anim calcmode="lin" valueType="num">
                                          <p:cBhvr>
                                            <p:cTn id="21" dur="500" fill="hold"/>
                                            <p:tgtEl>
                                              <p:spTgt spid="31"/>
                                            </p:tgtEl>
                                            <p:attrNameLst>
                                              <p:attrName>ppt_h</p:attrName>
                                            </p:attrNameLst>
                                          </p:cBhvr>
                                          <p:tavLst>
                                            <p:tav tm="0">
                                              <p:val>
                                                <p:fltVal val="0"/>
                                              </p:val>
                                            </p:tav>
                                            <p:tav tm="100000">
                                              <p:val>
                                                <p:strVal val="#ppt_h"/>
                                              </p:val>
                                            </p:tav>
                                          </p:tavLst>
                                        </p:anim>
                                        <p:animEffect transition="in" filter="fade">
                                          <p:cBhvr>
                                            <p:cTn id="22" dur="500"/>
                                            <p:tgtEl>
                                              <p:spTgt spid="31"/>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par>
                                    <p:cTn id="27" presetID="2" presetClass="entr" presetSubtype="12" accel="5200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750" fill="hold"/>
                                            <p:tgtEl>
                                              <p:spTgt spid="13"/>
                                            </p:tgtEl>
                                            <p:attrNameLst>
                                              <p:attrName>ppt_x</p:attrName>
                                            </p:attrNameLst>
                                          </p:cBhvr>
                                          <p:tavLst>
                                            <p:tav tm="0">
                                              <p:val>
                                                <p:strVal val="0-#ppt_w/2"/>
                                              </p:val>
                                            </p:tav>
                                            <p:tav tm="100000">
                                              <p:val>
                                                <p:strVal val="#ppt_x"/>
                                              </p:val>
                                            </p:tav>
                                          </p:tavLst>
                                        </p:anim>
                                        <p:anim calcmode="lin" valueType="num">
                                          <p:cBhvr additive="base">
                                            <p:cTn id="30" dur="750" fill="hold"/>
                                            <p:tgtEl>
                                              <p:spTgt spid="13"/>
                                            </p:tgtEl>
                                            <p:attrNameLst>
                                              <p:attrName>ppt_y</p:attrName>
                                            </p:attrNameLst>
                                          </p:cBhvr>
                                          <p:tavLst>
                                            <p:tav tm="0">
                                              <p:val>
                                                <p:strVal val="1+#ppt_h/2"/>
                                              </p:val>
                                            </p:tav>
                                            <p:tav tm="100000">
                                              <p:val>
                                                <p:strVal val="#ppt_y"/>
                                              </p:val>
                                            </p:tav>
                                          </p:tavLst>
                                        </p:anim>
                                      </p:childTnLst>
                                    </p:cTn>
                                  </p:par>
                                </p:childTnLst>
                              </p:cTn>
                            </p:par>
                            <p:par>
                              <p:cTn id="31" fill="hold">
                                <p:stCondLst>
                                  <p:cond delay="2750"/>
                                </p:stCondLst>
                                <p:childTnLst>
                                  <p:par>
                                    <p:cTn id="32" presetID="53" presetClass="entr" presetSubtype="16"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500" fill="hold"/>
                                            <p:tgtEl>
                                              <p:spTgt spid="30"/>
                                            </p:tgtEl>
                                            <p:attrNameLst>
                                              <p:attrName>ppt_w</p:attrName>
                                            </p:attrNameLst>
                                          </p:cBhvr>
                                          <p:tavLst>
                                            <p:tav tm="0">
                                              <p:val>
                                                <p:fltVal val="0"/>
                                              </p:val>
                                            </p:tav>
                                            <p:tav tm="100000">
                                              <p:val>
                                                <p:strVal val="#ppt_w"/>
                                              </p:val>
                                            </p:tav>
                                          </p:tavLst>
                                        </p:anim>
                                        <p:anim calcmode="lin" valueType="num">
                                          <p:cBhvr>
                                            <p:cTn id="35" dur="500" fill="hold"/>
                                            <p:tgtEl>
                                              <p:spTgt spid="30"/>
                                            </p:tgtEl>
                                            <p:attrNameLst>
                                              <p:attrName>ppt_h</p:attrName>
                                            </p:attrNameLst>
                                          </p:cBhvr>
                                          <p:tavLst>
                                            <p:tav tm="0">
                                              <p:val>
                                                <p:fltVal val="0"/>
                                              </p:val>
                                            </p:tav>
                                            <p:tav tm="100000">
                                              <p:val>
                                                <p:strVal val="#ppt_h"/>
                                              </p:val>
                                            </p:tav>
                                          </p:tavLst>
                                        </p:anim>
                                        <p:animEffect transition="in" filter="fade">
                                          <p:cBhvr>
                                            <p:cTn id="36" dur="500"/>
                                            <p:tgtEl>
                                              <p:spTgt spid="30"/>
                                            </p:tgtEl>
                                          </p:cBhvr>
                                        </p:animEffect>
                                      </p:childTnLst>
                                    </p:cTn>
                                  </p:par>
                                </p:childTnLst>
                              </p:cTn>
                            </p:par>
                            <p:par>
                              <p:cTn id="37" fill="hold">
                                <p:stCondLst>
                                  <p:cond delay="3250"/>
                                </p:stCondLst>
                                <p:childTnLst>
                                  <p:par>
                                    <p:cTn id="38" presetID="22" presetClass="entr" presetSubtype="8"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 presetClass="entr" presetSubtype="3" accel="5200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750" fill="hold"/>
                                            <p:tgtEl>
                                              <p:spTgt spid="43"/>
                                            </p:tgtEl>
                                            <p:attrNameLst>
                                              <p:attrName>ppt_x</p:attrName>
                                            </p:attrNameLst>
                                          </p:cBhvr>
                                          <p:tavLst>
                                            <p:tav tm="0">
                                              <p:val>
                                                <p:strVal val="1+#ppt_w/2"/>
                                              </p:val>
                                            </p:tav>
                                            <p:tav tm="100000">
                                              <p:val>
                                                <p:strVal val="#ppt_x"/>
                                              </p:val>
                                            </p:tav>
                                          </p:tavLst>
                                        </p:anim>
                                        <p:anim calcmode="lin" valueType="num">
                                          <p:cBhvr additive="base">
                                            <p:cTn id="44" dur="750" fill="hold"/>
                                            <p:tgtEl>
                                              <p:spTgt spid="43"/>
                                            </p:tgtEl>
                                            <p:attrNameLst>
                                              <p:attrName>ppt_y</p:attrName>
                                            </p:attrNameLst>
                                          </p:cBhvr>
                                          <p:tavLst>
                                            <p:tav tm="0">
                                              <p:val>
                                                <p:strVal val="0-#ppt_h/2"/>
                                              </p:val>
                                            </p:tav>
                                            <p:tav tm="100000">
                                              <p:val>
                                                <p:strVal val="#ppt_y"/>
                                              </p:val>
                                            </p:tav>
                                          </p:tavLst>
                                        </p:anim>
                                      </p:childTnLst>
                                    </p:cTn>
                                  </p:par>
                                </p:childTnLst>
                              </p:cTn>
                            </p:par>
                            <p:par>
                              <p:cTn id="45" fill="hold">
                                <p:stCondLst>
                                  <p:cond delay="4000"/>
                                </p:stCondLst>
                                <p:childTnLst>
                                  <p:par>
                                    <p:cTn id="46" presetID="53" presetClass="entr" presetSubtype="16"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p:cTn id="48" dur="500" fill="hold"/>
                                            <p:tgtEl>
                                              <p:spTgt spid="29"/>
                                            </p:tgtEl>
                                            <p:attrNameLst>
                                              <p:attrName>ppt_w</p:attrName>
                                            </p:attrNameLst>
                                          </p:cBhvr>
                                          <p:tavLst>
                                            <p:tav tm="0">
                                              <p:val>
                                                <p:fltVal val="0"/>
                                              </p:val>
                                            </p:tav>
                                            <p:tav tm="100000">
                                              <p:val>
                                                <p:strVal val="#ppt_w"/>
                                              </p:val>
                                            </p:tav>
                                          </p:tavLst>
                                        </p:anim>
                                        <p:anim calcmode="lin" valueType="num">
                                          <p:cBhvr>
                                            <p:cTn id="49" dur="500" fill="hold"/>
                                            <p:tgtEl>
                                              <p:spTgt spid="29"/>
                                            </p:tgtEl>
                                            <p:attrNameLst>
                                              <p:attrName>ppt_h</p:attrName>
                                            </p:attrNameLst>
                                          </p:cBhvr>
                                          <p:tavLst>
                                            <p:tav tm="0">
                                              <p:val>
                                                <p:fltVal val="0"/>
                                              </p:val>
                                            </p:tav>
                                            <p:tav tm="100000">
                                              <p:val>
                                                <p:strVal val="#ppt_h"/>
                                              </p:val>
                                            </p:tav>
                                          </p:tavLst>
                                        </p:anim>
                                        <p:animEffect transition="in" filter="fade">
                                          <p:cBhvr>
                                            <p:cTn id="50" dur="500"/>
                                            <p:tgtEl>
                                              <p:spTgt spid="29"/>
                                            </p:tgtEl>
                                          </p:cBhvr>
                                        </p:animEffect>
                                      </p:childTnLst>
                                    </p:cTn>
                                  </p:par>
                                </p:childTnLst>
                              </p:cTn>
                            </p:par>
                            <p:par>
                              <p:cTn id="51" fill="hold">
                                <p:stCondLst>
                                  <p:cond delay="4500"/>
                                </p:stCondLst>
                                <p:childTnLst>
                                  <p:par>
                                    <p:cTn id="52" presetID="22" presetClass="entr" presetSubtype="2"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right)">
                                          <p:cBhvr>
                                            <p:cTn id="54" dur="500"/>
                                            <p:tgtEl>
                                              <p:spTgt spid="18"/>
                                            </p:tgtEl>
                                          </p:cBhvr>
                                        </p:animEffect>
                                      </p:childTnLst>
                                    </p:cTn>
                                  </p:par>
                                  <p:par>
                                    <p:cTn id="55" presetID="22" presetClass="entr" presetSubtype="8"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left)">
                                          <p:cBhvr>
                                            <p:cTn id="57" dur="500"/>
                                            <p:tgtEl>
                                              <p:spTgt spid="5"/>
                                            </p:tgtEl>
                                          </p:cBhvr>
                                        </p:animEffect>
                                      </p:childTnLst>
                                    </p:cTn>
                                  </p:par>
                                  <p:par>
                                    <p:cTn id="58" presetID="2" presetClass="entr" presetSubtype="12" accel="52000"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750" fill="hold"/>
                                            <p:tgtEl>
                                              <p:spTgt spid="10"/>
                                            </p:tgtEl>
                                            <p:attrNameLst>
                                              <p:attrName>ppt_x</p:attrName>
                                            </p:attrNameLst>
                                          </p:cBhvr>
                                          <p:tavLst>
                                            <p:tav tm="0">
                                              <p:val>
                                                <p:strVal val="0-#ppt_w/2"/>
                                              </p:val>
                                            </p:tav>
                                            <p:tav tm="100000">
                                              <p:val>
                                                <p:strVal val="#ppt_x"/>
                                              </p:val>
                                            </p:tav>
                                          </p:tavLst>
                                        </p:anim>
                                        <p:anim calcmode="lin" valueType="num">
                                          <p:cBhvr additive="base">
                                            <p:cTn id="61" dur="750" fill="hold"/>
                                            <p:tgtEl>
                                              <p:spTgt spid="10"/>
                                            </p:tgtEl>
                                            <p:attrNameLst>
                                              <p:attrName>ppt_y</p:attrName>
                                            </p:attrNameLst>
                                          </p:cBhvr>
                                          <p:tavLst>
                                            <p:tav tm="0">
                                              <p:val>
                                                <p:strVal val="1+#ppt_h/2"/>
                                              </p:val>
                                            </p:tav>
                                            <p:tav tm="100000">
                                              <p:val>
                                                <p:strVal val="#ppt_y"/>
                                              </p:val>
                                            </p:tav>
                                          </p:tavLst>
                                        </p:anim>
                                      </p:childTnLst>
                                    </p:cTn>
                                  </p:par>
                                  <p:par>
                                    <p:cTn id="62" presetID="2" presetClass="entr" presetSubtype="3" accel="52000"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additive="base">
                                            <p:cTn id="64" dur="750" fill="hold"/>
                                            <p:tgtEl>
                                              <p:spTgt spid="7"/>
                                            </p:tgtEl>
                                            <p:attrNameLst>
                                              <p:attrName>ppt_x</p:attrName>
                                            </p:attrNameLst>
                                          </p:cBhvr>
                                          <p:tavLst>
                                            <p:tav tm="0">
                                              <p:val>
                                                <p:strVal val="1+#ppt_w/2"/>
                                              </p:val>
                                            </p:tav>
                                            <p:tav tm="100000">
                                              <p:val>
                                                <p:strVal val="#ppt_x"/>
                                              </p:val>
                                            </p:tav>
                                          </p:tavLst>
                                        </p:anim>
                                        <p:anim calcmode="lin" valueType="num">
                                          <p:cBhvr additive="base">
                                            <p:cTn id="65" dur="750" fill="hold"/>
                                            <p:tgtEl>
                                              <p:spTgt spid="7"/>
                                            </p:tgtEl>
                                            <p:attrNameLst>
                                              <p:attrName>ppt_y</p:attrName>
                                            </p:attrNameLst>
                                          </p:cBhvr>
                                          <p:tavLst>
                                            <p:tav tm="0">
                                              <p:val>
                                                <p:strVal val="0-#ppt_h/2"/>
                                              </p:val>
                                            </p:tav>
                                            <p:tav tm="100000">
                                              <p:val>
                                                <p:strVal val="#ppt_y"/>
                                              </p:val>
                                            </p:tav>
                                          </p:tavLst>
                                        </p:anim>
                                      </p:childTnLst>
                                    </p:cTn>
                                  </p:par>
                                </p:childTnLst>
                              </p:cTn>
                            </p:par>
                            <p:par>
                              <p:cTn id="66" fill="hold">
                                <p:stCondLst>
                                  <p:cond delay="5250"/>
                                </p:stCondLst>
                                <p:childTnLst>
                                  <p:par>
                                    <p:cTn id="67" presetID="53" presetClass="entr" presetSubtype="16"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childTnLst>
                              </p:cTn>
                            </p:par>
                            <p:par>
                              <p:cTn id="72" fill="hold">
                                <p:stCondLst>
                                  <p:cond delay="5750"/>
                                </p:stCondLst>
                                <p:childTnLst>
                                  <p:par>
                                    <p:cTn id="73" presetID="22" presetClass="entr" presetSubtype="8" fill="hold" nodeType="after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wipe(left)">
                                          <p:cBhvr>
                                            <p:cTn id="75" dur="500"/>
                                            <p:tgtEl>
                                              <p:spTgt spid="4"/>
                                            </p:tgtEl>
                                          </p:cBhvr>
                                        </p:animEffect>
                                      </p:childTnLst>
                                    </p:cTn>
                                  </p:par>
                                  <p:par>
                                    <p:cTn id="76" presetID="2" presetClass="entr" presetSubtype="2" accel="52000" fill="hold" grpId="0" nodeType="withEffect">
                                      <p:stCondLst>
                                        <p:cond delay="0"/>
                                      </p:stCondLst>
                                      <p:childTnLst>
                                        <p:set>
                                          <p:cBhvr>
                                            <p:cTn id="77" dur="1" fill="hold">
                                              <p:stCondLst>
                                                <p:cond delay="0"/>
                                              </p:stCondLst>
                                            </p:cTn>
                                            <p:tgtEl>
                                              <p:spTgt spid="42"/>
                                            </p:tgtEl>
                                            <p:attrNameLst>
                                              <p:attrName>style.visibility</p:attrName>
                                            </p:attrNameLst>
                                          </p:cBhvr>
                                          <p:to>
                                            <p:strVal val="visible"/>
                                          </p:to>
                                        </p:set>
                                        <p:anim calcmode="lin" valueType="num">
                                          <p:cBhvr additive="base">
                                            <p:cTn id="78" dur="750" fill="hold"/>
                                            <p:tgtEl>
                                              <p:spTgt spid="42"/>
                                            </p:tgtEl>
                                            <p:attrNameLst>
                                              <p:attrName>ppt_x</p:attrName>
                                            </p:attrNameLst>
                                          </p:cBhvr>
                                          <p:tavLst>
                                            <p:tav tm="0">
                                              <p:val>
                                                <p:strVal val="1+#ppt_w/2"/>
                                              </p:val>
                                            </p:tav>
                                            <p:tav tm="100000">
                                              <p:val>
                                                <p:strVal val="#ppt_x"/>
                                              </p:val>
                                            </p:tav>
                                          </p:tavLst>
                                        </p:anim>
                                        <p:anim calcmode="lin" valueType="num">
                                          <p:cBhvr additive="base">
                                            <p:cTn id="79" dur="750" fill="hold"/>
                                            <p:tgtEl>
                                              <p:spTgt spid="42"/>
                                            </p:tgtEl>
                                            <p:attrNameLst>
                                              <p:attrName>ppt_y</p:attrName>
                                            </p:attrNameLst>
                                          </p:cBhvr>
                                          <p:tavLst>
                                            <p:tav tm="0">
                                              <p:val>
                                                <p:strVal val="#ppt_y"/>
                                              </p:val>
                                            </p:tav>
                                            <p:tav tm="100000">
                                              <p:val>
                                                <p:strVal val="#ppt_y"/>
                                              </p:val>
                                            </p:tav>
                                          </p:tavLst>
                                        </p:anim>
                                      </p:childTnLst>
                                    </p:cTn>
                                  </p:par>
                                  <p:par>
                                    <p:cTn id="80" presetID="10" presetClass="entr" presetSubtype="0" fill="hold" grpId="0" nodeType="withEffect">
                                      <p:stCondLst>
                                        <p:cond delay="25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400"/>
                                            <p:tgtEl>
                                              <p:spTgt spid="32"/>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400"/>
                                            <p:tgtEl>
                                              <p:spTgt spid="34"/>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35"/>
                                            </p:tgtEl>
                                            <p:attrNameLst>
                                              <p:attrName>style.visibility</p:attrName>
                                            </p:attrNameLst>
                                          </p:cBhvr>
                                          <p:to>
                                            <p:strVal val="visible"/>
                                          </p:to>
                                        </p:set>
                                        <p:animEffect transition="in" filter="fade">
                                          <p:cBhvr>
                                            <p:cTn id="91" dur="500"/>
                                            <p:tgtEl>
                                              <p:spTgt spid="35"/>
                                            </p:tgtEl>
                                          </p:cBhvr>
                                        </p:animEffect>
                                      </p:childTnLst>
                                    </p:cTn>
                                  </p:par>
                                </p:childTnLst>
                              </p:cTn>
                            </p:par>
                            <p:par>
                              <p:cTn id="92" fill="hold">
                                <p:stCondLst>
                                  <p:cond delay="6500"/>
                                </p:stCondLst>
                                <p:childTnLst>
                                  <p:par>
                                    <p:cTn id="93" presetID="22" presetClass="entr" presetSubtype="2" fill="hold" grpId="0"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wipe(right)">
                                          <p:cBhvr>
                                            <p:cTn id="95" dur="500"/>
                                            <p:tgtEl>
                                              <p:spTgt spid="44"/>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wipe(right)">
                                          <p:cBhvr>
                                            <p:cTn id="98" dur="7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7" grpId="0" animBg="1"/>
          <p:bldP spid="10" grpId="0" animBg="1"/>
          <p:bldP spid="13" grpId="0" animBg="1"/>
          <p:bldP spid="28" grpId="0"/>
          <p:bldP spid="29" grpId="0"/>
          <p:bldP spid="30" grpId="0"/>
          <p:bldP spid="31" grpId="0"/>
          <p:bldP spid="32" grpId="0"/>
          <p:bldP spid="33" grpId="0"/>
          <p:bldP spid="34" grpId="0"/>
          <p:bldP spid="35" grpId="0"/>
          <p:bldP spid="39" grpId="0" animBg="1"/>
          <p:bldP spid="44" grpId="0"/>
          <p:bldP spid="45"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6264" y="2211438"/>
            <a:ext cx="8503266" cy="340422"/>
            <a:chOff x="366264" y="2693948"/>
            <a:chExt cx="8503266" cy="340422"/>
          </a:xfrm>
          <a:solidFill>
            <a:schemeClr val="bg1">
              <a:lumMod val="85000"/>
            </a:schemeClr>
          </a:solidFill>
        </p:grpSpPr>
        <p:sp>
          <p:nvSpPr>
            <p:cNvPr id="3" name="矩形 2"/>
            <p:cNvSpPr/>
            <p:nvPr/>
          </p:nvSpPr>
          <p:spPr>
            <a:xfrm>
              <a:off x="8536311" y="2798477"/>
              <a:ext cx="39157" cy="131361"/>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CN" altLang="en-US" b="1" kern="0">
                <a:solidFill>
                  <a:schemeClr val="tx1">
                    <a:lumMod val="50000"/>
                    <a:lumOff val="50000"/>
                  </a:schemeClr>
                </a:solidFill>
                <a:cs typeface="+mn-ea"/>
              </a:endParaRPr>
            </a:p>
          </p:txBody>
        </p:sp>
        <p:grpSp>
          <p:nvGrpSpPr>
            <p:cNvPr id="4" name="组合 3"/>
            <p:cNvGrpSpPr/>
            <p:nvPr/>
          </p:nvGrpSpPr>
          <p:grpSpPr>
            <a:xfrm>
              <a:off x="366264" y="2693948"/>
              <a:ext cx="8503266" cy="340422"/>
              <a:chOff x="623889" y="3209929"/>
              <a:chExt cx="10944224" cy="438144"/>
            </a:xfrm>
            <a:grpFill/>
          </p:grpSpPr>
          <p:sp>
            <p:nvSpPr>
              <p:cNvPr id="5" name="矩形 4"/>
              <p:cNvSpPr/>
              <p:nvPr/>
            </p:nvSpPr>
            <p:spPr>
              <a:xfrm>
                <a:off x="623889" y="3344465"/>
                <a:ext cx="50397" cy="169069"/>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CN" altLang="en-US" b="1" kern="0">
                  <a:solidFill>
                    <a:schemeClr val="tx1">
                      <a:lumMod val="50000"/>
                      <a:lumOff val="50000"/>
                    </a:schemeClr>
                  </a:solidFill>
                  <a:cs typeface="+mn-ea"/>
                </a:endParaRPr>
              </a:p>
            </p:txBody>
          </p:sp>
          <p:sp>
            <p:nvSpPr>
              <p:cNvPr id="6" name="矩形 5"/>
              <p:cNvSpPr/>
              <p:nvPr/>
            </p:nvSpPr>
            <p:spPr>
              <a:xfrm>
                <a:off x="717047" y="3344465"/>
                <a:ext cx="107093" cy="169069"/>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CN" altLang="en-US" b="1" kern="0">
                  <a:solidFill>
                    <a:schemeClr val="tx1">
                      <a:lumMod val="50000"/>
                      <a:lumOff val="50000"/>
                    </a:schemeClr>
                  </a:solidFill>
                  <a:cs typeface="+mn-ea"/>
                </a:endParaRPr>
              </a:p>
            </p:txBody>
          </p:sp>
          <p:sp>
            <p:nvSpPr>
              <p:cNvPr id="7" name="矩形 6"/>
              <p:cNvSpPr/>
              <p:nvPr/>
            </p:nvSpPr>
            <p:spPr>
              <a:xfrm>
                <a:off x="866901" y="3344465"/>
                <a:ext cx="198437" cy="169069"/>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CN" altLang="en-US" b="1" kern="0">
                  <a:solidFill>
                    <a:schemeClr val="tx1">
                      <a:lumMod val="50000"/>
                      <a:lumOff val="50000"/>
                    </a:schemeClr>
                  </a:solidFill>
                  <a:cs typeface="+mn-ea"/>
                </a:endParaRPr>
              </a:p>
            </p:txBody>
          </p:sp>
          <p:sp>
            <p:nvSpPr>
              <p:cNvPr id="8" name="矩形 7"/>
              <p:cNvSpPr/>
              <p:nvPr/>
            </p:nvSpPr>
            <p:spPr>
              <a:xfrm>
                <a:off x="1108099" y="3344465"/>
                <a:ext cx="9613876" cy="169069"/>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50800" dir="8100000" algn="tr" rotWithShape="0">
                  <a:prstClr val="black">
                    <a:alpha val="40000"/>
                  </a:prstClr>
                </a:outerShdw>
              </a:effectLst>
            </p:spPr>
            <p:txBody>
              <a:bodyPr anchor="ctr"/>
              <a:lstStyle/>
              <a:p>
                <a:pPr algn="ctr">
                  <a:lnSpc>
                    <a:spcPct val="120000"/>
                  </a:lnSpc>
                </a:pPr>
                <a:endParaRPr lang="zh-CN" altLang="en-US" b="1" kern="0">
                  <a:solidFill>
                    <a:schemeClr val="tx1">
                      <a:lumMod val="50000"/>
                      <a:lumOff val="50000"/>
                    </a:schemeClr>
                  </a:solidFill>
                  <a:cs typeface="+mn-ea"/>
                </a:endParaRPr>
              </a:p>
            </p:txBody>
          </p:sp>
          <p:sp>
            <p:nvSpPr>
              <p:cNvPr id="9" name="矩形 8"/>
              <p:cNvSpPr/>
              <p:nvPr/>
            </p:nvSpPr>
            <p:spPr>
              <a:xfrm>
                <a:off x="10994902" y="3344465"/>
                <a:ext cx="107093" cy="169069"/>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CN" altLang="en-US" b="1" kern="0">
                  <a:solidFill>
                    <a:schemeClr val="tx1">
                      <a:lumMod val="50000"/>
                      <a:lumOff val="50000"/>
                    </a:schemeClr>
                  </a:solidFill>
                  <a:cs typeface="+mn-ea"/>
                </a:endParaRPr>
              </a:p>
            </p:txBody>
          </p:sp>
          <p:sp>
            <p:nvSpPr>
              <p:cNvPr id="10" name="矩形 9"/>
              <p:cNvSpPr/>
              <p:nvPr/>
            </p:nvSpPr>
            <p:spPr>
              <a:xfrm>
                <a:off x="10759220" y="3344465"/>
                <a:ext cx="198437" cy="169069"/>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CN" altLang="en-US" b="1" kern="0">
                  <a:solidFill>
                    <a:schemeClr val="tx1">
                      <a:lumMod val="50000"/>
                      <a:lumOff val="50000"/>
                    </a:schemeClr>
                  </a:solidFill>
                  <a:cs typeface="+mn-ea"/>
                </a:endParaRPr>
              </a:p>
            </p:txBody>
          </p:sp>
          <p:sp>
            <p:nvSpPr>
              <p:cNvPr id="11" name="等腰三角形 10"/>
              <p:cNvSpPr/>
              <p:nvPr/>
            </p:nvSpPr>
            <p:spPr>
              <a:xfrm rot="5400000">
                <a:off x="11159803" y="3239763"/>
                <a:ext cx="438144" cy="378476"/>
              </a:xfrm>
              <a:prstGeom prst="triangl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CN" altLang="en-US" b="1" kern="0">
                  <a:solidFill>
                    <a:schemeClr val="tx1">
                      <a:lumMod val="50000"/>
                      <a:lumOff val="50000"/>
                    </a:schemeClr>
                  </a:solidFill>
                  <a:cs typeface="+mn-ea"/>
                </a:endParaRPr>
              </a:p>
            </p:txBody>
          </p:sp>
        </p:grpSp>
      </p:grpSp>
      <p:grpSp>
        <p:nvGrpSpPr>
          <p:cNvPr id="12" name="组合 11"/>
          <p:cNvGrpSpPr/>
          <p:nvPr/>
        </p:nvGrpSpPr>
        <p:grpSpPr>
          <a:xfrm>
            <a:off x="1187625" y="1751649"/>
            <a:ext cx="1260000" cy="1260000"/>
            <a:chOff x="3456149" y="1113315"/>
            <a:chExt cx="900000" cy="898457"/>
          </a:xfrm>
        </p:grpSpPr>
        <p:sp>
          <p:nvSpPr>
            <p:cNvPr id="13" name="MH_Other_8"/>
            <p:cNvSpPr/>
            <p:nvPr>
              <p:custDataLst>
                <p:tags r:id="rId18"/>
              </p:custDataLst>
            </p:nvPr>
          </p:nvSpPr>
          <p:spPr>
            <a:xfrm>
              <a:off x="3456149" y="1113315"/>
              <a:ext cx="900000" cy="898457"/>
            </a:xfrm>
            <a:prstGeom prst="ellipse">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4" name="MH_Other_9"/>
            <p:cNvSpPr/>
            <p:nvPr>
              <p:custDataLst>
                <p:tags r:id="rId19"/>
              </p:custDataLst>
            </p:nvPr>
          </p:nvSpPr>
          <p:spPr>
            <a:xfrm>
              <a:off x="3589126" y="1238543"/>
              <a:ext cx="648000" cy="648000"/>
            </a:xfrm>
            <a:prstGeom prst="ellipse">
              <a:avLst/>
            </a:prstGeom>
            <a:solidFill>
              <a:srgbClr val="00B05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2700">
                <a:latin typeface="Calibri" panose="020F0502020204030204" pitchFamily="34" charset="0"/>
                <a:ea typeface="微软雅黑" panose="020B0503020204020204" pitchFamily="34" charset="-122"/>
              </a:endParaRPr>
            </a:p>
          </p:txBody>
        </p:sp>
        <p:sp>
          <p:nvSpPr>
            <p:cNvPr id="15" name="MH_Other_12"/>
            <p:cNvSpPr>
              <a:spLocks noChangeAspect="1"/>
            </p:cNvSpPr>
            <p:nvPr>
              <p:custDataLst>
                <p:tags r:id="rId20"/>
              </p:custDataLst>
            </p:nvPr>
          </p:nvSpPr>
          <p:spPr bwMode="auto">
            <a:xfrm>
              <a:off x="3726766" y="1428477"/>
              <a:ext cx="372721" cy="268133"/>
            </a:xfrm>
            <a:custGeom>
              <a:avLst/>
              <a:gdLst>
                <a:gd name="T0" fmla="*/ 1634294 w 2751138"/>
                <a:gd name="T1" fmla="*/ 1518189 h 2017713"/>
                <a:gd name="T2" fmla="*/ 1827941 w 2751138"/>
                <a:gd name="T3" fmla="*/ 1506439 h 2017713"/>
                <a:gd name="T4" fmla="*/ 1293666 w 2751138"/>
                <a:gd name="T5" fmla="*/ 1399421 h 2017713"/>
                <a:gd name="T6" fmla="*/ 1286682 w 2751138"/>
                <a:gd name="T7" fmla="*/ 1522952 h 2017713"/>
                <a:gd name="T8" fmla="*/ 1475250 w 2751138"/>
                <a:gd name="T9" fmla="*/ 1424191 h 2017713"/>
                <a:gd name="T10" fmla="*/ 933673 w 2751138"/>
                <a:gd name="T11" fmla="*/ 1402597 h 2017713"/>
                <a:gd name="T12" fmla="*/ 940657 w 2751138"/>
                <a:gd name="T13" fmla="*/ 1526446 h 2017713"/>
                <a:gd name="T14" fmla="*/ 1121288 w 2751138"/>
                <a:gd name="T15" fmla="*/ 1416569 h 2017713"/>
                <a:gd name="T16" fmla="*/ 1634294 w 2751138"/>
                <a:gd name="T17" fmla="*/ 1179033 h 2017713"/>
                <a:gd name="T18" fmla="*/ 1654611 w 2751138"/>
                <a:gd name="T19" fmla="*/ 1298754 h 2017713"/>
                <a:gd name="T20" fmla="*/ 1824132 w 2751138"/>
                <a:gd name="T21" fmla="*/ 1180939 h 2017713"/>
                <a:gd name="T22" fmla="*/ 1277158 w 2751138"/>
                <a:gd name="T23" fmla="*/ 1185702 h 2017713"/>
                <a:gd name="T24" fmla="*/ 1454615 w 2751138"/>
                <a:gd name="T25" fmla="*/ 1298437 h 2017713"/>
                <a:gd name="T26" fmla="*/ 1465726 w 2751138"/>
                <a:gd name="T27" fmla="*/ 1175540 h 2017713"/>
                <a:gd name="T28" fmla="*/ 922244 w 2751138"/>
                <a:gd name="T29" fmla="*/ 1193324 h 2017713"/>
                <a:gd name="T30" fmla="*/ 1108590 w 2751138"/>
                <a:gd name="T31" fmla="*/ 1295896 h 2017713"/>
                <a:gd name="T32" fmla="*/ 1106368 w 2751138"/>
                <a:gd name="T33" fmla="*/ 1171412 h 2017713"/>
                <a:gd name="T34" fmla="*/ 1628580 w 2751138"/>
                <a:gd name="T35" fmla="*/ 1046610 h 2017713"/>
                <a:gd name="T36" fmla="*/ 1820957 w 2751138"/>
                <a:gd name="T37" fmla="*/ 1062806 h 2017713"/>
                <a:gd name="T38" fmla="*/ 1805085 w 2751138"/>
                <a:gd name="T39" fmla="*/ 941180 h 2017713"/>
                <a:gd name="T40" fmla="*/ 1277158 w 2751138"/>
                <a:gd name="T41" fmla="*/ 1054232 h 2017713"/>
                <a:gd name="T42" fmla="*/ 1472393 w 2751138"/>
                <a:gd name="T43" fmla="*/ 1056772 h 2017713"/>
                <a:gd name="T44" fmla="*/ 1299063 w 2751138"/>
                <a:gd name="T45" fmla="*/ 941180 h 2017713"/>
                <a:gd name="T46" fmla="*/ 927959 w 2751138"/>
                <a:gd name="T47" fmla="*/ 1060901 h 2017713"/>
                <a:gd name="T48" fmla="*/ 1121606 w 2751138"/>
                <a:gd name="T49" fmla="*/ 1049468 h 2017713"/>
                <a:gd name="T50" fmla="*/ 2750186 w 2751138"/>
                <a:gd name="T51" fmla="*/ 649605 h 2017713"/>
                <a:gd name="T52" fmla="*/ 2644458 w 2751138"/>
                <a:gd name="T53" fmla="*/ 844867 h 2017713"/>
                <a:gd name="T54" fmla="*/ 657551 w 2751138"/>
                <a:gd name="T55" fmla="*/ 772160 h 2017713"/>
                <a:gd name="T56" fmla="*/ 78068 w 2751138"/>
                <a:gd name="T57" fmla="*/ 834072 h 2017713"/>
                <a:gd name="T58" fmla="*/ 1052401 w 2751138"/>
                <a:gd name="T59" fmla="*/ 374650 h 2017713"/>
                <a:gd name="T60" fmla="*/ 1673024 w 2751138"/>
                <a:gd name="T61" fmla="*/ 389576 h 2017713"/>
                <a:gd name="T62" fmla="*/ 1803815 w 2751138"/>
                <a:gd name="T63" fmla="*/ 392116 h 2017713"/>
                <a:gd name="T64" fmla="*/ 1903178 w 2751138"/>
                <a:gd name="T65" fmla="*/ 545181 h 2017713"/>
                <a:gd name="T66" fmla="*/ 2070794 w 2751138"/>
                <a:gd name="T67" fmla="*/ 910376 h 2017713"/>
                <a:gd name="T68" fmla="*/ 2393645 w 2751138"/>
                <a:gd name="T69" fmla="*/ 1360361 h 2017713"/>
                <a:gd name="T70" fmla="*/ 2449517 w 2751138"/>
                <a:gd name="T71" fmla="*/ 1810981 h 2017713"/>
                <a:gd name="T72" fmla="*/ 2227934 w 2751138"/>
                <a:gd name="T73" fmla="*/ 1976748 h 2017713"/>
                <a:gd name="T74" fmla="*/ 2042540 w 2751138"/>
                <a:gd name="T75" fmla="*/ 2008504 h 2017713"/>
                <a:gd name="T76" fmla="*/ 698757 w 2751138"/>
                <a:gd name="T77" fmla="*/ 2014538 h 2017713"/>
                <a:gd name="T78" fmla="*/ 473682 w 2751138"/>
                <a:gd name="T79" fmla="*/ 1919904 h 2017713"/>
                <a:gd name="T80" fmla="*/ 288923 w 2751138"/>
                <a:gd name="T81" fmla="*/ 1783035 h 2017713"/>
                <a:gd name="T82" fmla="*/ 384794 w 2751138"/>
                <a:gd name="T83" fmla="*/ 1287639 h 2017713"/>
                <a:gd name="T84" fmla="*/ 713042 w 2751138"/>
                <a:gd name="T85" fmla="*/ 867823 h 2017713"/>
                <a:gd name="T86" fmla="*/ 858436 w 2751138"/>
                <a:gd name="T87" fmla="*/ 526127 h 2017713"/>
                <a:gd name="T88" fmla="*/ 950815 w 2751138"/>
                <a:gd name="T89" fmla="*/ 384812 h 2017713"/>
                <a:gd name="T90" fmla="*/ 594360 w 2751138"/>
                <a:gd name="T91" fmla="*/ 99695 h 2017713"/>
                <a:gd name="T92" fmla="*/ 312420 w 2751138"/>
                <a:gd name="T93" fmla="*/ 292735 h 2017713"/>
                <a:gd name="T94" fmla="*/ 362585 w 2751138"/>
                <a:gd name="T95" fmla="*/ 350520 h 2017713"/>
                <a:gd name="T96" fmla="*/ 520065 w 2751138"/>
                <a:gd name="T97" fmla="*/ 219393 h 2017713"/>
                <a:gd name="T98" fmla="*/ 2098358 w 2751138"/>
                <a:gd name="T99" fmla="*/ 181928 h 2017713"/>
                <a:gd name="T100" fmla="*/ 2400935 w 2751138"/>
                <a:gd name="T101" fmla="*/ 337820 h 2017713"/>
                <a:gd name="T102" fmla="*/ 2456180 w 2751138"/>
                <a:gd name="T103" fmla="*/ 284163 h 2017713"/>
                <a:gd name="T104" fmla="*/ 2183130 w 2751138"/>
                <a:gd name="T105" fmla="*/ 119698 h 2017713"/>
                <a:gd name="T106" fmla="*/ 2062798 w 2751138"/>
                <a:gd name="T107" fmla="*/ 11430 h 2017713"/>
                <a:gd name="T108" fmla="*/ 2489200 w 2751138"/>
                <a:gd name="T109" fmla="*/ 155258 h 2017713"/>
                <a:gd name="T110" fmla="*/ 2710498 w 2751138"/>
                <a:gd name="T111" fmla="*/ 419100 h 2017713"/>
                <a:gd name="T112" fmla="*/ 1985328 w 2751138"/>
                <a:gd name="T113" fmla="*/ 382588 h 2017713"/>
                <a:gd name="T114" fmla="*/ 932815 w 2751138"/>
                <a:gd name="T115" fmla="*/ 296228 h 2017713"/>
                <a:gd name="T116" fmla="*/ 710565 w 2751138"/>
                <a:gd name="T117" fmla="*/ 471805 h 2017713"/>
                <a:gd name="T118" fmla="*/ 100330 w 2751138"/>
                <a:gd name="T119" fmla="*/ 309563 h 2017713"/>
                <a:gd name="T120" fmla="*/ 400685 w 2751138"/>
                <a:gd name="T121" fmla="*/ 84138 h 2017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51138" h="2017713">
                  <a:moveTo>
                    <a:pt x="1652072" y="1398468"/>
                  </a:moveTo>
                  <a:lnTo>
                    <a:pt x="1649215" y="1398786"/>
                  </a:lnTo>
                  <a:lnTo>
                    <a:pt x="1646992" y="1399421"/>
                  </a:lnTo>
                  <a:lnTo>
                    <a:pt x="1644453" y="1400374"/>
                  </a:lnTo>
                  <a:lnTo>
                    <a:pt x="1642231" y="1401326"/>
                  </a:lnTo>
                  <a:lnTo>
                    <a:pt x="1640326" y="1402597"/>
                  </a:lnTo>
                  <a:lnTo>
                    <a:pt x="1637786" y="1404184"/>
                  </a:lnTo>
                  <a:lnTo>
                    <a:pt x="1636199" y="1406090"/>
                  </a:lnTo>
                  <a:lnTo>
                    <a:pt x="1634294" y="1407995"/>
                  </a:lnTo>
                  <a:lnTo>
                    <a:pt x="1633024" y="1409901"/>
                  </a:lnTo>
                  <a:lnTo>
                    <a:pt x="1631755" y="1411806"/>
                  </a:lnTo>
                  <a:lnTo>
                    <a:pt x="1630485" y="1414029"/>
                  </a:lnTo>
                  <a:lnTo>
                    <a:pt x="1629850" y="1416569"/>
                  </a:lnTo>
                  <a:lnTo>
                    <a:pt x="1629215" y="1419110"/>
                  </a:lnTo>
                  <a:lnTo>
                    <a:pt x="1628580" y="1421650"/>
                  </a:lnTo>
                  <a:lnTo>
                    <a:pt x="1628580" y="1424191"/>
                  </a:lnTo>
                  <a:lnTo>
                    <a:pt x="1628580" y="1501358"/>
                  </a:lnTo>
                  <a:lnTo>
                    <a:pt x="1628580" y="1503899"/>
                  </a:lnTo>
                  <a:lnTo>
                    <a:pt x="1629215" y="1506439"/>
                  </a:lnTo>
                  <a:lnTo>
                    <a:pt x="1629850" y="1509297"/>
                  </a:lnTo>
                  <a:lnTo>
                    <a:pt x="1630485" y="1511520"/>
                  </a:lnTo>
                  <a:lnTo>
                    <a:pt x="1631755" y="1513743"/>
                  </a:lnTo>
                  <a:lnTo>
                    <a:pt x="1633024" y="1515649"/>
                  </a:lnTo>
                  <a:lnTo>
                    <a:pt x="1634294" y="1518189"/>
                  </a:lnTo>
                  <a:lnTo>
                    <a:pt x="1636199" y="1520094"/>
                  </a:lnTo>
                  <a:lnTo>
                    <a:pt x="1637786" y="1521365"/>
                  </a:lnTo>
                  <a:lnTo>
                    <a:pt x="1640326" y="1522952"/>
                  </a:lnTo>
                  <a:lnTo>
                    <a:pt x="1642231" y="1524223"/>
                  </a:lnTo>
                  <a:lnTo>
                    <a:pt x="1644453" y="1525175"/>
                  </a:lnTo>
                  <a:lnTo>
                    <a:pt x="1646992" y="1526446"/>
                  </a:lnTo>
                  <a:lnTo>
                    <a:pt x="1649215" y="1526763"/>
                  </a:lnTo>
                  <a:lnTo>
                    <a:pt x="1652072" y="1527398"/>
                  </a:lnTo>
                  <a:lnTo>
                    <a:pt x="1654611" y="1527716"/>
                  </a:lnTo>
                  <a:lnTo>
                    <a:pt x="1802228" y="1527716"/>
                  </a:lnTo>
                  <a:lnTo>
                    <a:pt x="1805085" y="1527398"/>
                  </a:lnTo>
                  <a:lnTo>
                    <a:pt x="1807624" y="1526763"/>
                  </a:lnTo>
                  <a:lnTo>
                    <a:pt x="1810481" y="1526446"/>
                  </a:lnTo>
                  <a:lnTo>
                    <a:pt x="1812704" y="1525175"/>
                  </a:lnTo>
                  <a:lnTo>
                    <a:pt x="1814926" y="1524223"/>
                  </a:lnTo>
                  <a:lnTo>
                    <a:pt x="1817148" y="1522952"/>
                  </a:lnTo>
                  <a:lnTo>
                    <a:pt x="1819053" y="1521365"/>
                  </a:lnTo>
                  <a:lnTo>
                    <a:pt x="1820957" y="1520094"/>
                  </a:lnTo>
                  <a:lnTo>
                    <a:pt x="1822545" y="1518189"/>
                  </a:lnTo>
                  <a:lnTo>
                    <a:pt x="1824132" y="1515649"/>
                  </a:lnTo>
                  <a:lnTo>
                    <a:pt x="1825719" y="1513743"/>
                  </a:lnTo>
                  <a:lnTo>
                    <a:pt x="1826354" y="1511520"/>
                  </a:lnTo>
                  <a:lnTo>
                    <a:pt x="1827624" y="1509297"/>
                  </a:lnTo>
                  <a:lnTo>
                    <a:pt x="1827941" y="1506439"/>
                  </a:lnTo>
                  <a:lnTo>
                    <a:pt x="1828259" y="1503899"/>
                  </a:lnTo>
                  <a:lnTo>
                    <a:pt x="1828894" y="1501358"/>
                  </a:lnTo>
                  <a:lnTo>
                    <a:pt x="1828894" y="1424191"/>
                  </a:lnTo>
                  <a:lnTo>
                    <a:pt x="1828259" y="1421650"/>
                  </a:lnTo>
                  <a:lnTo>
                    <a:pt x="1827941" y="1419110"/>
                  </a:lnTo>
                  <a:lnTo>
                    <a:pt x="1827624" y="1416569"/>
                  </a:lnTo>
                  <a:lnTo>
                    <a:pt x="1826354" y="1414029"/>
                  </a:lnTo>
                  <a:lnTo>
                    <a:pt x="1825719" y="1411806"/>
                  </a:lnTo>
                  <a:lnTo>
                    <a:pt x="1824132" y="1409901"/>
                  </a:lnTo>
                  <a:lnTo>
                    <a:pt x="1822545" y="1407995"/>
                  </a:lnTo>
                  <a:lnTo>
                    <a:pt x="1820957" y="1406090"/>
                  </a:lnTo>
                  <a:lnTo>
                    <a:pt x="1819053" y="1404184"/>
                  </a:lnTo>
                  <a:lnTo>
                    <a:pt x="1817148" y="1402597"/>
                  </a:lnTo>
                  <a:lnTo>
                    <a:pt x="1814926" y="1401326"/>
                  </a:lnTo>
                  <a:lnTo>
                    <a:pt x="1812704" y="1400374"/>
                  </a:lnTo>
                  <a:lnTo>
                    <a:pt x="1810481" y="1399421"/>
                  </a:lnTo>
                  <a:lnTo>
                    <a:pt x="1807624" y="1398786"/>
                  </a:lnTo>
                  <a:lnTo>
                    <a:pt x="1805085" y="1398468"/>
                  </a:lnTo>
                  <a:lnTo>
                    <a:pt x="1802228" y="1398468"/>
                  </a:lnTo>
                  <a:lnTo>
                    <a:pt x="1654611" y="1398468"/>
                  </a:lnTo>
                  <a:lnTo>
                    <a:pt x="1652072" y="1398468"/>
                  </a:lnTo>
                  <a:close/>
                  <a:moveTo>
                    <a:pt x="1299063" y="1398468"/>
                  </a:moveTo>
                  <a:lnTo>
                    <a:pt x="1296206" y="1398786"/>
                  </a:lnTo>
                  <a:lnTo>
                    <a:pt x="1293666" y="1399421"/>
                  </a:lnTo>
                  <a:lnTo>
                    <a:pt x="1291444" y="1400374"/>
                  </a:lnTo>
                  <a:lnTo>
                    <a:pt x="1288904" y="1401326"/>
                  </a:lnTo>
                  <a:lnTo>
                    <a:pt x="1286682" y="1402597"/>
                  </a:lnTo>
                  <a:lnTo>
                    <a:pt x="1284777" y="1404184"/>
                  </a:lnTo>
                  <a:lnTo>
                    <a:pt x="1282872" y="1406090"/>
                  </a:lnTo>
                  <a:lnTo>
                    <a:pt x="1281285" y="1407995"/>
                  </a:lnTo>
                  <a:lnTo>
                    <a:pt x="1280015" y="1409901"/>
                  </a:lnTo>
                  <a:lnTo>
                    <a:pt x="1278428" y="1411806"/>
                  </a:lnTo>
                  <a:lnTo>
                    <a:pt x="1277158" y="1414029"/>
                  </a:lnTo>
                  <a:lnTo>
                    <a:pt x="1276523" y="1416569"/>
                  </a:lnTo>
                  <a:lnTo>
                    <a:pt x="1275571" y="1419110"/>
                  </a:lnTo>
                  <a:lnTo>
                    <a:pt x="1275254" y="1421650"/>
                  </a:lnTo>
                  <a:lnTo>
                    <a:pt x="1275254" y="1424191"/>
                  </a:lnTo>
                  <a:lnTo>
                    <a:pt x="1275254" y="1501358"/>
                  </a:lnTo>
                  <a:lnTo>
                    <a:pt x="1275254" y="1503899"/>
                  </a:lnTo>
                  <a:lnTo>
                    <a:pt x="1275571" y="1506439"/>
                  </a:lnTo>
                  <a:lnTo>
                    <a:pt x="1276523" y="1509297"/>
                  </a:lnTo>
                  <a:lnTo>
                    <a:pt x="1277158" y="1511520"/>
                  </a:lnTo>
                  <a:lnTo>
                    <a:pt x="1278428" y="1513743"/>
                  </a:lnTo>
                  <a:lnTo>
                    <a:pt x="1280015" y="1515649"/>
                  </a:lnTo>
                  <a:lnTo>
                    <a:pt x="1281285" y="1518189"/>
                  </a:lnTo>
                  <a:lnTo>
                    <a:pt x="1282872" y="1520094"/>
                  </a:lnTo>
                  <a:lnTo>
                    <a:pt x="1284777" y="1521365"/>
                  </a:lnTo>
                  <a:lnTo>
                    <a:pt x="1286682" y="1522952"/>
                  </a:lnTo>
                  <a:lnTo>
                    <a:pt x="1288904" y="1524223"/>
                  </a:lnTo>
                  <a:lnTo>
                    <a:pt x="1291444" y="1525175"/>
                  </a:lnTo>
                  <a:lnTo>
                    <a:pt x="1293666" y="1526446"/>
                  </a:lnTo>
                  <a:lnTo>
                    <a:pt x="1296206" y="1526763"/>
                  </a:lnTo>
                  <a:lnTo>
                    <a:pt x="1299063" y="1527398"/>
                  </a:lnTo>
                  <a:lnTo>
                    <a:pt x="1301602" y="1527716"/>
                  </a:lnTo>
                  <a:lnTo>
                    <a:pt x="1449218" y="1527716"/>
                  </a:lnTo>
                  <a:lnTo>
                    <a:pt x="1452076" y="1527398"/>
                  </a:lnTo>
                  <a:lnTo>
                    <a:pt x="1454615" y="1526763"/>
                  </a:lnTo>
                  <a:lnTo>
                    <a:pt x="1456837" y="1526446"/>
                  </a:lnTo>
                  <a:lnTo>
                    <a:pt x="1459694" y="1525175"/>
                  </a:lnTo>
                  <a:lnTo>
                    <a:pt x="1461917" y="1524223"/>
                  </a:lnTo>
                  <a:lnTo>
                    <a:pt x="1463821" y="1522952"/>
                  </a:lnTo>
                  <a:lnTo>
                    <a:pt x="1465726" y="1521365"/>
                  </a:lnTo>
                  <a:lnTo>
                    <a:pt x="1467631" y="1520094"/>
                  </a:lnTo>
                  <a:lnTo>
                    <a:pt x="1469536" y="1518189"/>
                  </a:lnTo>
                  <a:lnTo>
                    <a:pt x="1471123" y="1515649"/>
                  </a:lnTo>
                  <a:lnTo>
                    <a:pt x="1472393" y="1513743"/>
                  </a:lnTo>
                  <a:lnTo>
                    <a:pt x="1473345" y="1511520"/>
                  </a:lnTo>
                  <a:lnTo>
                    <a:pt x="1474297" y="1509297"/>
                  </a:lnTo>
                  <a:lnTo>
                    <a:pt x="1474932" y="1506439"/>
                  </a:lnTo>
                  <a:lnTo>
                    <a:pt x="1475250" y="1503899"/>
                  </a:lnTo>
                  <a:lnTo>
                    <a:pt x="1475250" y="1501358"/>
                  </a:lnTo>
                  <a:lnTo>
                    <a:pt x="1475250" y="1424191"/>
                  </a:lnTo>
                  <a:lnTo>
                    <a:pt x="1475250" y="1421650"/>
                  </a:lnTo>
                  <a:lnTo>
                    <a:pt x="1474932" y="1419110"/>
                  </a:lnTo>
                  <a:lnTo>
                    <a:pt x="1474297" y="1416569"/>
                  </a:lnTo>
                  <a:lnTo>
                    <a:pt x="1473345" y="1414029"/>
                  </a:lnTo>
                  <a:lnTo>
                    <a:pt x="1472393" y="1411806"/>
                  </a:lnTo>
                  <a:lnTo>
                    <a:pt x="1471123" y="1409901"/>
                  </a:lnTo>
                  <a:lnTo>
                    <a:pt x="1469536" y="1407995"/>
                  </a:lnTo>
                  <a:lnTo>
                    <a:pt x="1467631" y="1406090"/>
                  </a:lnTo>
                  <a:lnTo>
                    <a:pt x="1465726" y="1404184"/>
                  </a:lnTo>
                  <a:lnTo>
                    <a:pt x="1463821" y="1402597"/>
                  </a:lnTo>
                  <a:lnTo>
                    <a:pt x="1461917" y="1401326"/>
                  </a:lnTo>
                  <a:lnTo>
                    <a:pt x="1459694" y="1400374"/>
                  </a:lnTo>
                  <a:lnTo>
                    <a:pt x="1456837" y="1399421"/>
                  </a:lnTo>
                  <a:lnTo>
                    <a:pt x="1454615" y="1398786"/>
                  </a:lnTo>
                  <a:lnTo>
                    <a:pt x="1452076" y="1398468"/>
                  </a:lnTo>
                  <a:lnTo>
                    <a:pt x="1449218" y="1398468"/>
                  </a:lnTo>
                  <a:lnTo>
                    <a:pt x="1301602" y="1398468"/>
                  </a:lnTo>
                  <a:lnTo>
                    <a:pt x="1299063" y="1398468"/>
                  </a:lnTo>
                  <a:close/>
                  <a:moveTo>
                    <a:pt x="945736" y="1398468"/>
                  </a:moveTo>
                  <a:lnTo>
                    <a:pt x="942879" y="1398786"/>
                  </a:lnTo>
                  <a:lnTo>
                    <a:pt x="940657" y="1399421"/>
                  </a:lnTo>
                  <a:lnTo>
                    <a:pt x="937800" y="1400374"/>
                  </a:lnTo>
                  <a:lnTo>
                    <a:pt x="935578" y="1401326"/>
                  </a:lnTo>
                  <a:lnTo>
                    <a:pt x="933673" y="1402597"/>
                  </a:lnTo>
                  <a:lnTo>
                    <a:pt x="931451" y="1404184"/>
                  </a:lnTo>
                  <a:lnTo>
                    <a:pt x="929863" y="1406090"/>
                  </a:lnTo>
                  <a:lnTo>
                    <a:pt x="927959" y="1407995"/>
                  </a:lnTo>
                  <a:lnTo>
                    <a:pt x="926371" y="1409901"/>
                  </a:lnTo>
                  <a:lnTo>
                    <a:pt x="925419" y="1411806"/>
                  </a:lnTo>
                  <a:lnTo>
                    <a:pt x="924149" y="1414029"/>
                  </a:lnTo>
                  <a:lnTo>
                    <a:pt x="923514" y="1416569"/>
                  </a:lnTo>
                  <a:lnTo>
                    <a:pt x="922562" y="1419110"/>
                  </a:lnTo>
                  <a:lnTo>
                    <a:pt x="922244" y="1421650"/>
                  </a:lnTo>
                  <a:lnTo>
                    <a:pt x="922244" y="1424191"/>
                  </a:lnTo>
                  <a:lnTo>
                    <a:pt x="922244" y="1501358"/>
                  </a:lnTo>
                  <a:lnTo>
                    <a:pt x="922244" y="1503899"/>
                  </a:lnTo>
                  <a:lnTo>
                    <a:pt x="922562" y="1506439"/>
                  </a:lnTo>
                  <a:lnTo>
                    <a:pt x="923514" y="1509297"/>
                  </a:lnTo>
                  <a:lnTo>
                    <a:pt x="924149" y="1511520"/>
                  </a:lnTo>
                  <a:lnTo>
                    <a:pt x="925419" y="1513743"/>
                  </a:lnTo>
                  <a:lnTo>
                    <a:pt x="926371" y="1515649"/>
                  </a:lnTo>
                  <a:lnTo>
                    <a:pt x="927959" y="1518189"/>
                  </a:lnTo>
                  <a:lnTo>
                    <a:pt x="929863" y="1520094"/>
                  </a:lnTo>
                  <a:lnTo>
                    <a:pt x="931451" y="1521365"/>
                  </a:lnTo>
                  <a:lnTo>
                    <a:pt x="933673" y="1522952"/>
                  </a:lnTo>
                  <a:lnTo>
                    <a:pt x="935578" y="1524223"/>
                  </a:lnTo>
                  <a:lnTo>
                    <a:pt x="937800" y="1525175"/>
                  </a:lnTo>
                  <a:lnTo>
                    <a:pt x="940657" y="1526446"/>
                  </a:lnTo>
                  <a:lnTo>
                    <a:pt x="942879" y="1526763"/>
                  </a:lnTo>
                  <a:lnTo>
                    <a:pt x="945736" y="1527398"/>
                  </a:lnTo>
                  <a:lnTo>
                    <a:pt x="948276" y="1527716"/>
                  </a:lnTo>
                  <a:lnTo>
                    <a:pt x="1095892" y="1527716"/>
                  </a:lnTo>
                  <a:lnTo>
                    <a:pt x="1098432" y="1527398"/>
                  </a:lnTo>
                  <a:lnTo>
                    <a:pt x="1101289" y="1526763"/>
                  </a:lnTo>
                  <a:lnTo>
                    <a:pt x="1103828" y="1526446"/>
                  </a:lnTo>
                  <a:lnTo>
                    <a:pt x="1106368" y="1525175"/>
                  </a:lnTo>
                  <a:lnTo>
                    <a:pt x="1108590" y="1524223"/>
                  </a:lnTo>
                  <a:lnTo>
                    <a:pt x="1110812" y="1522952"/>
                  </a:lnTo>
                  <a:lnTo>
                    <a:pt x="1112717" y="1521365"/>
                  </a:lnTo>
                  <a:lnTo>
                    <a:pt x="1114622" y="1520094"/>
                  </a:lnTo>
                  <a:lnTo>
                    <a:pt x="1116209" y="1518189"/>
                  </a:lnTo>
                  <a:lnTo>
                    <a:pt x="1117796" y="1515649"/>
                  </a:lnTo>
                  <a:lnTo>
                    <a:pt x="1119384" y="1513743"/>
                  </a:lnTo>
                  <a:lnTo>
                    <a:pt x="1120018" y="1511520"/>
                  </a:lnTo>
                  <a:lnTo>
                    <a:pt x="1121288" y="1509297"/>
                  </a:lnTo>
                  <a:lnTo>
                    <a:pt x="1121606" y="1506439"/>
                  </a:lnTo>
                  <a:lnTo>
                    <a:pt x="1121923" y="1503899"/>
                  </a:lnTo>
                  <a:lnTo>
                    <a:pt x="1122241" y="1501358"/>
                  </a:lnTo>
                  <a:lnTo>
                    <a:pt x="1122241" y="1424191"/>
                  </a:lnTo>
                  <a:lnTo>
                    <a:pt x="1121923" y="1421650"/>
                  </a:lnTo>
                  <a:lnTo>
                    <a:pt x="1121606" y="1419110"/>
                  </a:lnTo>
                  <a:lnTo>
                    <a:pt x="1121288" y="1416569"/>
                  </a:lnTo>
                  <a:lnTo>
                    <a:pt x="1120018" y="1414029"/>
                  </a:lnTo>
                  <a:lnTo>
                    <a:pt x="1119384" y="1411806"/>
                  </a:lnTo>
                  <a:lnTo>
                    <a:pt x="1117796" y="1409901"/>
                  </a:lnTo>
                  <a:lnTo>
                    <a:pt x="1116209" y="1407995"/>
                  </a:lnTo>
                  <a:lnTo>
                    <a:pt x="1114622" y="1406090"/>
                  </a:lnTo>
                  <a:lnTo>
                    <a:pt x="1112717" y="1404184"/>
                  </a:lnTo>
                  <a:lnTo>
                    <a:pt x="1110812" y="1402597"/>
                  </a:lnTo>
                  <a:lnTo>
                    <a:pt x="1108590" y="1401326"/>
                  </a:lnTo>
                  <a:lnTo>
                    <a:pt x="1106368" y="1400374"/>
                  </a:lnTo>
                  <a:lnTo>
                    <a:pt x="1103828" y="1399421"/>
                  </a:lnTo>
                  <a:lnTo>
                    <a:pt x="1101289" y="1398786"/>
                  </a:lnTo>
                  <a:lnTo>
                    <a:pt x="1098432" y="1398468"/>
                  </a:lnTo>
                  <a:lnTo>
                    <a:pt x="1095892" y="1398468"/>
                  </a:lnTo>
                  <a:lnTo>
                    <a:pt x="948276" y="1398468"/>
                  </a:lnTo>
                  <a:lnTo>
                    <a:pt x="945736" y="1398468"/>
                  </a:lnTo>
                  <a:close/>
                  <a:moveTo>
                    <a:pt x="1652072" y="1169507"/>
                  </a:moveTo>
                  <a:lnTo>
                    <a:pt x="1649215" y="1169824"/>
                  </a:lnTo>
                  <a:lnTo>
                    <a:pt x="1646992" y="1170777"/>
                  </a:lnTo>
                  <a:lnTo>
                    <a:pt x="1644453" y="1171412"/>
                  </a:lnTo>
                  <a:lnTo>
                    <a:pt x="1642231" y="1172682"/>
                  </a:lnTo>
                  <a:lnTo>
                    <a:pt x="1640326" y="1174270"/>
                  </a:lnTo>
                  <a:lnTo>
                    <a:pt x="1637786" y="1175540"/>
                  </a:lnTo>
                  <a:lnTo>
                    <a:pt x="1636199" y="1177128"/>
                  </a:lnTo>
                  <a:lnTo>
                    <a:pt x="1634294" y="1179033"/>
                  </a:lnTo>
                  <a:lnTo>
                    <a:pt x="1633024" y="1180939"/>
                  </a:lnTo>
                  <a:lnTo>
                    <a:pt x="1631755" y="1183162"/>
                  </a:lnTo>
                  <a:lnTo>
                    <a:pt x="1630485" y="1185702"/>
                  </a:lnTo>
                  <a:lnTo>
                    <a:pt x="1629850" y="1187925"/>
                  </a:lnTo>
                  <a:lnTo>
                    <a:pt x="1629215" y="1190466"/>
                  </a:lnTo>
                  <a:lnTo>
                    <a:pt x="1628580" y="1193324"/>
                  </a:lnTo>
                  <a:lnTo>
                    <a:pt x="1628580" y="1195864"/>
                  </a:lnTo>
                  <a:lnTo>
                    <a:pt x="1628580" y="1272714"/>
                  </a:lnTo>
                  <a:lnTo>
                    <a:pt x="1628580" y="1275572"/>
                  </a:lnTo>
                  <a:lnTo>
                    <a:pt x="1629215" y="1278113"/>
                  </a:lnTo>
                  <a:lnTo>
                    <a:pt x="1629850" y="1280336"/>
                  </a:lnTo>
                  <a:lnTo>
                    <a:pt x="1630485" y="1282876"/>
                  </a:lnTo>
                  <a:lnTo>
                    <a:pt x="1631755" y="1285099"/>
                  </a:lnTo>
                  <a:lnTo>
                    <a:pt x="1633024" y="1287322"/>
                  </a:lnTo>
                  <a:lnTo>
                    <a:pt x="1634294" y="1289227"/>
                  </a:lnTo>
                  <a:lnTo>
                    <a:pt x="1636199" y="1291133"/>
                  </a:lnTo>
                  <a:lnTo>
                    <a:pt x="1637786" y="1292720"/>
                  </a:lnTo>
                  <a:lnTo>
                    <a:pt x="1640326" y="1294308"/>
                  </a:lnTo>
                  <a:lnTo>
                    <a:pt x="1642231" y="1295896"/>
                  </a:lnTo>
                  <a:lnTo>
                    <a:pt x="1644453" y="1296849"/>
                  </a:lnTo>
                  <a:lnTo>
                    <a:pt x="1646992" y="1297801"/>
                  </a:lnTo>
                  <a:lnTo>
                    <a:pt x="1649215" y="1298437"/>
                  </a:lnTo>
                  <a:lnTo>
                    <a:pt x="1652072" y="1298754"/>
                  </a:lnTo>
                  <a:lnTo>
                    <a:pt x="1654611" y="1298754"/>
                  </a:lnTo>
                  <a:lnTo>
                    <a:pt x="1802228" y="1298754"/>
                  </a:lnTo>
                  <a:lnTo>
                    <a:pt x="1805085" y="1298754"/>
                  </a:lnTo>
                  <a:lnTo>
                    <a:pt x="1807624" y="1298437"/>
                  </a:lnTo>
                  <a:lnTo>
                    <a:pt x="1810481" y="1297801"/>
                  </a:lnTo>
                  <a:lnTo>
                    <a:pt x="1812704" y="1296849"/>
                  </a:lnTo>
                  <a:lnTo>
                    <a:pt x="1814926" y="1295896"/>
                  </a:lnTo>
                  <a:lnTo>
                    <a:pt x="1817148" y="1294308"/>
                  </a:lnTo>
                  <a:lnTo>
                    <a:pt x="1819053" y="1292720"/>
                  </a:lnTo>
                  <a:lnTo>
                    <a:pt x="1820957" y="1291133"/>
                  </a:lnTo>
                  <a:lnTo>
                    <a:pt x="1822545" y="1289227"/>
                  </a:lnTo>
                  <a:lnTo>
                    <a:pt x="1824132" y="1287322"/>
                  </a:lnTo>
                  <a:lnTo>
                    <a:pt x="1825719" y="1285099"/>
                  </a:lnTo>
                  <a:lnTo>
                    <a:pt x="1826354" y="1282876"/>
                  </a:lnTo>
                  <a:lnTo>
                    <a:pt x="1827624" y="1280336"/>
                  </a:lnTo>
                  <a:lnTo>
                    <a:pt x="1827941" y="1278113"/>
                  </a:lnTo>
                  <a:lnTo>
                    <a:pt x="1828259" y="1275572"/>
                  </a:lnTo>
                  <a:lnTo>
                    <a:pt x="1828894" y="1272714"/>
                  </a:lnTo>
                  <a:lnTo>
                    <a:pt x="1828894" y="1195864"/>
                  </a:lnTo>
                  <a:lnTo>
                    <a:pt x="1828259" y="1193324"/>
                  </a:lnTo>
                  <a:lnTo>
                    <a:pt x="1827941" y="1190466"/>
                  </a:lnTo>
                  <a:lnTo>
                    <a:pt x="1827624" y="1187925"/>
                  </a:lnTo>
                  <a:lnTo>
                    <a:pt x="1826354" y="1185702"/>
                  </a:lnTo>
                  <a:lnTo>
                    <a:pt x="1825719" y="1183162"/>
                  </a:lnTo>
                  <a:lnTo>
                    <a:pt x="1824132" y="1180939"/>
                  </a:lnTo>
                  <a:lnTo>
                    <a:pt x="1822545" y="1179033"/>
                  </a:lnTo>
                  <a:lnTo>
                    <a:pt x="1820957" y="1177128"/>
                  </a:lnTo>
                  <a:lnTo>
                    <a:pt x="1819053" y="1175540"/>
                  </a:lnTo>
                  <a:lnTo>
                    <a:pt x="1817148" y="1174270"/>
                  </a:lnTo>
                  <a:lnTo>
                    <a:pt x="1814926" y="1172682"/>
                  </a:lnTo>
                  <a:lnTo>
                    <a:pt x="1812704" y="1171412"/>
                  </a:lnTo>
                  <a:lnTo>
                    <a:pt x="1810481" y="1170777"/>
                  </a:lnTo>
                  <a:lnTo>
                    <a:pt x="1807624" y="1169824"/>
                  </a:lnTo>
                  <a:lnTo>
                    <a:pt x="1805085" y="1169507"/>
                  </a:lnTo>
                  <a:lnTo>
                    <a:pt x="1802228" y="1169507"/>
                  </a:lnTo>
                  <a:lnTo>
                    <a:pt x="1654611" y="1169507"/>
                  </a:lnTo>
                  <a:lnTo>
                    <a:pt x="1652072" y="1169507"/>
                  </a:lnTo>
                  <a:close/>
                  <a:moveTo>
                    <a:pt x="1299063" y="1169507"/>
                  </a:moveTo>
                  <a:lnTo>
                    <a:pt x="1296206" y="1169824"/>
                  </a:lnTo>
                  <a:lnTo>
                    <a:pt x="1293666" y="1170777"/>
                  </a:lnTo>
                  <a:lnTo>
                    <a:pt x="1291444" y="1171412"/>
                  </a:lnTo>
                  <a:lnTo>
                    <a:pt x="1288904" y="1172682"/>
                  </a:lnTo>
                  <a:lnTo>
                    <a:pt x="1286682" y="1174270"/>
                  </a:lnTo>
                  <a:lnTo>
                    <a:pt x="1284777" y="1175540"/>
                  </a:lnTo>
                  <a:lnTo>
                    <a:pt x="1282872" y="1177128"/>
                  </a:lnTo>
                  <a:lnTo>
                    <a:pt x="1281285" y="1179033"/>
                  </a:lnTo>
                  <a:lnTo>
                    <a:pt x="1280015" y="1180939"/>
                  </a:lnTo>
                  <a:lnTo>
                    <a:pt x="1278428" y="1183162"/>
                  </a:lnTo>
                  <a:lnTo>
                    <a:pt x="1277158" y="1185702"/>
                  </a:lnTo>
                  <a:lnTo>
                    <a:pt x="1276523" y="1187925"/>
                  </a:lnTo>
                  <a:lnTo>
                    <a:pt x="1275571" y="1190466"/>
                  </a:lnTo>
                  <a:lnTo>
                    <a:pt x="1275254" y="1193324"/>
                  </a:lnTo>
                  <a:lnTo>
                    <a:pt x="1275254" y="1195864"/>
                  </a:lnTo>
                  <a:lnTo>
                    <a:pt x="1275254" y="1272714"/>
                  </a:lnTo>
                  <a:lnTo>
                    <a:pt x="1275254" y="1275572"/>
                  </a:lnTo>
                  <a:lnTo>
                    <a:pt x="1275571" y="1278113"/>
                  </a:lnTo>
                  <a:lnTo>
                    <a:pt x="1276523" y="1280336"/>
                  </a:lnTo>
                  <a:lnTo>
                    <a:pt x="1277158" y="1282876"/>
                  </a:lnTo>
                  <a:lnTo>
                    <a:pt x="1278428" y="1285099"/>
                  </a:lnTo>
                  <a:lnTo>
                    <a:pt x="1280015" y="1287322"/>
                  </a:lnTo>
                  <a:lnTo>
                    <a:pt x="1281285" y="1289227"/>
                  </a:lnTo>
                  <a:lnTo>
                    <a:pt x="1282872" y="1291133"/>
                  </a:lnTo>
                  <a:lnTo>
                    <a:pt x="1284777" y="1292720"/>
                  </a:lnTo>
                  <a:lnTo>
                    <a:pt x="1286682" y="1294308"/>
                  </a:lnTo>
                  <a:lnTo>
                    <a:pt x="1288904" y="1295896"/>
                  </a:lnTo>
                  <a:lnTo>
                    <a:pt x="1291444" y="1296849"/>
                  </a:lnTo>
                  <a:lnTo>
                    <a:pt x="1293666" y="1297801"/>
                  </a:lnTo>
                  <a:lnTo>
                    <a:pt x="1296206" y="1298437"/>
                  </a:lnTo>
                  <a:lnTo>
                    <a:pt x="1299063" y="1298754"/>
                  </a:lnTo>
                  <a:lnTo>
                    <a:pt x="1301602" y="1298754"/>
                  </a:lnTo>
                  <a:lnTo>
                    <a:pt x="1449218" y="1298754"/>
                  </a:lnTo>
                  <a:lnTo>
                    <a:pt x="1452076" y="1298754"/>
                  </a:lnTo>
                  <a:lnTo>
                    <a:pt x="1454615" y="1298437"/>
                  </a:lnTo>
                  <a:lnTo>
                    <a:pt x="1456837" y="1297801"/>
                  </a:lnTo>
                  <a:lnTo>
                    <a:pt x="1459694" y="1296849"/>
                  </a:lnTo>
                  <a:lnTo>
                    <a:pt x="1461917" y="1295896"/>
                  </a:lnTo>
                  <a:lnTo>
                    <a:pt x="1463821" y="1294308"/>
                  </a:lnTo>
                  <a:lnTo>
                    <a:pt x="1465726" y="1292720"/>
                  </a:lnTo>
                  <a:lnTo>
                    <a:pt x="1467631" y="1291133"/>
                  </a:lnTo>
                  <a:lnTo>
                    <a:pt x="1469536" y="1289227"/>
                  </a:lnTo>
                  <a:lnTo>
                    <a:pt x="1471123" y="1287322"/>
                  </a:lnTo>
                  <a:lnTo>
                    <a:pt x="1472393" y="1285099"/>
                  </a:lnTo>
                  <a:lnTo>
                    <a:pt x="1473345" y="1282876"/>
                  </a:lnTo>
                  <a:lnTo>
                    <a:pt x="1474297" y="1280336"/>
                  </a:lnTo>
                  <a:lnTo>
                    <a:pt x="1474932" y="1278113"/>
                  </a:lnTo>
                  <a:lnTo>
                    <a:pt x="1475250" y="1275572"/>
                  </a:lnTo>
                  <a:lnTo>
                    <a:pt x="1475250" y="1272714"/>
                  </a:lnTo>
                  <a:lnTo>
                    <a:pt x="1475250" y="1195864"/>
                  </a:lnTo>
                  <a:lnTo>
                    <a:pt x="1475250" y="1193324"/>
                  </a:lnTo>
                  <a:lnTo>
                    <a:pt x="1474932" y="1190466"/>
                  </a:lnTo>
                  <a:lnTo>
                    <a:pt x="1474297" y="1187925"/>
                  </a:lnTo>
                  <a:lnTo>
                    <a:pt x="1473345" y="1185702"/>
                  </a:lnTo>
                  <a:lnTo>
                    <a:pt x="1472393" y="1183162"/>
                  </a:lnTo>
                  <a:lnTo>
                    <a:pt x="1471123" y="1180939"/>
                  </a:lnTo>
                  <a:lnTo>
                    <a:pt x="1469536" y="1179033"/>
                  </a:lnTo>
                  <a:lnTo>
                    <a:pt x="1467631" y="1177128"/>
                  </a:lnTo>
                  <a:lnTo>
                    <a:pt x="1465726" y="1175540"/>
                  </a:lnTo>
                  <a:lnTo>
                    <a:pt x="1463821" y="1174270"/>
                  </a:lnTo>
                  <a:lnTo>
                    <a:pt x="1461917" y="1172682"/>
                  </a:lnTo>
                  <a:lnTo>
                    <a:pt x="1459694" y="1171412"/>
                  </a:lnTo>
                  <a:lnTo>
                    <a:pt x="1456837" y="1170777"/>
                  </a:lnTo>
                  <a:lnTo>
                    <a:pt x="1454615" y="1169824"/>
                  </a:lnTo>
                  <a:lnTo>
                    <a:pt x="1452076" y="1169507"/>
                  </a:lnTo>
                  <a:lnTo>
                    <a:pt x="1449218" y="1169507"/>
                  </a:lnTo>
                  <a:lnTo>
                    <a:pt x="1301602" y="1169507"/>
                  </a:lnTo>
                  <a:lnTo>
                    <a:pt x="1299063" y="1169507"/>
                  </a:lnTo>
                  <a:close/>
                  <a:moveTo>
                    <a:pt x="945736" y="1169507"/>
                  </a:moveTo>
                  <a:lnTo>
                    <a:pt x="942879" y="1169824"/>
                  </a:lnTo>
                  <a:lnTo>
                    <a:pt x="940657" y="1170777"/>
                  </a:lnTo>
                  <a:lnTo>
                    <a:pt x="937800" y="1171412"/>
                  </a:lnTo>
                  <a:lnTo>
                    <a:pt x="935578" y="1172682"/>
                  </a:lnTo>
                  <a:lnTo>
                    <a:pt x="933673" y="1174270"/>
                  </a:lnTo>
                  <a:lnTo>
                    <a:pt x="931451" y="1175540"/>
                  </a:lnTo>
                  <a:lnTo>
                    <a:pt x="929863" y="1177128"/>
                  </a:lnTo>
                  <a:lnTo>
                    <a:pt x="927959" y="1179033"/>
                  </a:lnTo>
                  <a:lnTo>
                    <a:pt x="926371" y="1180939"/>
                  </a:lnTo>
                  <a:lnTo>
                    <a:pt x="925419" y="1183162"/>
                  </a:lnTo>
                  <a:lnTo>
                    <a:pt x="924149" y="1185702"/>
                  </a:lnTo>
                  <a:lnTo>
                    <a:pt x="923514" y="1187925"/>
                  </a:lnTo>
                  <a:lnTo>
                    <a:pt x="922562" y="1190466"/>
                  </a:lnTo>
                  <a:lnTo>
                    <a:pt x="922244" y="1193324"/>
                  </a:lnTo>
                  <a:lnTo>
                    <a:pt x="922244" y="1195864"/>
                  </a:lnTo>
                  <a:lnTo>
                    <a:pt x="922244" y="1272714"/>
                  </a:lnTo>
                  <a:lnTo>
                    <a:pt x="922244" y="1275572"/>
                  </a:lnTo>
                  <a:lnTo>
                    <a:pt x="922562" y="1278113"/>
                  </a:lnTo>
                  <a:lnTo>
                    <a:pt x="923514" y="1280336"/>
                  </a:lnTo>
                  <a:lnTo>
                    <a:pt x="924149" y="1282876"/>
                  </a:lnTo>
                  <a:lnTo>
                    <a:pt x="925419" y="1285099"/>
                  </a:lnTo>
                  <a:lnTo>
                    <a:pt x="926371" y="1287322"/>
                  </a:lnTo>
                  <a:lnTo>
                    <a:pt x="927959" y="1289227"/>
                  </a:lnTo>
                  <a:lnTo>
                    <a:pt x="929863" y="1291133"/>
                  </a:lnTo>
                  <a:lnTo>
                    <a:pt x="931451" y="1292720"/>
                  </a:lnTo>
                  <a:lnTo>
                    <a:pt x="933673" y="1294308"/>
                  </a:lnTo>
                  <a:lnTo>
                    <a:pt x="935578" y="1295896"/>
                  </a:lnTo>
                  <a:lnTo>
                    <a:pt x="937800" y="1296849"/>
                  </a:lnTo>
                  <a:lnTo>
                    <a:pt x="940657" y="1297801"/>
                  </a:lnTo>
                  <a:lnTo>
                    <a:pt x="942879" y="1298437"/>
                  </a:lnTo>
                  <a:lnTo>
                    <a:pt x="945736" y="1298754"/>
                  </a:lnTo>
                  <a:lnTo>
                    <a:pt x="948276" y="1298754"/>
                  </a:lnTo>
                  <a:lnTo>
                    <a:pt x="1095892" y="1298754"/>
                  </a:lnTo>
                  <a:lnTo>
                    <a:pt x="1098432" y="1298754"/>
                  </a:lnTo>
                  <a:lnTo>
                    <a:pt x="1101289" y="1298437"/>
                  </a:lnTo>
                  <a:lnTo>
                    <a:pt x="1103828" y="1297801"/>
                  </a:lnTo>
                  <a:lnTo>
                    <a:pt x="1106368" y="1296849"/>
                  </a:lnTo>
                  <a:lnTo>
                    <a:pt x="1108590" y="1295896"/>
                  </a:lnTo>
                  <a:lnTo>
                    <a:pt x="1110812" y="1294308"/>
                  </a:lnTo>
                  <a:lnTo>
                    <a:pt x="1112717" y="1292720"/>
                  </a:lnTo>
                  <a:lnTo>
                    <a:pt x="1114622" y="1291133"/>
                  </a:lnTo>
                  <a:lnTo>
                    <a:pt x="1116209" y="1289227"/>
                  </a:lnTo>
                  <a:lnTo>
                    <a:pt x="1117796" y="1287322"/>
                  </a:lnTo>
                  <a:lnTo>
                    <a:pt x="1119384" y="1285099"/>
                  </a:lnTo>
                  <a:lnTo>
                    <a:pt x="1120018" y="1282876"/>
                  </a:lnTo>
                  <a:lnTo>
                    <a:pt x="1121288" y="1280336"/>
                  </a:lnTo>
                  <a:lnTo>
                    <a:pt x="1121606" y="1278113"/>
                  </a:lnTo>
                  <a:lnTo>
                    <a:pt x="1121923" y="1275572"/>
                  </a:lnTo>
                  <a:lnTo>
                    <a:pt x="1122241" y="1272714"/>
                  </a:lnTo>
                  <a:lnTo>
                    <a:pt x="1122241" y="1195864"/>
                  </a:lnTo>
                  <a:lnTo>
                    <a:pt x="1121923" y="1193324"/>
                  </a:lnTo>
                  <a:lnTo>
                    <a:pt x="1121606" y="1190466"/>
                  </a:lnTo>
                  <a:lnTo>
                    <a:pt x="1121288" y="1187925"/>
                  </a:lnTo>
                  <a:lnTo>
                    <a:pt x="1120018" y="1185702"/>
                  </a:lnTo>
                  <a:lnTo>
                    <a:pt x="1119384" y="1183162"/>
                  </a:lnTo>
                  <a:lnTo>
                    <a:pt x="1117796" y="1180939"/>
                  </a:lnTo>
                  <a:lnTo>
                    <a:pt x="1116209" y="1179033"/>
                  </a:lnTo>
                  <a:lnTo>
                    <a:pt x="1114622" y="1177128"/>
                  </a:lnTo>
                  <a:lnTo>
                    <a:pt x="1112717" y="1175540"/>
                  </a:lnTo>
                  <a:lnTo>
                    <a:pt x="1110812" y="1174270"/>
                  </a:lnTo>
                  <a:lnTo>
                    <a:pt x="1108590" y="1172682"/>
                  </a:lnTo>
                  <a:lnTo>
                    <a:pt x="1106368" y="1171412"/>
                  </a:lnTo>
                  <a:lnTo>
                    <a:pt x="1103828" y="1170777"/>
                  </a:lnTo>
                  <a:lnTo>
                    <a:pt x="1101289" y="1169824"/>
                  </a:lnTo>
                  <a:lnTo>
                    <a:pt x="1098432" y="1169507"/>
                  </a:lnTo>
                  <a:lnTo>
                    <a:pt x="1095892" y="1169507"/>
                  </a:lnTo>
                  <a:lnTo>
                    <a:pt x="948276" y="1169507"/>
                  </a:lnTo>
                  <a:lnTo>
                    <a:pt x="945736" y="1169507"/>
                  </a:lnTo>
                  <a:close/>
                  <a:moveTo>
                    <a:pt x="1652072" y="941180"/>
                  </a:moveTo>
                  <a:lnTo>
                    <a:pt x="1649215" y="941497"/>
                  </a:lnTo>
                  <a:lnTo>
                    <a:pt x="1646992" y="942133"/>
                  </a:lnTo>
                  <a:lnTo>
                    <a:pt x="1644453" y="943085"/>
                  </a:lnTo>
                  <a:lnTo>
                    <a:pt x="1642231" y="944038"/>
                  </a:lnTo>
                  <a:lnTo>
                    <a:pt x="1640326" y="945308"/>
                  </a:lnTo>
                  <a:lnTo>
                    <a:pt x="1637786" y="946896"/>
                  </a:lnTo>
                  <a:lnTo>
                    <a:pt x="1636199" y="948801"/>
                  </a:lnTo>
                  <a:lnTo>
                    <a:pt x="1634294" y="950389"/>
                  </a:lnTo>
                  <a:lnTo>
                    <a:pt x="1633024" y="952612"/>
                  </a:lnTo>
                  <a:lnTo>
                    <a:pt x="1631755" y="954517"/>
                  </a:lnTo>
                  <a:lnTo>
                    <a:pt x="1630485" y="956740"/>
                  </a:lnTo>
                  <a:lnTo>
                    <a:pt x="1629850" y="959598"/>
                  </a:lnTo>
                  <a:lnTo>
                    <a:pt x="1629215" y="961821"/>
                  </a:lnTo>
                  <a:lnTo>
                    <a:pt x="1628580" y="964362"/>
                  </a:lnTo>
                  <a:lnTo>
                    <a:pt x="1628580" y="967220"/>
                  </a:lnTo>
                  <a:lnTo>
                    <a:pt x="1628580" y="1044070"/>
                  </a:lnTo>
                  <a:lnTo>
                    <a:pt x="1628580" y="1046610"/>
                  </a:lnTo>
                  <a:lnTo>
                    <a:pt x="1629215" y="1049468"/>
                  </a:lnTo>
                  <a:lnTo>
                    <a:pt x="1629850" y="1052009"/>
                  </a:lnTo>
                  <a:lnTo>
                    <a:pt x="1630485" y="1054232"/>
                  </a:lnTo>
                  <a:lnTo>
                    <a:pt x="1631755" y="1056772"/>
                  </a:lnTo>
                  <a:lnTo>
                    <a:pt x="1633024" y="1058995"/>
                  </a:lnTo>
                  <a:lnTo>
                    <a:pt x="1634294" y="1060901"/>
                  </a:lnTo>
                  <a:lnTo>
                    <a:pt x="1636199" y="1062806"/>
                  </a:lnTo>
                  <a:lnTo>
                    <a:pt x="1637786" y="1064394"/>
                  </a:lnTo>
                  <a:lnTo>
                    <a:pt x="1640326" y="1065982"/>
                  </a:lnTo>
                  <a:lnTo>
                    <a:pt x="1642231" y="1067252"/>
                  </a:lnTo>
                  <a:lnTo>
                    <a:pt x="1644453" y="1068204"/>
                  </a:lnTo>
                  <a:lnTo>
                    <a:pt x="1646992" y="1069157"/>
                  </a:lnTo>
                  <a:lnTo>
                    <a:pt x="1649215" y="1069792"/>
                  </a:lnTo>
                  <a:lnTo>
                    <a:pt x="1652072" y="1070110"/>
                  </a:lnTo>
                  <a:lnTo>
                    <a:pt x="1654611" y="1070427"/>
                  </a:lnTo>
                  <a:lnTo>
                    <a:pt x="1802228" y="1070427"/>
                  </a:lnTo>
                  <a:lnTo>
                    <a:pt x="1805085" y="1070110"/>
                  </a:lnTo>
                  <a:lnTo>
                    <a:pt x="1807624" y="1069792"/>
                  </a:lnTo>
                  <a:lnTo>
                    <a:pt x="1810481" y="1069157"/>
                  </a:lnTo>
                  <a:lnTo>
                    <a:pt x="1812704" y="1068204"/>
                  </a:lnTo>
                  <a:lnTo>
                    <a:pt x="1814926" y="1067252"/>
                  </a:lnTo>
                  <a:lnTo>
                    <a:pt x="1817148" y="1065982"/>
                  </a:lnTo>
                  <a:lnTo>
                    <a:pt x="1819053" y="1064394"/>
                  </a:lnTo>
                  <a:lnTo>
                    <a:pt x="1820957" y="1062806"/>
                  </a:lnTo>
                  <a:lnTo>
                    <a:pt x="1822545" y="1060901"/>
                  </a:lnTo>
                  <a:lnTo>
                    <a:pt x="1824132" y="1058995"/>
                  </a:lnTo>
                  <a:lnTo>
                    <a:pt x="1825719" y="1056772"/>
                  </a:lnTo>
                  <a:lnTo>
                    <a:pt x="1826354" y="1054232"/>
                  </a:lnTo>
                  <a:lnTo>
                    <a:pt x="1827624" y="1052009"/>
                  </a:lnTo>
                  <a:lnTo>
                    <a:pt x="1827941" y="1049468"/>
                  </a:lnTo>
                  <a:lnTo>
                    <a:pt x="1828259" y="1046610"/>
                  </a:lnTo>
                  <a:lnTo>
                    <a:pt x="1828894" y="1044070"/>
                  </a:lnTo>
                  <a:lnTo>
                    <a:pt x="1828894" y="967220"/>
                  </a:lnTo>
                  <a:lnTo>
                    <a:pt x="1828259" y="964362"/>
                  </a:lnTo>
                  <a:lnTo>
                    <a:pt x="1827941" y="961821"/>
                  </a:lnTo>
                  <a:lnTo>
                    <a:pt x="1827624" y="959598"/>
                  </a:lnTo>
                  <a:lnTo>
                    <a:pt x="1826354" y="956740"/>
                  </a:lnTo>
                  <a:lnTo>
                    <a:pt x="1825719" y="954517"/>
                  </a:lnTo>
                  <a:lnTo>
                    <a:pt x="1824132" y="952612"/>
                  </a:lnTo>
                  <a:lnTo>
                    <a:pt x="1822545" y="950389"/>
                  </a:lnTo>
                  <a:lnTo>
                    <a:pt x="1820957" y="948801"/>
                  </a:lnTo>
                  <a:lnTo>
                    <a:pt x="1819053" y="946896"/>
                  </a:lnTo>
                  <a:lnTo>
                    <a:pt x="1817148" y="945308"/>
                  </a:lnTo>
                  <a:lnTo>
                    <a:pt x="1814926" y="944038"/>
                  </a:lnTo>
                  <a:lnTo>
                    <a:pt x="1812704" y="943085"/>
                  </a:lnTo>
                  <a:lnTo>
                    <a:pt x="1810481" y="942133"/>
                  </a:lnTo>
                  <a:lnTo>
                    <a:pt x="1807624" y="941497"/>
                  </a:lnTo>
                  <a:lnTo>
                    <a:pt x="1805085" y="941180"/>
                  </a:lnTo>
                  <a:lnTo>
                    <a:pt x="1802228" y="941180"/>
                  </a:lnTo>
                  <a:lnTo>
                    <a:pt x="1654611" y="941180"/>
                  </a:lnTo>
                  <a:lnTo>
                    <a:pt x="1652072" y="941180"/>
                  </a:lnTo>
                  <a:close/>
                  <a:moveTo>
                    <a:pt x="1299063" y="941180"/>
                  </a:moveTo>
                  <a:lnTo>
                    <a:pt x="1296206" y="941497"/>
                  </a:lnTo>
                  <a:lnTo>
                    <a:pt x="1293666" y="942133"/>
                  </a:lnTo>
                  <a:lnTo>
                    <a:pt x="1291444" y="943085"/>
                  </a:lnTo>
                  <a:lnTo>
                    <a:pt x="1288904" y="944038"/>
                  </a:lnTo>
                  <a:lnTo>
                    <a:pt x="1286682" y="945308"/>
                  </a:lnTo>
                  <a:lnTo>
                    <a:pt x="1284777" y="946896"/>
                  </a:lnTo>
                  <a:lnTo>
                    <a:pt x="1282872" y="948801"/>
                  </a:lnTo>
                  <a:lnTo>
                    <a:pt x="1281285" y="950389"/>
                  </a:lnTo>
                  <a:lnTo>
                    <a:pt x="1280015" y="952612"/>
                  </a:lnTo>
                  <a:lnTo>
                    <a:pt x="1278428" y="954517"/>
                  </a:lnTo>
                  <a:lnTo>
                    <a:pt x="1277158" y="956740"/>
                  </a:lnTo>
                  <a:lnTo>
                    <a:pt x="1276523" y="959598"/>
                  </a:lnTo>
                  <a:lnTo>
                    <a:pt x="1275571" y="961821"/>
                  </a:lnTo>
                  <a:lnTo>
                    <a:pt x="1275254" y="964362"/>
                  </a:lnTo>
                  <a:lnTo>
                    <a:pt x="1275254" y="967220"/>
                  </a:lnTo>
                  <a:lnTo>
                    <a:pt x="1275254" y="1044070"/>
                  </a:lnTo>
                  <a:lnTo>
                    <a:pt x="1275254" y="1046610"/>
                  </a:lnTo>
                  <a:lnTo>
                    <a:pt x="1275571" y="1049468"/>
                  </a:lnTo>
                  <a:lnTo>
                    <a:pt x="1276523" y="1052009"/>
                  </a:lnTo>
                  <a:lnTo>
                    <a:pt x="1277158" y="1054232"/>
                  </a:lnTo>
                  <a:lnTo>
                    <a:pt x="1278428" y="1056772"/>
                  </a:lnTo>
                  <a:lnTo>
                    <a:pt x="1280015" y="1058995"/>
                  </a:lnTo>
                  <a:lnTo>
                    <a:pt x="1281285" y="1060901"/>
                  </a:lnTo>
                  <a:lnTo>
                    <a:pt x="1282872" y="1062806"/>
                  </a:lnTo>
                  <a:lnTo>
                    <a:pt x="1284777" y="1064394"/>
                  </a:lnTo>
                  <a:lnTo>
                    <a:pt x="1286682" y="1065982"/>
                  </a:lnTo>
                  <a:lnTo>
                    <a:pt x="1288904" y="1067252"/>
                  </a:lnTo>
                  <a:lnTo>
                    <a:pt x="1291444" y="1068204"/>
                  </a:lnTo>
                  <a:lnTo>
                    <a:pt x="1293666" y="1069157"/>
                  </a:lnTo>
                  <a:lnTo>
                    <a:pt x="1296206" y="1069792"/>
                  </a:lnTo>
                  <a:lnTo>
                    <a:pt x="1299063" y="1070110"/>
                  </a:lnTo>
                  <a:lnTo>
                    <a:pt x="1301602" y="1070427"/>
                  </a:lnTo>
                  <a:lnTo>
                    <a:pt x="1449218" y="1070427"/>
                  </a:lnTo>
                  <a:lnTo>
                    <a:pt x="1452076" y="1070110"/>
                  </a:lnTo>
                  <a:lnTo>
                    <a:pt x="1454615" y="1069792"/>
                  </a:lnTo>
                  <a:lnTo>
                    <a:pt x="1456837" y="1069157"/>
                  </a:lnTo>
                  <a:lnTo>
                    <a:pt x="1459694" y="1068204"/>
                  </a:lnTo>
                  <a:lnTo>
                    <a:pt x="1461917" y="1067252"/>
                  </a:lnTo>
                  <a:lnTo>
                    <a:pt x="1463821" y="1065982"/>
                  </a:lnTo>
                  <a:lnTo>
                    <a:pt x="1465726" y="1064394"/>
                  </a:lnTo>
                  <a:lnTo>
                    <a:pt x="1467631" y="1062806"/>
                  </a:lnTo>
                  <a:lnTo>
                    <a:pt x="1469536" y="1060901"/>
                  </a:lnTo>
                  <a:lnTo>
                    <a:pt x="1471123" y="1058995"/>
                  </a:lnTo>
                  <a:lnTo>
                    <a:pt x="1472393" y="1056772"/>
                  </a:lnTo>
                  <a:lnTo>
                    <a:pt x="1473345" y="1054232"/>
                  </a:lnTo>
                  <a:lnTo>
                    <a:pt x="1474297" y="1052009"/>
                  </a:lnTo>
                  <a:lnTo>
                    <a:pt x="1474932" y="1049468"/>
                  </a:lnTo>
                  <a:lnTo>
                    <a:pt x="1475250" y="1046610"/>
                  </a:lnTo>
                  <a:lnTo>
                    <a:pt x="1475250" y="1044070"/>
                  </a:lnTo>
                  <a:lnTo>
                    <a:pt x="1475250" y="967220"/>
                  </a:lnTo>
                  <a:lnTo>
                    <a:pt x="1475250" y="964362"/>
                  </a:lnTo>
                  <a:lnTo>
                    <a:pt x="1474932" y="961821"/>
                  </a:lnTo>
                  <a:lnTo>
                    <a:pt x="1474297" y="959598"/>
                  </a:lnTo>
                  <a:lnTo>
                    <a:pt x="1473345" y="956740"/>
                  </a:lnTo>
                  <a:lnTo>
                    <a:pt x="1472393" y="954517"/>
                  </a:lnTo>
                  <a:lnTo>
                    <a:pt x="1471123" y="952612"/>
                  </a:lnTo>
                  <a:lnTo>
                    <a:pt x="1469536" y="950389"/>
                  </a:lnTo>
                  <a:lnTo>
                    <a:pt x="1467631" y="948801"/>
                  </a:lnTo>
                  <a:lnTo>
                    <a:pt x="1465726" y="946896"/>
                  </a:lnTo>
                  <a:lnTo>
                    <a:pt x="1463821" y="945308"/>
                  </a:lnTo>
                  <a:lnTo>
                    <a:pt x="1461917" y="944038"/>
                  </a:lnTo>
                  <a:lnTo>
                    <a:pt x="1459694" y="943085"/>
                  </a:lnTo>
                  <a:lnTo>
                    <a:pt x="1456837" y="942133"/>
                  </a:lnTo>
                  <a:lnTo>
                    <a:pt x="1454615" y="941497"/>
                  </a:lnTo>
                  <a:lnTo>
                    <a:pt x="1452076" y="941180"/>
                  </a:lnTo>
                  <a:lnTo>
                    <a:pt x="1449218" y="941180"/>
                  </a:lnTo>
                  <a:lnTo>
                    <a:pt x="1301602" y="941180"/>
                  </a:lnTo>
                  <a:lnTo>
                    <a:pt x="1299063" y="941180"/>
                  </a:lnTo>
                  <a:close/>
                  <a:moveTo>
                    <a:pt x="945736" y="941180"/>
                  </a:moveTo>
                  <a:lnTo>
                    <a:pt x="942879" y="941497"/>
                  </a:lnTo>
                  <a:lnTo>
                    <a:pt x="940657" y="942133"/>
                  </a:lnTo>
                  <a:lnTo>
                    <a:pt x="937800" y="943085"/>
                  </a:lnTo>
                  <a:lnTo>
                    <a:pt x="935578" y="944038"/>
                  </a:lnTo>
                  <a:lnTo>
                    <a:pt x="933673" y="945308"/>
                  </a:lnTo>
                  <a:lnTo>
                    <a:pt x="931451" y="946896"/>
                  </a:lnTo>
                  <a:lnTo>
                    <a:pt x="929863" y="948801"/>
                  </a:lnTo>
                  <a:lnTo>
                    <a:pt x="927959" y="950389"/>
                  </a:lnTo>
                  <a:lnTo>
                    <a:pt x="926371" y="952612"/>
                  </a:lnTo>
                  <a:lnTo>
                    <a:pt x="925419" y="954517"/>
                  </a:lnTo>
                  <a:lnTo>
                    <a:pt x="924149" y="956740"/>
                  </a:lnTo>
                  <a:lnTo>
                    <a:pt x="923514" y="959598"/>
                  </a:lnTo>
                  <a:lnTo>
                    <a:pt x="922562" y="961821"/>
                  </a:lnTo>
                  <a:lnTo>
                    <a:pt x="922244" y="964362"/>
                  </a:lnTo>
                  <a:lnTo>
                    <a:pt x="922244" y="967220"/>
                  </a:lnTo>
                  <a:lnTo>
                    <a:pt x="922244" y="1044070"/>
                  </a:lnTo>
                  <a:lnTo>
                    <a:pt x="922244" y="1046610"/>
                  </a:lnTo>
                  <a:lnTo>
                    <a:pt x="922562" y="1049468"/>
                  </a:lnTo>
                  <a:lnTo>
                    <a:pt x="923514" y="1052009"/>
                  </a:lnTo>
                  <a:lnTo>
                    <a:pt x="924149" y="1054232"/>
                  </a:lnTo>
                  <a:lnTo>
                    <a:pt x="925419" y="1056772"/>
                  </a:lnTo>
                  <a:lnTo>
                    <a:pt x="926371" y="1058995"/>
                  </a:lnTo>
                  <a:lnTo>
                    <a:pt x="927959" y="1060901"/>
                  </a:lnTo>
                  <a:lnTo>
                    <a:pt x="929863" y="1062806"/>
                  </a:lnTo>
                  <a:lnTo>
                    <a:pt x="931451" y="1064394"/>
                  </a:lnTo>
                  <a:lnTo>
                    <a:pt x="933673" y="1065982"/>
                  </a:lnTo>
                  <a:lnTo>
                    <a:pt x="935578" y="1067252"/>
                  </a:lnTo>
                  <a:lnTo>
                    <a:pt x="937800" y="1068204"/>
                  </a:lnTo>
                  <a:lnTo>
                    <a:pt x="940657" y="1069157"/>
                  </a:lnTo>
                  <a:lnTo>
                    <a:pt x="942879" y="1069792"/>
                  </a:lnTo>
                  <a:lnTo>
                    <a:pt x="945736" y="1070110"/>
                  </a:lnTo>
                  <a:lnTo>
                    <a:pt x="948276" y="1070427"/>
                  </a:lnTo>
                  <a:lnTo>
                    <a:pt x="1095892" y="1070427"/>
                  </a:lnTo>
                  <a:lnTo>
                    <a:pt x="1098432" y="1070110"/>
                  </a:lnTo>
                  <a:lnTo>
                    <a:pt x="1101289" y="1069792"/>
                  </a:lnTo>
                  <a:lnTo>
                    <a:pt x="1103828" y="1069157"/>
                  </a:lnTo>
                  <a:lnTo>
                    <a:pt x="1106368" y="1068204"/>
                  </a:lnTo>
                  <a:lnTo>
                    <a:pt x="1108590" y="1067252"/>
                  </a:lnTo>
                  <a:lnTo>
                    <a:pt x="1110812" y="1065982"/>
                  </a:lnTo>
                  <a:lnTo>
                    <a:pt x="1112717" y="1064394"/>
                  </a:lnTo>
                  <a:lnTo>
                    <a:pt x="1114622" y="1062806"/>
                  </a:lnTo>
                  <a:lnTo>
                    <a:pt x="1116209" y="1060901"/>
                  </a:lnTo>
                  <a:lnTo>
                    <a:pt x="1117796" y="1058995"/>
                  </a:lnTo>
                  <a:lnTo>
                    <a:pt x="1119384" y="1056772"/>
                  </a:lnTo>
                  <a:lnTo>
                    <a:pt x="1120018" y="1054232"/>
                  </a:lnTo>
                  <a:lnTo>
                    <a:pt x="1121288" y="1052009"/>
                  </a:lnTo>
                  <a:lnTo>
                    <a:pt x="1121606" y="1049468"/>
                  </a:lnTo>
                  <a:lnTo>
                    <a:pt x="1121923" y="1046610"/>
                  </a:lnTo>
                  <a:lnTo>
                    <a:pt x="1122241" y="1044070"/>
                  </a:lnTo>
                  <a:lnTo>
                    <a:pt x="1122241" y="967220"/>
                  </a:lnTo>
                  <a:lnTo>
                    <a:pt x="1121923" y="964362"/>
                  </a:lnTo>
                  <a:lnTo>
                    <a:pt x="1121606" y="961821"/>
                  </a:lnTo>
                  <a:lnTo>
                    <a:pt x="1121288" y="959598"/>
                  </a:lnTo>
                  <a:lnTo>
                    <a:pt x="1120018" y="956740"/>
                  </a:lnTo>
                  <a:lnTo>
                    <a:pt x="1119384" y="954517"/>
                  </a:lnTo>
                  <a:lnTo>
                    <a:pt x="1117796" y="952612"/>
                  </a:lnTo>
                  <a:lnTo>
                    <a:pt x="1116209" y="950389"/>
                  </a:lnTo>
                  <a:lnTo>
                    <a:pt x="1114622" y="948801"/>
                  </a:lnTo>
                  <a:lnTo>
                    <a:pt x="1112717" y="946896"/>
                  </a:lnTo>
                  <a:lnTo>
                    <a:pt x="1110812" y="945308"/>
                  </a:lnTo>
                  <a:lnTo>
                    <a:pt x="1108590" y="944038"/>
                  </a:lnTo>
                  <a:lnTo>
                    <a:pt x="1106368" y="943085"/>
                  </a:lnTo>
                  <a:lnTo>
                    <a:pt x="1103828" y="942133"/>
                  </a:lnTo>
                  <a:lnTo>
                    <a:pt x="1101289" y="941497"/>
                  </a:lnTo>
                  <a:lnTo>
                    <a:pt x="1098432" y="941180"/>
                  </a:lnTo>
                  <a:lnTo>
                    <a:pt x="1095892" y="941180"/>
                  </a:lnTo>
                  <a:lnTo>
                    <a:pt x="948276" y="941180"/>
                  </a:lnTo>
                  <a:lnTo>
                    <a:pt x="945736" y="941180"/>
                  </a:lnTo>
                  <a:close/>
                  <a:moveTo>
                    <a:pt x="2076450" y="633412"/>
                  </a:moveTo>
                  <a:lnTo>
                    <a:pt x="2751138" y="636587"/>
                  </a:lnTo>
                  <a:lnTo>
                    <a:pt x="2750186" y="649605"/>
                  </a:lnTo>
                  <a:lnTo>
                    <a:pt x="2748281" y="663892"/>
                  </a:lnTo>
                  <a:lnTo>
                    <a:pt x="2746058" y="681990"/>
                  </a:lnTo>
                  <a:lnTo>
                    <a:pt x="2742566" y="702310"/>
                  </a:lnTo>
                  <a:lnTo>
                    <a:pt x="2738756" y="722947"/>
                  </a:lnTo>
                  <a:lnTo>
                    <a:pt x="2736216" y="733107"/>
                  </a:lnTo>
                  <a:lnTo>
                    <a:pt x="2733993" y="743585"/>
                  </a:lnTo>
                  <a:lnTo>
                    <a:pt x="2731771" y="753110"/>
                  </a:lnTo>
                  <a:lnTo>
                    <a:pt x="2728596" y="762000"/>
                  </a:lnTo>
                  <a:lnTo>
                    <a:pt x="2726373" y="769302"/>
                  </a:lnTo>
                  <a:lnTo>
                    <a:pt x="2722881" y="776605"/>
                  </a:lnTo>
                  <a:lnTo>
                    <a:pt x="2719388" y="783590"/>
                  </a:lnTo>
                  <a:lnTo>
                    <a:pt x="2715261" y="790892"/>
                  </a:lnTo>
                  <a:lnTo>
                    <a:pt x="2710816" y="797877"/>
                  </a:lnTo>
                  <a:lnTo>
                    <a:pt x="2705418" y="805180"/>
                  </a:lnTo>
                  <a:lnTo>
                    <a:pt x="2700021" y="811530"/>
                  </a:lnTo>
                  <a:lnTo>
                    <a:pt x="2693988" y="818197"/>
                  </a:lnTo>
                  <a:lnTo>
                    <a:pt x="2687321" y="823912"/>
                  </a:lnTo>
                  <a:lnTo>
                    <a:pt x="2680653" y="829310"/>
                  </a:lnTo>
                  <a:lnTo>
                    <a:pt x="2673351" y="834072"/>
                  </a:lnTo>
                  <a:lnTo>
                    <a:pt x="2665731" y="838200"/>
                  </a:lnTo>
                  <a:lnTo>
                    <a:pt x="2657476" y="841375"/>
                  </a:lnTo>
                  <a:lnTo>
                    <a:pt x="2653348" y="842962"/>
                  </a:lnTo>
                  <a:lnTo>
                    <a:pt x="2648903" y="843915"/>
                  </a:lnTo>
                  <a:lnTo>
                    <a:pt x="2644458" y="844867"/>
                  </a:lnTo>
                  <a:lnTo>
                    <a:pt x="2640013" y="845820"/>
                  </a:lnTo>
                  <a:lnTo>
                    <a:pt x="2635251" y="846137"/>
                  </a:lnTo>
                  <a:lnTo>
                    <a:pt x="2630806" y="846137"/>
                  </a:lnTo>
                  <a:lnTo>
                    <a:pt x="2181543" y="844232"/>
                  </a:lnTo>
                  <a:lnTo>
                    <a:pt x="2173288" y="843915"/>
                  </a:lnTo>
                  <a:lnTo>
                    <a:pt x="2165350" y="842327"/>
                  </a:lnTo>
                  <a:lnTo>
                    <a:pt x="2157730" y="840422"/>
                  </a:lnTo>
                  <a:lnTo>
                    <a:pt x="2149475" y="837565"/>
                  </a:lnTo>
                  <a:lnTo>
                    <a:pt x="2142173" y="834072"/>
                  </a:lnTo>
                  <a:lnTo>
                    <a:pt x="2135505" y="830262"/>
                  </a:lnTo>
                  <a:lnTo>
                    <a:pt x="2128520" y="825817"/>
                  </a:lnTo>
                  <a:lnTo>
                    <a:pt x="2122488" y="820420"/>
                  </a:lnTo>
                  <a:lnTo>
                    <a:pt x="2116773" y="814705"/>
                  </a:lnTo>
                  <a:lnTo>
                    <a:pt x="2111375" y="808672"/>
                  </a:lnTo>
                  <a:lnTo>
                    <a:pt x="2106295" y="802005"/>
                  </a:lnTo>
                  <a:lnTo>
                    <a:pt x="2102168" y="795337"/>
                  </a:lnTo>
                  <a:lnTo>
                    <a:pt x="2098675" y="787717"/>
                  </a:lnTo>
                  <a:lnTo>
                    <a:pt x="2095500" y="779780"/>
                  </a:lnTo>
                  <a:lnTo>
                    <a:pt x="2093595" y="772160"/>
                  </a:lnTo>
                  <a:lnTo>
                    <a:pt x="2092008" y="763905"/>
                  </a:lnTo>
                  <a:lnTo>
                    <a:pt x="2076450" y="633412"/>
                  </a:lnTo>
                  <a:close/>
                  <a:moveTo>
                    <a:pt x="674688" y="633412"/>
                  </a:moveTo>
                  <a:lnTo>
                    <a:pt x="659138" y="763905"/>
                  </a:lnTo>
                  <a:lnTo>
                    <a:pt x="657551" y="772160"/>
                  </a:lnTo>
                  <a:lnTo>
                    <a:pt x="655330" y="779780"/>
                  </a:lnTo>
                  <a:lnTo>
                    <a:pt x="652791" y="787717"/>
                  </a:lnTo>
                  <a:lnTo>
                    <a:pt x="648983" y="795337"/>
                  </a:lnTo>
                  <a:lnTo>
                    <a:pt x="644540" y="802005"/>
                  </a:lnTo>
                  <a:lnTo>
                    <a:pt x="640097" y="808672"/>
                  </a:lnTo>
                  <a:lnTo>
                    <a:pt x="634702" y="814705"/>
                  </a:lnTo>
                  <a:lnTo>
                    <a:pt x="628990" y="820420"/>
                  </a:lnTo>
                  <a:lnTo>
                    <a:pt x="622325" y="825817"/>
                  </a:lnTo>
                  <a:lnTo>
                    <a:pt x="615978" y="830262"/>
                  </a:lnTo>
                  <a:lnTo>
                    <a:pt x="608679" y="834072"/>
                  </a:lnTo>
                  <a:lnTo>
                    <a:pt x="601380" y="837565"/>
                  </a:lnTo>
                  <a:lnTo>
                    <a:pt x="593764" y="840422"/>
                  </a:lnTo>
                  <a:lnTo>
                    <a:pt x="585830" y="842327"/>
                  </a:lnTo>
                  <a:lnTo>
                    <a:pt x="577579" y="843915"/>
                  </a:lnTo>
                  <a:lnTo>
                    <a:pt x="569645" y="844232"/>
                  </a:lnTo>
                  <a:lnTo>
                    <a:pt x="120276" y="846137"/>
                  </a:lnTo>
                  <a:lnTo>
                    <a:pt x="115833" y="846137"/>
                  </a:lnTo>
                  <a:lnTo>
                    <a:pt x="111390" y="845820"/>
                  </a:lnTo>
                  <a:lnTo>
                    <a:pt x="106947" y="844867"/>
                  </a:lnTo>
                  <a:lnTo>
                    <a:pt x="102504" y="843915"/>
                  </a:lnTo>
                  <a:lnTo>
                    <a:pt x="98379" y="842962"/>
                  </a:lnTo>
                  <a:lnTo>
                    <a:pt x="93936" y="841375"/>
                  </a:lnTo>
                  <a:lnTo>
                    <a:pt x="86002" y="838200"/>
                  </a:lnTo>
                  <a:lnTo>
                    <a:pt x="78068" y="834072"/>
                  </a:lnTo>
                  <a:lnTo>
                    <a:pt x="70769" y="829310"/>
                  </a:lnTo>
                  <a:lnTo>
                    <a:pt x="63788" y="823912"/>
                  </a:lnTo>
                  <a:lnTo>
                    <a:pt x="57441" y="818197"/>
                  </a:lnTo>
                  <a:lnTo>
                    <a:pt x="51728" y="811530"/>
                  </a:lnTo>
                  <a:lnTo>
                    <a:pt x="45699" y="805180"/>
                  </a:lnTo>
                  <a:lnTo>
                    <a:pt x="40938" y="797877"/>
                  </a:lnTo>
                  <a:lnTo>
                    <a:pt x="35861" y="790892"/>
                  </a:lnTo>
                  <a:lnTo>
                    <a:pt x="32053" y="783590"/>
                  </a:lnTo>
                  <a:lnTo>
                    <a:pt x="28244" y="776605"/>
                  </a:lnTo>
                  <a:lnTo>
                    <a:pt x="25071" y="769302"/>
                  </a:lnTo>
                  <a:lnTo>
                    <a:pt x="22532" y="762000"/>
                  </a:lnTo>
                  <a:lnTo>
                    <a:pt x="19993" y="753110"/>
                  </a:lnTo>
                  <a:lnTo>
                    <a:pt x="17137" y="743585"/>
                  </a:lnTo>
                  <a:lnTo>
                    <a:pt x="14916" y="733107"/>
                  </a:lnTo>
                  <a:lnTo>
                    <a:pt x="12694" y="722947"/>
                  </a:lnTo>
                  <a:lnTo>
                    <a:pt x="8886" y="702310"/>
                  </a:lnTo>
                  <a:lnTo>
                    <a:pt x="5712" y="681990"/>
                  </a:lnTo>
                  <a:lnTo>
                    <a:pt x="3174" y="663892"/>
                  </a:lnTo>
                  <a:lnTo>
                    <a:pt x="1587" y="649605"/>
                  </a:lnTo>
                  <a:lnTo>
                    <a:pt x="0" y="636587"/>
                  </a:lnTo>
                  <a:lnTo>
                    <a:pt x="674688" y="633412"/>
                  </a:lnTo>
                  <a:close/>
                  <a:moveTo>
                    <a:pt x="970497" y="374650"/>
                  </a:moveTo>
                  <a:lnTo>
                    <a:pt x="973355" y="374650"/>
                  </a:lnTo>
                  <a:lnTo>
                    <a:pt x="1052401" y="374650"/>
                  </a:lnTo>
                  <a:lnTo>
                    <a:pt x="1054940" y="374650"/>
                  </a:lnTo>
                  <a:lnTo>
                    <a:pt x="1058115" y="374968"/>
                  </a:lnTo>
                  <a:lnTo>
                    <a:pt x="1060654" y="375603"/>
                  </a:lnTo>
                  <a:lnTo>
                    <a:pt x="1063512" y="376873"/>
                  </a:lnTo>
                  <a:lnTo>
                    <a:pt x="1066051" y="377826"/>
                  </a:lnTo>
                  <a:lnTo>
                    <a:pt x="1068273" y="379414"/>
                  </a:lnTo>
                  <a:lnTo>
                    <a:pt x="1070813" y="381001"/>
                  </a:lnTo>
                  <a:lnTo>
                    <a:pt x="1072718" y="382907"/>
                  </a:lnTo>
                  <a:lnTo>
                    <a:pt x="1074623" y="384812"/>
                  </a:lnTo>
                  <a:lnTo>
                    <a:pt x="1075892" y="387035"/>
                  </a:lnTo>
                  <a:lnTo>
                    <a:pt x="1077480" y="389576"/>
                  </a:lnTo>
                  <a:lnTo>
                    <a:pt x="1078749" y="392116"/>
                  </a:lnTo>
                  <a:lnTo>
                    <a:pt x="1079702" y="394657"/>
                  </a:lnTo>
                  <a:lnTo>
                    <a:pt x="1080654" y="397515"/>
                  </a:lnTo>
                  <a:lnTo>
                    <a:pt x="1080972" y="400055"/>
                  </a:lnTo>
                  <a:lnTo>
                    <a:pt x="1080972" y="403231"/>
                  </a:lnTo>
                  <a:lnTo>
                    <a:pt x="1080972" y="473094"/>
                  </a:lnTo>
                  <a:lnTo>
                    <a:pt x="1669532" y="473094"/>
                  </a:lnTo>
                  <a:lnTo>
                    <a:pt x="1669532" y="403231"/>
                  </a:lnTo>
                  <a:lnTo>
                    <a:pt x="1670167" y="400055"/>
                  </a:lnTo>
                  <a:lnTo>
                    <a:pt x="1670484" y="397515"/>
                  </a:lnTo>
                  <a:lnTo>
                    <a:pt x="1671119" y="394657"/>
                  </a:lnTo>
                  <a:lnTo>
                    <a:pt x="1672071" y="392116"/>
                  </a:lnTo>
                  <a:lnTo>
                    <a:pt x="1673024" y="389576"/>
                  </a:lnTo>
                  <a:lnTo>
                    <a:pt x="1674611" y="387035"/>
                  </a:lnTo>
                  <a:lnTo>
                    <a:pt x="1676516" y="384812"/>
                  </a:lnTo>
                  <a:lnTo>
                    <a:pt x="1678103" y="382907"/>
                  </a:lnTo>
                  <a:lnTo>
                    <a:pt x="1680325" y="381001"/>
                  </a:lnTo>
                  <a:lnTo>
                    <a:pt x="1682547" y="379414"/>
                  </a:lnTo>
                  <a:lnTo>
                    <a:pt x="1685087" y="377826"/>
                  </a:lnTo>
                  <a:lnTo>
                    <a:pt x="1687309" y="376873"/>
                  </a:lnTo>
                  <a:lnTo>
                    <a:pt x="1689849" y="375603"/>
                  </a:lnTo>
                  <a:lnTo>
                    <a:pt x="1693023" y="374968"/>
                  </a:lnTo>
                  <a:lnTo>
                    <a:pt x="1695563" y="374650"/>
                  </a:lnTo>
                  <a:lnTo>
                    <a:pt x="1698737" y="374650"/>
                  </a:lnTo>
                  <a:lnTo>
                    <a:pt x="1777466" y="374650"/>
                  </a:lnTo>
                  <a:lnTo>
                    <a:pt x="1780323" y="374650"/>
                  </a:lnTo>
                  <a:lnTo>
                    <a:pt x="1783180" y="374968"/>
                  </a:lnTo>
                  <a:lnTo>
                    <a:pt x="1786037" y="375603"/>
                  </a:lnTo>
                  <a:lnTo>
                    <a:pt x="1788577" y="376873"/>
                  </a:lnTo>
                  <a:lnTo>
                    <a:pt x="1791117" y="377826"/>
                  </a:lnTo>
                  <a:lnTo>
                    <a:pt x="1793656" y="379414"/>
                  </a:lnTo>
                  <a:lnTo>
                    <a:pt x="1795878" y="381001"/>
                  </a:lnTo>
                  <a:lnTo>
                    <a:pt x="1797783" y="382907"/>
                  </a:lnTo>
                  <a:lnTo>
                    <a:pt x="1799688" y="384812"/>
                  </a:lnTo>
                  <a:lnTo>
                    <a:pt x="1801275" y="387035"/>
                  </a:lnTo>
                  <a:lnTo>
                    <a:pt x="1802862" y="389576"/>
                  </a:lnTo>
                  <a:lnTo>
                    <a:pt x="1803815" y="392116"/>
                  </a:lnTo>
                  <a:lnTo>
                    <a:pt x="1805085" y="394657"/>
                  </a:lnTo>
                  <a:lnTo>
                    <a:pt x="1805720" y="397515"/>
                  </a:lnTo>
                  <a:lnTo>
                    <a:pt x="1806037" y="400055"/>
                  </a:lnTo>
                  <a:lnTo>
                    <a:pt x="1806037" y="403231"/>
                  </a:lnTo>
                  <a:lnTo>
                    <a:pt x="1806037" y="475952"/>
                  </a:lnTo>
                  <a:lnTo>
                    <a:pt x="1819053" y="478175"/>
                  </a:lnTo>
                  <a:lnTo>
                    <a:pt x="1825719" y="479446"/>
                  </a:lnTo>
                  <a:lnTo>
                    <a:pt x="1831433" y="481033"/>
                  </a:lnTo>
                  <a:lnTo>
                    <a:pt x="1837148" y="482939"/>
                  </a:lnTo>
                  <a:lnTo>
                    <a:pt x="1842862" y="484844"/>
                  </a:lnTo>
                  <a:lnTo>
                    <a:pt x="1848258" y="487067"/>
                  </a:lnTo>
                  <a:lnTo>
                    <a:pt x="1853338" y="489607"/>
                  </a:lnTo>
                  <a:lnTo>
                    <a:pt x="1858099" y="492466"/>
                  </a:lnTo>
                  <a:lnTo>
                    <a:pt x="1863179" y="495324"/>
                  </a:lnTo>
                  <a:lnTo>
                    <a:pt x="1867623" y="498817"/>
                  </a:lnTo>
                  <a:lnTo>
                    <a:pt x="1872385" y="502310"/>
                  </a:lnTo>
                  <a:lnTo>
                    <a:pt x="1876512" y="506438"/>
                  </a:lnTo>
                  <a:lnTo>
                    <a:pt x="1880639" y="510567"/>
                  </a:lnTo>
                  <a:lnTo>
                    <a:pt x="1885083" y="515648"/>
                  </a:lnTo>
                  <a:lnTo>
                    <a:pt x="1888893" y="520729"/>
                  </a:lnTo>
                  <a:lnTo>
                    <a:pt x="1892702" y="526127"/>
                  </a:lnTo>
                  <a:lnTo>
                    <a:pt x="1896194" y="532161"/>
                  </a:lnTo>
                  <a:lnTo>
                    <a:pt x="1900003" y="538194"/>
                  </a:lnTo>
                  <a:lnTo>
                    <a:pt x="1903178" y="545181"/>
                  </a:lnTo>
                  <a:lnTo>
                    <a:pt x="1906670" y="552167"/>
                  </a:lnTo>
                  <a:lnTo>
                    <a:pt x="1909845" y="559789"/>
                  </a:lnTo>
                  <a:lnTo>
                    <a:pt x="1913337" y="567728"/>
                  </a:lnTo>
                  <a:lnTo>
                    <a:pt x="1916194" y="576619"/>
                  </a:lnTo>
                  <a:lnTo>
                    <a:pt x="1922543" y="595038"/>
                  </a:lnTo>
                  <a:lnTo>
                    <a:pt x="1928574" y="615679"/>
                  </a:lnTo>
                  <a:lnTo>
                    <a:pt x="1934289" y="638544"/>
                  </a:lnTo>
                  <a:lnTo>
                    <a:pt x="1940003" y="663631"/>
                  </a:lnTo>
                  <a:lnTo>
                    <a:pt x="1943812" y="680462"/>
                  </a:lnTo>
                  <a:lnTo>
                    <a:pt x="1948891" y="696975"/>
                  </a:lnTo>
                  <a:lnTo>
                    <a:pt x="1954288" y="713488"/>
                  </a:lnTo>
                  <a:lnTo>
                    <a:pt x="1960320" y="729684"/>
                  </a:lnTo>
                  <a:lnTo>
                    <a:pt x="1966669" y="745562"/>
                  </a:lnTo>
                  <a:lnTo>
                    <a:pt x="1973970" y="761758"/>
                  </a:lnTo>
                  <a:lnTo>
                    <a:pt x="1981589" y="777318"/>
                  </a:lnTo>
                  <a:lnTo>
                    <a:pt x="1990160" y="792561"/>
                  </a:lnTo>
                  <a:lnTo>
                    <a:pt x="1998414" y="808122"/>
                  </a:lnTo>
                  <a:lnTo>
                    <a:pt x="2007620" y="823365"/>
                  </a:lnTo>
                  <a:lnTo>
                    <a:pt x="2017779" y="838290"/>
                  </a:lnTo>
                  <a:lnTo>
                    <a:pt x="2027620" y="852898"/>
                  </a:lnTo>
                  <a:lnTo>
                    <a:pt x="2038096" y="867823"/>
                  </a:lnTo>
                  <a:lnTo>
                    <a:pt x="2048572" y="882113"/>
                  </a:lnTo>
                  <a:lnTo>
                    <a:pt x="2059683" y="896404"/>
                  </a:lnTo>
                  <a:lnTo>
                    <a:pt x="2070794" y="910376"/>
                  </a:lnTo>
                  <a:lnTo>
                    <a:pt x="2082222" y="924667"/>
                  </a:lnTo>
                  <a:lnTo>
                    <a:pt x="2094285" y="938957"/>
                  </a:lnTo>
                  <a:lnTo>
                    <a:pt x="2118412" y="966267"/>
                  </a:lnTo>
                  <a:lnTo>
                    <a:pt x="2143174" y="993578"/>
                  </a:lnTo>
                  <a:lnTo>
                    <a:pt x="2167935" y="1020253"/>
                  </a:lnTo>
                  <a:lnTo>
                    <a:pt x="2218093" y="1072650"/>
                  </a:lnTo>
                  <a:lnTo>
                    <a:pt x="2242537" y="1098373"/>
                  </a:lnTo>
                  <a:lnTo>
                    <a:pt x="2266663" y="1124095"/>
                  </a:lnTo>
                  <a:lnTo>
                    <a:pt x="2274282" y="1132352"/>
                  </a:lnTo>
                  <a:lnTo>
                    <a:pt x="2281266" y="1140926"/>
                  </a:lnTo>
                  <a:lnTo>
                    <a:pt x="2288568" y="1149500"/>
                  </a:lnTo>
                  <a:lnTo>
                    <a:pt x="2295234" y="1158709"/>
                  </a:lnTo>
                  <a:lnTo>
                    <a:pt x="2301901" y="1168236"/>
                  </a:lnTo>
                  <a:lnTo>
                    <a:pt x="2308250" y="1178081"/>
                  </a:lnTo>
                  <a:lnTo>
                    <a:pt x="2314916" y="1187925"/>
                  </a:lnTo>
                  <a:lnTo>
                    <a:pt x="2320948" y="1198087"/>
                  </a:lnTo>
                  <a:lnTo>
                    <a:pt x="2326980" y="1208884"/>
                  </a:lnTo>
                  <a:lnTo>
                    <a:pt x="2333329" y="1219681"/>
                  </a:lnTo>
                  <a:lnTo>
                    <a:pt x="2344757" y="1241593"/>
                  </a:lnTo>
                  <a:lnTo>
                    <a:pt x="2355868" y="1264457"/>
                  </a:lnTo>
                  <a:lnTo>
                    <a:pt x="2366026" y="1287639"/>
                  </a:lnTo>
                  <a:lnTo>
                    <a:pt x="2375550" y="1311774"/>
                  </a:lnTo>
                  <a:lnTo>
                    <a:pt x="2385391" y="1335909"/>
                  </a:lnTo>
                  <a:lnTo>
                    <a:pt x="2393645" y="1360361"/>
                  </a:lnTo>
                  <a:lnTo>
                    <a:pt x="2402216" y="1384813"/>
                  </a:lnTo>
                  <a:lnTo>
                    <a:pt x="2409835" y="1409265"/>
                  </a:lnTo>
                  <a:lnTo>
                    <a:pt x="2417136" y="1434035"/>
                  </a:lnTo>
                  <a:lnTo>
                    <a:pt x="2423803" y="1457852"/>
                  </a:lnTo>
                  <a:lnTo>
                    <a:pt x="2430152" y="1481669"/>
                  </a:lnTo>
                  <a:lnTo>
                    <a:pt x="2435866" y="1505169"/>
                  </a:lnTo>
                  <a:lnTo>
                    <a:pt x="2441263" y="1527716"/>
                  </a:lnTo>
                  <a:lnTo>
                    <a:pt x="2446025" y="1549945"/>
                  </a:lnTo>
                  <a:lnTo>
                    <a:pt x="2450787" y="1570904"/>
                  </a:lnTo>
                  <a:lnTo>
                    <a:pt x="2458406" y="1609964"/>
                  </a:lnTo>
                  <a:lnTo>
                    <a:pt x="2464437" y="1643943"/>
                  </a:lnTo>
                  <a:lnTo>
                    <a:pt x="2468881" y="1672206"/>
                  </a:lnTo>
                  <a:lnTo>
                    <a:pt x="2472056" y="1693800"/>
                  </a:lnTo>
                  <a:lnTo>
                    <a:pt x="2474913" y="1711584"/>
                  </a:lnTo>
                  <a:lnTo>
                    <a:pt x="2474278" y="1722381"/>
                  </a:lnTo>
                  <a:lnTo>
                    <a:pt x="2473643" y="1733178"/>
                  </a:lnTo>
                  <a:lnTo>
                    <a:pt x="2472056" y="1743340"/>
                  </a:lnTo>
                  <a:lnTo>
                    <a:pt x="2470151" y="1753820"/>
                  </a:lnTo>
                  <a:lnTo>
                    <a:pt x="2467929" y="1763664"/>
                  </a:lnTo>
                  <a:lnTo>
                    <a:pt x="2465072" y="1773508"/>
                  </a:lnTo>
                  <a:lnTo>
                    <a:pt x="2462215" y="1783035"/>
                  </a:lnTo>
                  <a:lnTo>
                    <a:pt x="2458406" y="1792880"/>
                  </a:lnTo>
                  <a:lnTo>
                    <a:pt x="2453961" y="1802089"/>
                  </a:lnTo>
                  <a:lnTo>
                    <a:pt x="2449517" y="1810981"/>
                  </a:lnTo>
                  <a:lnTo>
                    <a:pt x="2444438" y="1819872"/>
                  </a:lnTo>
                  <a:lnTo>
                    <a:pt x="2439041" y="1828447"/>
                  </a:lnTo>
                  <a:lnTo>
                    <a:pt x="2433009" y="1836386"/>
                  </a:lnTo>
                  <a:lnTo>
                    <a:pt x="2426978" y="1844325"/>
                  </a:lnTo>
                  <a:lnTo>
                    <a:pt x="2420311" y="1851629"/>
                  </a:lnTo>
                  <a:lnTo>
                    <a:pt x="2413644" y="1858932"/>
                  </a:lnTo>
                  <a:lnTo>
                    <a:pt x="2406343" y="1865919"/>
                  </a:lnTo>
                  <a:lnTo>
                    <a:pt x="2398724" y="1872270"/>
                  </a:lnTo>
                  <a:lnTo>
                    <a:pt x="2391105" y="1878939"/>
                  </a:lnTo>
                  <a:lnTo>
                    <a:pt x="2382851" y="1884655"/>
                  </a:lnTo>
                  <a:lnTo>
                    <a:pt x="2374280" y="1890053"/>
                  </a:lnTo>
                  <a:lnTo>
                    <a:pt x="2365709" y="1894817"/>
                  </a:lnTo>
                  <a:lnTo>
                    <a:pt x="2356503" y="1899580"/>
                  </a:lnTo>
                  <a:lnTo>
                    <a:pt x="2347297" y="1903709"/>
                  </a:lnTo>
                  <a:lnTo>
                    <a:pt x="2337773" y="1907519"/>
                  </a:lnTo>
                  <a:lnTo>
                    <a:pt x="2328249" y="1910695"/>
                  </a:lnTo>
                  <a:lnTo>
                    <a:pt x="2318408" y="1913553"/>
                  </a:lnTo>
                  <a:lnTo>
                    <a:pt x="2308250" y="1916094"/>
                  </a:lnTo>
                  <a:lnTo>
                    <a:pt x="2298091" y="1917364"/>
                  </a:lnTo>
                  <a:lnTo>
                    <a:pt x="2287615" y="1918952"/>
                  </a:lnTo>
                  <a:lnTo>
                    <a:pt x="2277139" y="1919904"/>
                  </a:lnTo>
                  <a:lnTo>
                    <a:pt x="2266346" y="1920222"/>
                  </a:lnTo>
                  <a:lnTo>
                    <a:pt x="2227934" y="1920222"/>
                  </a:lnTo>
                  <a:lnTo>
                    <a:pt x="2227934" y="1976748"/>
                  </a:lnTo>
                  <a:lnTo>
                    <a:pt x="2227616" y="1980876"/>
                  </a:lnTo>
                  <a:lnTo>
                    <a:pt x="2227299" y="1985322"/>
                  </a:lnTo>
                  <a:lnTo>
                    <a:pt x="2226029" y="1989133"/>
                  </a:lnTo>
                  <a:lnTo>
                    <a:pt x="2225077" y="1992943"/>
                  </a:lnTo>
                  <a:lnTo>
                    <a:pt x="2223489" y="1996437"/>
                  </a:lnTo>
                  <a:lnTo>
                    <a:pt x="2221585" y="1999612"/>
                  </a:lnTo>
                  <a:lnTo>
                    <a:pt x="2219363" y="2002788"/>
                  </a:lnTo>
                  <a:lnTo>
                    <a:pt x="2216823" y="2005963"/>
                  </a:lnTo>
                  <a:lnTo>
                    <a:pt x="2214283" y="2008504"/>
                  </a:lnTo>
                  <a:lnTo>
                    <a:pt x="2211744" y="2010727"/>
                  </a:lnTo>
                  <a:lnTo>
                    <a:pt x="2208252" y="2012632"/>
                  </a:lnTo>
                  <a:lnTo>
                    <a:pt x="2205077" y="2014538"/>
                  </a:lnTo>
                  <a:lnTo>
                    <a:pt x="2201785" y="2017125"/>
                  </a:lnTo>
                  <a:lnTo>
                    <a:pt x="2197776" y="2017078"/>
                  </a:lnTo>
                  <a:lnTo>
                    <a:pt x="2194284" y="2017713"/>
                  </a:lnTo>
                  <a:lnTo>
                    <a:pt x="2190474" y="2017713"/>
                  </a:lnTo>
                  <a:lnTo>
                    <a:pt x="2066667" y="2017713"/>
                  </a:lnTo>
                  <a:lnTo>
                    <a:pt x="2062857" y="2017713"/>
                  </a:lnTo>
                  <a:lnTo>
                    <a:pt x="2059048" y="2017078"/>
                  </a:lnTo>
                  <a:lnTo>
                    <a:pt x="2055239" y="2017125"/>
                  </a:lnTo>
                  <a:lnTo>
                    <a:pt x="2051747" y="2014538"/>
                  </a:lnTo>
                  <a:lnTo>
                    <a:pt x="2048572" y="2012632"/>
                  </a:lnTo>
                  <a:lnTo>
                    <a:pt x="2045715" y="2010727"/>
                  </a:lnTo>
                  <a:lnTo>
                    <a:pt x="2042540" y="2008504"/>
                  </a:lnTo>
                  <a:lnTo>
                    <a:pt x="2040001" y="2005963"/>
                  </a:lnTo>
                  <a:lnTo>
                    <a:pt x="2037461" y="2002788"/>
                  </a:lnTo>
                  <a:lnTo>
                    <a:pt x="2035239" y="1999612"/>
                  </a:lnTo>
                  <a:lnTo>
                    <a:pt x="2033334" y="1996437"/>
                  </a:lnTo>
                  <a:lnTo>
                    <a:pt x="2031747" y="1992943"/>
                  </a:lnTo>
                  <a:lnTo>
                    <a:pt x="2030795" y="1989133"/>
                  </a:lnTo>
                  <a:lnTo>
                    <a:pt x="2029525" y="1985322"/>
                  </a:lnTo>
                  <a:lnTo>
                    <a:pt x="2029207" y="1980876"/>
                  </a:lnTo>
                  <a:lnTo>
                    <a:pt x="2028890" y="1976748"/>
                  </a:lnTo>
                  <a:lnTo>
                    <a:pt x="2028890" y="1920222"/>
                  </a:lnTo>
                  <a:lnTo>
                    <a:pt x="721931" y="1920222"/>
                  </a:lnTo>
                  <a:lnTo>
                    <a:pt x="721931" y="1976748"/>
                  </a:lnTo>
                  <a:lnTo>
                    <a:pt x="721931" y="1980876"/>
                  </a:lnTo>
                  <a:lnTo>
                    <a:pt x="720978" y="1985322"/>
                  </a:lnTo>
                  <a:lnTo>
                    <a:pt x="720344" y="1989133"/>
                  </a:lnTo>
                  <a:lnTo>
                    <a:pt x="718756" y="1992943"/>
                  </a:lnTo>
                  <a:lnTo>
                    <a:pt x="717169" y="1996437"/>
                  </a:lnTo>
                  <a:lnTo>
                    <a:pt x="715264" y="1999612"/>
                  </a:lnTo>
                  <a:lnTo>
                    <a:pt x="713360" y="2002788"/>
                  </a:lnTo>
                  <a:lnTo>
                    <a:pt x="710820" y="2005963"/>
                  </a:lnTo>
                  <a:lnTo>
                    <a:pt x="707963" y="2008504"/>
                  </a:lnTo>
                  <a:lnTo>
                    <a:pt x="705423" y="2010727"/>
                  </a:lnTo>
                  <a:lnTo>
                    <a:pt x="702249" y="2012632"/>
                  </a:lnTo>
                  <a:lnTo>
                    <a:pt x="698757" y="2014538"/>
                  </a:lnTo>
                  <a:lnTo>
                    <a:pt x="695582" y="2017125"/>
                  </a:lnTo>
                  <a:lnTo>
                    <a:pt x="692090" y="2017078"/>
                  </a:lnTo>
                  <a:lnTo>
                    <a:pt x="688281" y="2017713"/>
                  </a:lnTo>
                  <a:lnTo>
                    <a:pt x="684471" y="2017713"/>
                  </a:lnTo>
                  <a:lnTo>
                    <a:pt x="560347" y="2017713"/>
                  </a:lnTo>
                  <a:lnTo>
                    <a:pt x="556537" y="2017713"/>
                  </a:lnTo>
                  <a:lnTo>
                    <a:pt x="552728" y="2017078"/>
                  </a:lnTo>
                  <a:lnTo>
                    <a:pt x="549236" y="2017125"/>
                  </a:lnTo>
                  <a:lnTo>
                    <a:pt x="545744" y="2014538"/>
                  </a:lnTo>
                  <a:lnTo>
                    <a:pt x="542569" y="2012632"/>
                  </a:lnTo>
                  <a:lnTo>
                    <a:pt x="539395" y="2010727"/>
                  </a:lnTo>
                  <a:lnTo>
                    <a:pt x="536220" y="2008504"/>
                  </a:lnTo>
                  <a:lnTo>
                    <a:pt x="533680" y="2005963"/>
                  </a:lnTo>
                  <a:lnTo>
                    <a:pt x="531458" y="2002788"/>
                  </a:lnTo>
                  <a:lnTo>
                    <a:pt x="528919" y="1999612"/>
                  </a:lnTo>
                  <a:lnTo>
                    <a:pt x="527014" y="1996437"/>
                  </a:lnTo>
                  <a:lnTo>
                    <a:pt x="525744" y="1992943"/>
                  </a:lnTo>
                  <a:lnTo>
                    <a:pt x="524474" y="1989133"/>
                  </a:lnTo>
                  <a:lnTo>
                    <a:pt x="523839" y="1985322"/>
                  </a:lnTo>
                  <a:lnTo>
                    <a:pt x="522887" y="1980876"/>
                  </a:lnTo>
                  <a:lnTo>
                    <a:pt x="522887" y="1976748"/>
                  </a:lnTo>
                  <a:lnTo>
                    <a:pt x="522887" y="1920222"/>
                  </a:lnTo>
                  <a:lnTo>
                    <a:pt x="484158" y="1920222"/>
                  </a:lnTo>
                  <a:lnTo>
                    <a:pt x="473682" y="1919904"/>
                  </a:lnTo>
                  <a:lnTo>
                    <a:pt x="463206" y="1918952"/>
                  </a:lnTo>
                  <a:lnTo>
                    <a:pt x="452412" y="1917364"/>
                  </a:lnTo>
                  <a:lnTo>
                    <a:pt x="442571" y="1916094"/>
                  </a:lnTo>
                  <a:lnTo>
                    <a:pt x="432413" y="1913553"/>
                  </a:lnTo>
                  <a:lnTo>
                    <a:pt x="422254" y="1910695"/>
                  </a:lnTo>
                  <a:lnTo>
                    <a:pt x="412730" y="1907519"/>
                  </a:lnTo>
                  <a:lnTo>
                    <a:pt x="403207" y="1903709"/>
                  </a:lnTo>
                  <a:lnTo>
                    <a:pt x="394001" y="1899580"/>
                  </a:lnTo>
                  <a:lnTo>
                    <a:pt x="385112" y="1894817"/>
                  </a:lnTo>
                  <a:lnTo>
                    <a:pt x="376541" y="1890053"/>
                  </a:lnTo>
                  <a:lnTo>
                    <a:pt x="367969" y="1884655"/>
                  </a:lnTo>
                  <a:lnTo>
                    <a:pt x="360033" y="1878939"/>
                  </a:lnTo>
                  <a:lnTo>
                    <a:pt x="352097" y="1872270"/>
                  </a:lnTo>
                  <a:lnTo>
                    <a:pt x="344160" y="1865919"/>
                  </a:lnTo>
                  <a:lnTo>
                    <a:pt x="337176" y="1858932"/>
                  </a:lnTo>
                  <a:lnTo>
                    <a:pt x="330192" y="1851629"/>
                  </a:lnTo>
                  <a:lnTo>
                    <a:pt x="323526" y="1844325"/>
                  </a:lnTo>
                  <a:lnTo>
                    <a:pt x="317494" y="1836386"/>
                  </a:lnTo>
                  <a:lnTo>
                    <a:pt x="311780" y="1828447"/>
                  </a:lnTo>
                  <a:lnTo>
                    <a:pt x="306383" y="1819872"/>
                  </a:lnTo>
                  <a:lnTo>
                    <a:pt x="301621" y="1810981"/>
                  </a:lnTo>
                  <a:lnTo>
                    <a:pt x="296860" y="1802089"/>
                  </a:lnTo>
                  <a:lnTo>
                    <a:pt x="292733" y="1792880"/>
                  </a:lnTo>
                  <a:lnTo>
                    <a:pt x="288923" y="1783035"/>
                  </a:lnTo>
                  <a:lnTo>
                    <a:pt x="285431" y="1773508"/>
                  </a:lnTo>
                  <a:lnTo>
                    <a:pt x="282574" y="1763664"/>
                  </a:lnTo>
                  <a:lnTo>
                    <a:pt x="280352" y="1753820"/>
                  </a:lnTo>
                  <a:lnTo>
                    <a:pt x="278447" y="1743340"/>
                  </a:lnTo>
                  <a:lnTo>
                    <a:pt x="277495" y="1733178"/>
                  </a:lnTo>
                  <a:lnTo>
                    <a:pt x="276543" y="1722381"/>
                  </a:lnTo>
                  <a:lnTo>
                    <a:pt x="276225" y="1711584"/>
                  </a:lnTo>
                  <a:lnTo>
                    <a:pt x="278447" y="1693800"/>
                  </a:lnTo>
                  <a:lnTo>
                    <a:pt x="281939" y="1672206"/>
                  </a:lnTo>
                  <a:lnTo>
                    <a:pt x="286701" y="1643943"/>
                  </a:lnTo>
                  <a:lnTo>
                    <a:pt x="292733" y="1609964"/>
                  </a:lnTo>
                  <a:lnTo>
                    <a:pt x="300352" y="1570904"/>
                  </a:lnTo>
                  <a:lnTo>
                    <a:pt x="304478" y="1549945"/>
                  </a:lnTo>
                  <a:lnTo>
                    <a:pt x="309558" y="1527716"/>
                  </a:lnTo>
                  <a:lnTo>
                    <a:pt x="314954" y="1505169"/>
                  </a:lnTo>
                  <a:lnTo>
                    <a:pt x="320669" y="1481669"/>
                  </a:lnTo>
                  <a:lnTo>
                    <a:pt x="327018" y="1457852"/>
                  </a:lnTo>
                  <a:lnTo>
                    <a:pt x="333684" y="1434035"/>
                  </a:lnTo>
                  <a:lnTo>
                    <a:pt x="340986" y="1409265"/>
                  </a:lnTo>
                  <a:lnTo>
                    <a:pt x="348922" y="1384813"/>
                  </a:lnTo>
                  <a:lnTo>
                    <a:pt x="356858" y="1360361"/>
                  </a:lnTo>
                  <a:lnTo>
                    <a:pt x="365747" y="1335909"/>
                  </a:lnTo>
                  <a:lnTo>
                    <a:pt x="374953" y="1311774"/>
                  </a:lnTo>
                  <a:lnTo>
                    <a:pt x="384794" y="1287639"/>
                  </a:lnTo>
                  <a:lnTo>
                    <a:pt x="395270" y="1264457"/>
                  </a:lnTo>
                  <a:lnTo>
                    <a:pt x="405746" y="1241593"/>
                  </a:lnTo>
                  <a:lnTo>
                    <a:pt x="417810" y="1219681"/>
                  </a:lnTo>
                  <a:lnTo>
                    <a:pt x="423524" y="1208884"/>
                  </a:lnTo>
                  <a:lnTo>
                    <a:pt x="429555" y="1198087"/>
                  </a:lnTo>
                  <a:lnTo>
                    <a:pt x="435587" y="1187925"/>
                  </a:lnTo>
                  <a:lnTo>
                    <a:pt x="442254" y="1178081"/>
                  </a:lnTo>
                  <a:lnTo>
                    <a:pt x="448603" y="1168236"/>
                  </a:lnTo>
                  <a:lnTo>
                    <a:pt x="455587" y="1158709"/>
                  </a:lnTo>
                  <a:lnTo>
                    <a:pt x="462571" y="1149500"/>
                  </a:lnTo>
                  <a:lnTo>
                    <a:pt x="469237" y="1140926"/>
                  </a:lnTo>
                  <a:lnTo>
                    <a:pt x="476539" y="1132352"/>
                  </a:lnTo>
                  <a:lnTo>
                    <a:pt x="483840" y="1124095"/>
                  </a:lnTo>
                  <a:lnTo>
                    <a:pt x="507967" y="1098373"/>
                  </a:lnTo>
                  <a:lnTo>
                    <a:pt x="532411" y="1072650"/>
                  </a:lnTo>
                  <a:lnTo>
                    <a:pt x="582568" y="1020253"/>
                  </a:lnTo>
                  <a:lnTo>
                    <a:pt x="607965" y="993578"/>
                  </a:lnTo>
                  <a:lnTo>
                    <a:pt x="632409" y="966267"/>
                  </a:lnTo>
                  <a:lnTo>
                    <a:pt x="656535" y="938957"/>
                  </a:lnTo>
                  <a:lnTo>
                    <a:pt x="668281" y="924667"/>
                  </a:lnTo>
                  <a:lnTo>
                    <a:pt x="679709" y="910376"/>
                  </a:lnTo>
                  <a:lnTo>
                    <a:pt x="691138" y="896404"/>
                  </a:lnTo>
                  <a:lnTo>
                    <a:pt x="702249" y="882113"/>
                  </a:lnTo>
                  <a:lnTo>
                    <a:pt x="713042" y="867823"/>
                  </a:lnTo>
                  <a:lnTo>
                    <a:pt x="723201" y="852898"/>
                  </a:lnTo>
                  <a:lnTo>
                    <a:pt x="733359" y="838290"/>
                  </a:lnTo>
                  <a:lnTo>
                    <a:pt x="742883" y="823365"/>
                  </a:lnTo>
                  <a:lnTo>
                    <a:pt x="752089" y="808122"/>
                  </a:lnTo>
                  <a:lnTo>
                    <a:pt x="760978" y="792561"/>
                  </a:lnTo>
                  <a:lnTo>
                    <a:pt x="768914" y="777318"/>
                  </a:lnTo>
                  <a:lnTo>
                    <a:pt x="776850" y="761758"/>
                  </a:lnTo>
                  <a:lnTo>
                    <a:pt x="783834" y="745562"/>
                  </a:lnTo>
                  <a:lnTo>
                    <a:pt x="790818" y="729684"/>
                  </a:lnTo>
                  <a:lnTo>
                    <a:pt x="796533" y="713488"/>
                  </a:lnTo>
                  <a:lnTo>
                    <a:pt x="802247" y="696975"/>
                  </a:lnTo>
                  <a:lnTo>
                    <a:pt x="806691" y="680462"/>
                  </a:lnTo>
                  <a:lnTo>
                    <a:pt x="810818" y="663631"/>
                  </a:lnTo>
                  <a:lnTo>
                    <a:pt x="816532" y="638544"/>
                  </a:lnTo>
                  <a:lnTo>
                    <a:pt x="822564" y="615679"/>
                  </a:lnTo>
                  <a:lnTo>
                    <a:pt x="828278" y="595038"/>
                  </a:lnTo>
                  <a:lnTo>
                    <a:pt x="834627" y="576619"/>
                  </a:lnTo>
                  <a:lnTo>
                    <a:pt x="837802" y="567728"/>
                  </a:lnTo>
                  <a:lnTo>
                    <a:pt x="840659" y="559789"/>
                  </a:lnTo>
                  <a:lnTo>
                    <a:pt x="844151" y="552167"/>
                  </a:lnTo>
                  <a:lnTo>
                    <a:pt x="847643" y="545181"/>
                  </a:lnTo>
                  <a:lnTo>
                    <a:pt x="851135" y="538194"/>
                  </a:lnTo>
                  <a:lnTo>
                    <a:pt x="854627" y="532161"/>
                  </a:lnTo>
                  <a:lnTo>
                    <a:pt x="858436" y="526127"/>
                  </a:lnTo>
                  <a:lnTo>
                    <a:pt x="862246" y="520729"/>
                  </a:lnTo>
                  <a:lnTo>
                    <a:pt x="866055" y="515648"/>
                  </a:lnTo>
                  <a:lnTo>
                    <a:pt x="869865" y="510567"/>
                  </a:lnTo>
                  <a:lnTo>
                    <a:pt x="873991" y="506438"/>
                  </a:lnTo>
                  <a:lnTo>
                    <a:pt x="878753" y="502310"/>
                  </a:lnTo>
                  <a:lnTo>
                    <a:pt x="882880" y="498817"/>
                  </a:lnTo>
                  <a:lnTo>
                    <a:pt x="887324" y="495324"/>
                  </a:lnTo>
                  <a:lnTo>
                    <a:pt x="892404" y="492466"/>
                  </a:lnTo>
                  <a:lnTo>
                    <a:pt x="897483" y="489607"/>
                  </a:lnTo>
                  <a:lnTo>
                    <a:pt x="902245" y="487067"/>
                  </a:lnTo>
                  <a:lnTo>
                    <a:pt x="907642" y="484844"/>
                  </a:lnTo>
                  <a:lnTo>
                    <a:pt x="913356" y="482939"/>
                  </a:lnTo>
                  <a:lnTo>
                    <a:pt x="919070" y="481033"/>
                  </a:lnTo>
                  <a:lnTo>
                    <a:pt x="925419" y="479446"/>
                  </a:lnTo>
                  <a:lnTo>
                    <a:pt x="931451" y="478175"/>
                  </a:lnTo>
                  <a:lnTo>
                    <a:pt x="944466" y="475952"/>
                  </a:lnTo>
                  <a:lnTo>
                    <a:pt x="944466" y="403231"/>
                  </a:lnTo>
                  <a:lnTo>
                    <a:pt x="944466" y="400055"/>
                  </a:lnTo>
                  <a:lnTo>
                    <a:pt x="945101" y="397515"/>
                  </a:lnTo>
                  <a:lnTo>
                    <a:pt x="945736" y="394657"/>
                  </a:lnTo>
                  <a:lnTo>
                    <a:pt x="946688" y="392116"/>
                  </a:lnTo>
                  <a:lnTo>
                    <a:pt x="947958" y="389576"/>
                  </a:lnTo>
                  <a:lnTo>
                    <a:pt x="949546" y="387035"/>
                  </a:lnTo>
                  <a:lnTo>
                    <a:pt x="950815" y="384812"/>
                  </a:lnTo>
                  <a:lnTo>
                    <a:pt x="952720" y="382907"/>
                  </a:lnTo>
                  <a:lnTo>
                    <a:pt x="955260" y="381001"/>
                  </a:lnTo>
                  <a:lnTo>
                    <a:pt x="957164" y="379414"/>
                  </a:lnTo>
                  <a:lnTo>
                    <a:pt x="959704" y="377826"/>
                  </a:lnTo>
                  <a:lnTo>
                    <a:pt x="961926" y="376873"/>
                  </a:lnTo>
                  <a:lnTo>
                    <a:pt x="964783" y="375603"/>
                  </a:lnTo>
                  <a:lnTo>
                    <a:pt x="967640" y="374968"/>
                  </a:lnTo>
                  <a:lnTo>
                    <a:pt x="970497" y="374650"/>
                  </a:lnTo>
                  <a:close/>
                  <a:moveTo>
                    <a:pt x="806133" y="69850"/>
                  </a:moveTo>
                  <a:lnTo>
                    <a:pt x="790258" y="70168"/>
                  </a:lnTo>
                  <a:lnTo>
                    <a:pt x="774383" y="70485"/>
                  </a:lnTo>
                  <a:lnTo>
                    <a:pt x="758825" y="71120"/>
                  </a:lnTo>
                  <a:lnTo>
                    <a:pt x="743585" y="72390"/>
                  </a:lnTo>
                  <a:lnTo>
                    <a:pt x="728663" y="73660"/>
                  </a:lnTo>
                  <a:lnTo>
                    <a:pt x="713740" y="74930"/>
                  </a:lnTo>
                  <a:lnTo>
                    <a:pt x="699453" y="76835"/>
                  </a:lnTo>
                  <a:lnTo>
                    <a:pt x="685483" y="79058"/>
                  </a:lnTo>
                  <a:lnTo>
                    <a:pt x="671513" y="81280"/>
                  </a:lnTo>
                  <a:lnTo>
                    <a:pt x="657860" y="83820"/>
                  </a:lnTo>
                  <a:lnTo>
                    <a:pt x="644843" y="86678"/>
                  </a:lnTo>
                  <a:lnTo>
                    <a:pt x="631825" y="89535"/>
                  </a:lnTo>
                  <a:lnTo>
                    <a:pt x="618808" y="92710"/>
                  </a:lnTo>
                  <a:lnTo>
                    <a:pt x="606425" y="96203"/>
                  </a:lnTo>
                  <a:lnTo>
                    <a:pt x="594360" y="99695"/>
                  </a:lnTo>
                  <a:lnTo>
                    <a:pt x="582295" y="102870"/>
                  </a:lnTo>
                  <a:lnTo>
                    <a:pt x="570865" y="106680"/>
                  </a:lnTo>
                  <a:lnTo>
                    <a:pt x="559753" y="111125"/>
                  </a:lnTo>
                  <a:lnTo>
                    <a:pt x="538163" y="119380"/>
                  </a:lnTo>
                  <a:lnTo>
                    <a:pt x="517525" y="128270"/>
                  </a:lnTo>
                  <a:lnTo>
                    <a:pt x="497840" y="137478"/>
                  </a:lnTo>
                  <a:lnTo>
                    <a:pt x="479108" y="147003"/>
                  </a:lnTo>
                  <a:lnTo>
                    <a:pt x="461963" y="156845"/>
                  </a:lnTo>
                  <a:lnTo>
                    <a:pt x="445453" y="167005"/>
                  </a:lnTo>
                  <a:lnTo>
                    <a:pt x="430213" y="177165"/>
                  </a:lnTo>
                  <a:lnTo>
                    <a:pt x="415925" y="187008"/>
                  </a:lnTo>
                  <a:lnTo>
                    <a:pt x="402590" y="197168"/>
                  </a:lnTo>
                  <a:lnTo>
                    <a:pt x="390525" y="207010"/>
                  </a:lnTo>
                  <a:lnTo>
                    <a:pt x="379095" y="216853"/>
                  </a:lnTo>
                  <a:lnTo>
                    <a:pt x="368935" y="226060"/>
                  </a:lnTo>
                  <a:lnTo>
                    <a:pt x="359410" y="235268"/>
                  </a:lnTo>
                  <a:lnTo>
                    <a:pt x="351155" y="244158"/>
                  </a:lnTo>
                  <a:lnTo>
                    <a:pt x="343218" y="252095"/>
                  </a:lnTo>
                  <a:lnTo>
                    <a:pt x="336868" y="259398"/>
                  </a:lnTo>
                  <a:lnTo>
                    <a:pt x="331153" y="266383"/>
                  </a:lnTo>
                  <a:lnTo>
                    <a:pt x="322263" y="277813"/>
                  </a:lnTo>
                  <a:lnTo>
                    <a:pt x="316548" y="285433"/>
                  </a:lnTo>
                  <a:lnTo>
                    <a:pt x="314325" y="289243"/>
                  </a:lnTo>
                  <a:lnTo>
                    <a:pt x="312420" y="292735"/>
                  </a:lnTo>
                  <a:lnTo>
                    <a:pt x="310515" y="296545"/>
                  </a:lnTo>
                  <a:lnTo>
                    <a:pt x="309245" y="300355"/>
                  </a:lnTo>
                  <a:lnTo>
                    <a:pt x="308610" y="304483"/>
                  </a:lnTo>
                  <a:lnTo>
                    <a:pt x="308293" y="308293"/>
                  </a:lnTo>
                  <a:lnTo>
                    <a:pt x="307658" y="312738"/>
                  </a:lnTo>
                  <a:lnTo>
                    <a:pt x="308293" y="316548"/>
                  </a:lnTo>
                  <a:lnTo>
                    <a:pt x="308928" y="320358"/>
                  </a:lnTo>
                  <a:lnTo>
                    <a:pt x="310198" y="324168"/>
                  </a:lnTo>
                  <a:lnTo>
                    <a:pt x="311468" y="327978"/>
                  </a:lnTo>
                  <a:lnTo>
                    <a:pt x="313055" y="331788"/>
                  </a:lnTo>
                  <a:lnTo>
                    <a:pt x="315595" y="335280"/>
                  </a:lnTo>
                  <a:lnTo>
                    <a:pt x="317818" y="338138"/>
                  </a:lnTo>
                  <a:lnTo>
                    <a:pt x="320675" y="341313"/>
                  </a:lnTo>
                  <a:lnTo>
                    <a:pt x="323850" y="343853"/>
                  </a:lnTo>
                  <a:lnTo>
                    <a:pt x="327343" y="346393"/>
                  </a:lnTo>
                  <a:lnTo>
                    <a:pt x="331153" y="348615"/>
                  </a:lnTo>
                  <a:lnTo>
                    <a:pt x="334963" y="350203"/>
                  </a:lnTo>
                  <a:lnTo>
                    <a:pt x="338773" y="351155"/>
                  </a:lnTo>
                  <a:lnTo>
                    <a:pt x="342583" y="352108"/>
                  </a:lnTo>
                  <a:lnTo>
                    <a:pt x="346710" y="352743"/>
                  </a:lnTo>
                  <a:lnTo>
                    <a:pt x="350520" y="352743"/>
                  </a:lnTo>
                  <a:lnTo>
                    <a:pt x="354965" y="352425"/>
                  </a:lnTo>
                  <a:lnTo>
                    <a:pt x="358775" y="351790"/>
                  </a:lnTo>
                  <a:lnTo>
                    <a:pt x="362585" y="350520"/>
                  </a:lnTo>
                  <a:lnTo>
                    <a:pt x="366395" y="349250"/>
                  </a:lnTo>
                  <a:lnTo>
                    <a:pt x="369888" y="347345"/>
                  </a:lnTo>
                  <a:lnTo>
                    <a:pt x="373063" y="345123"/>
                  </a:lnTo>
                  <a:lnTo>
                    <a:pt x="376238" y="342900"/>
                  </a:lnTo>
                  <a:lnTo>
                    <a:pt x="379413" y="340043"/>
                  </a:lnTo>
                  <a:lnTo>
                    <a:pt x="381953" y="336868"/>
                  </a:lnTo>
                  <a:lnTo>
                    <a:pt x="384810" y="333375"/>
                  </a:lnTo>
                  <a:lnTo>
                    <a:pt x="384810" y="333693"/>
                  </a:lnTo>
                  <a:lnTo>
                    <a:pt x="385763" y="331470"/>
                  </a:lnTo>
                  <a:lnTo>
                    <a:pt x="389890" y="326073"/>
                  </a:lnTo>
                  <a:lnTo>
                    <a:pt x="396240" y="318453"/>
                  </a:lnTo>
                  <a:lnTo>
                    <a:pt x="404495" y="308928"/>
                  </a:lnTo>
                  <a:lnTo>
                    <a:pt x="415290" y="297180"/>
                  </a:lnTo>
                  <a:lnTo>
                    <a:pt x="421323" y="290830"/>
                  </a:lnTo>
                  <a:lnTo>
                    <a:pt x="428308" y="284163"/>
                  </a:lnTo>
                  <a:lnTo>
                    <a:pt x="435928" y="277495"/>
                  </a:lnTo>
                  <a:lnTo>
                    <a:pt x="444500" y="270510"/>
                  </a:lnTo>
                  <a:lnTo>
                    <a:pt x="453073" y="263208"/>
                  </a:lnTo>
                  <a:lnTo>
                    <a:pt x="462598" y="255905"/>
                  </a:lnTo>
                  <a:lnTo>
                    <a:pt x="472758" y="248603"/>
                  </a:lnTo>
                  <a:lnTo>
                    <a:pt x="483235" y="241618"/>
                  </a:lnTo>
                  <a:lnTo>
                    <a:pt x="495300" y="233680"/>
                  </a:lnTo>
                  <a:lnTo>
                    <a:pt x="507048" y="226695"/>
                  </a:lnTo>
                  <a:lnTo>
                    <a:pt x="520065" y="219393"/>
                  </a:lnTo>
                  <a:lnTo>
                    <a:pt x="533718" y="212408"/>
                  </a:lnTo>
                  <a:lnTo>
                    <a:pt x="548005" y="205423"/>
                  </a:lnTo>
                  <a:lnTo>
                    <a:pt x="563245" y="198755"/>
                  </a:lnTo>
                  <a:lnTo>
                    <a:pt x="579120" y="192405"/>
                  </a:lnTo>
                  <a:lnTo>
                    <a:pt x="595948" y="186373"/>
                  </a:lnTo>
                  <a:lnTo>
                    <a:pt x="613093" y="180658"/>
                  </a:lnTo>
                  <a:lnTo>
                    <a:pt x="631190" y="175260"/>
                  </a:lnTo>
                  <a:lnTo>
                    <a:pt x="650240" y="170180"/>
                  </a:lnTo>
                  <a:lnTo>
                    <a:pt x="669925" y="166053"/>
                  </a:lnTo>
                  <a:lnTo>
                    <a:pt x="690245" y="162243"/>
                  </a:lnTo>
                  <a:lnTo>
                    <a:pt x="712153" y="159385"/>
                  </a:lnTo>
                  <a:lnTo>
                    <a:pt x="734378" y="156528"/>
                  </a:lnTo>
                  <a:lnTo>
                    <a:pt x="757238" y="154623"/>
                  </a:lnTo>
                  <a:lnTo>
                    <a:pt x="781368" y="153353"/>
                  </a:lnTo>
                  <a:lnTo>
                    <a:pt x="806133" y="153035"/>
                  </a:lnTo>
                  <a:lnTo>
                    <a:pt x="1935798" y="153035"/>
                  </a:lnTo>
                  <a:lnTo>
                    <a:pt x="1955165" y="154940"/>
                  </a:lnTo>
                  <a:lnTo>
                    <a:pt x="1972628" y="157163"/>
                  </a:lnTo>
                  <a:lnTo>
                    <a:pt x="1994853" y="160338"/>
                  </a:lnTo>
                  <a:lnTo>
                    <a:pt x="2020888" y="165100"/>
                  </a:lnTo>
                  <a:lnTo>
                    <a:pt x="2049780" y="170815"/>
                  </a:lnTo>
                  <a:lnTo>
                    <a:pt x="2065655" y="173673"/>
                  </a:lnTo>
                  <a:lnTo>
                    <a:pt x="2082165" y="177483"/>
                  </a:lnTo>
                  <a:lnTo>
                    <a:pt x="2098358" y="181928"/>
                  </a:lnTo>
                  <a:lnTo>
                    <a:pt x="2115820" y="186373"/>
                  </a:lnTo>
                  <a:lnTo>
                    <a:pt x="2133600" y="191453"/>
                  </a:lnTo>
                  <a:lnTo>
                    <a:pt x="2151698" y="196850"/>
                  </a:lnTo>
                  <a:lnTo>
                    <a:pt x="2170113" y="202883"/>
                  </a:lnTo>
                  <a:lnTo>
                    <a:pt x="2188210" y="209233"/>
                  </a:lnTo>
                  <a:lnTo>
                    <a:pt x="2206625" y="216218"/>
                  </a:lnTo>
                  <a:lnTo>
                    <a:pt x="2225040" y="223838"/>
                  </a:lnTo>
                  <a:lnTo>
                    <a:pt x="2243455" y="231775"/>
                  </a:lnTo>
                  <a:lnTo>
                    <a:pt x="2261553" y="240348"/>
                  </a:lnTo>
                  <a:lnTo>
                    <a:pt x="2279015" y="249555"/>
                  </a:lnTo>
                  <a:lnTo>
                    <a:pt x="2296160" y="259080"/>
                  </a:lnTo>
                  <a:lnTo>
                    <a:pt x="2312988" y="268923"/>
                  </a:lnTo>
                  <a:lnTo>
                    <a:pt x="2329498" y="279718"/>
                  </a:lnTo>
                  <a:lnTo>
                    <a:pt x="2344738" y="291148"/>
                  </a:lnTo>
                  <a:lnTo>
                    <a:pt x="2352358" y="296863"/>
                  </a:lnTo>
                  <a:lnTo>
                    <a:pt x="2359978" y="303213"/>
                  </a:lnTo>
                  <a:lnTo>
                    <a:pt x="2366963" y="309245"/>
                  </a:lnTo>
                  <a:lnTo>
                    <a:pt x="2374265" y="315278"/>
                  </a:lnTo>
                  <a:lnTo>
                    <a:pt x="2380933" y="321945"/>
                  </a:lnTo>
                  <a:lnTo>
                    <a:pt x="2387283" y="328295"/>
                  </a:lnTo>
                  <a:lnTo>
                    <a:pt x="2390458" y="331470"/>
                  </a:lnTo>
                  <a:lnTo>
                    <a:pt x="2393633" y="333693"/>
                  </a:lnTo>
                  <a:lnTo>
                    <a:pt x="2397125" y="335915"/>
                  </a:lnTo>
                  <a:lnTo>
                    <a:pt x="2400935" y="337820"/>
                  </a:lnTo>
                  <a:lnTo>
                    <a:pt x="2404745" y="339090"/>
                  </a:lnTo>
                  <a:lnTo>
                    <a:pt x="2408555" y="340043"/>
                  </a:lnTo>
                  <a:lnTo>
                    <a:pt x="2412683" y="340995"/>
                  </a:lnTo>
                  <a:lnTo>
                    <a:pt x="2416810" y="340995"/>
                  </a:lnTo>
                  <a:lnTo>
                    <a:pt x="2420620" y="340995"/>
                  </a:lnTo>
                  <a:lnTo>
                    <a:pt x="2424748" y="340043"/>
                  </a:lnTo>
                  <a:lnTo>
                    <a:pt x="2428558" y="339408"/>
                  </a:lnTo>
                  <a:lnTo>
                    <a:pt x="2432368" y="338138"/>
                  </a:lnTo>
                  <a:lnTo>
                    <a:pt x="2435860" y="336233"/>
                  </a:lnTo>
                  <a:lnTo>
                    <a:pt x="2439670" y="334328"/>
                  </a:lnTo>
                  <a:lnTo>
                    <a:pt x="2443163" y="332105"/>
                  </a:lnTo>
                  <a:lnTo>
                    <a:pt x="2446338" y="328930"/>
                  </a:lnTo>
                  <a:lnTo>
                    <a:pt x="2449195" y="326073"/>
                  </a:lnTo>
                  <a:lnTo>
                    <a:pt x="2451418" y="322898"/>
                  </a:lnTo>
                  <a:lnTo>
                    <a:pt x="2453958" y="319088"/>
                  </a:lnTo>
                  <a:lnTo>
                    <a:pt x="2455228" y="315595"/>
                  </a:lnTo>
                  <a:lnTo>
                    <a:pt x="2456815" y="311785"/>
                  </a:lnTo>
                  <a:lnTo>
                    <a:pt x="2458085" y="307975"/>
                  </a:lnTo>
                  <a:lnTo>
                    <a:pt x="2458403" y="303848"/>
                  </a:lnTo>
                  <a:lnTo>
                    <a:pt x="2458720" y="300038"/>
                  </a:lnTo>
                  <a:lnTo>
                    <a:pt x="2458720" y="296228"/>
                  </a:lnTo>
                  <a:lnTo>
                    <a:pt x="2458085" y="292100"/>
                  </a:lnTo>
                  <a:lnTo>
                    <a:pt x="2457450" y="288290"/>
                  </a:lnTo>
                  <a:lnTo>
                    <a:pt x="2456180" y="284163"/>
                  </a:lnTo>
                  <a:lnTo>
                    <a:pt x="2454275" y="280353"/>
                  </a:lnTo>
                  <a:lnTo>
                    <a:pt x="2452370" y="277178"/>
                  </a:lnTo>
                  <a:lnTo>
                    <a:pt x="2449513" y="273685"/>
                  </a:lnTo>
                  <a:lnTo>
                    <a:pt x="2446973" y="270510"/>
                  </a:lnTo>
                  <a:lnTo>
                    <a:pt x="2438400" y="262255"/>
                  </a:lnTo>
                  <a:lnTo>
                    <a:pt x="2429828" y="253683"/>
                  </a:lnTo>
                  <a:lnTo>
                    <a:pt x="2420938" y="245745"/>
                  </a:lnTo>
                  <a:lnTo>
                    <a:pt x="2411730" y="238125"/>
                  </a:lnTo>
                  <a:lnTo>
                    <a:pt x="2402523" y="230823"/>
                  </a:lnTo>
                  <a:lnTo>
                    <a:pt x="2393315" y="223520"/>
                  </a:lnTo>
                  <a:lnTo>
                    <a:pt x="2383790" y="216535"/>
                  </a:lnTo>
                  <a:lnTo>
                    <a:pt x="2373948" y="209868"/>
                  </a:lnTo>
                  <a:lnTo>
                    <a:pt x="2364423" y="203200"/>
                  </a:lnTo>
                  <a:lnTo>
                    <a:pt x="2354263" y="196850"/>
                  </a:lnTo>
                  <a:lnTo>
                    <a:pt x="2334260" y="184785"/>
                  </a:lnTo>
                  <a:lnTo>
                    <a:pt x="2313305" y="173673"/>
                  </a:lnTo>
                  <a:lnTo>
                    <a:pt x="2292668" y="163513"/>
                  </a:lnTo>
                  <a:lnTo>
                    <a:pt x="2277110" y="155893"/>
                  </a:lnTo>
                  <a:lnTo>
                    <a:pt x="2261553" y="148908"/>
                  </a:lnTo>
                  <a:lnTo>
                    <a:pt x="2245678" y="142558"/>
                  </a:lnTo>
                  <a:lnTo>
                    <a:pt x="2230120" y="136208"/>
                  </a:lnTo>
                  <a:lnTo>
                    <a:pt x="2213928" y="130493"/>
                  </a:lnTo>
                  <a:lnTo>
                    <a:pt x="2198688" y="124778"/>
                  </a:lnTo>
                  <a:lnTo>
                    <a:pt x="2183130" y="119698"/>
                  </a:lnTo>
                  <a:lnTo>
                    <a:pt x="2167573" y="114935"/>
                  </a:lnTo>
                  <a:lnTo>
                    <a:pt x="2152650" y="110173"/>
                  </a:lnTo>
                  <a:lnTo>
                    <a:pt x="2137728" y="106045"/>
                  </a:lnTo>
                  <a:lnTo>
                    <a:pt x="2108835" y="98743"/>
                  </a:lnTo>
                  <a:lnTo>
                    <a:pt x="2081213" y="92393"/>
                  </a:lnTo>
                  <a:lnTo>
                    <a:pt x="2055178" y="86995"/>
                  </a:lnTo>
                  <a:lnTo>
                    <a:pt x="2031048" y="82233"/>
                  </a:lnTo>
                  <a:lnTo>
                    <a:pt x="2008823" y="78423"/>
                  </a:lnTo>
                  <a:lnTo>
                    <a:pt x="1989773" y="75565"/>
                  </a:lnTo>
                  <a:lnTo>
                    <a:pt x="1972945" y="73660"/>
                  </a:lnTo>
                  <a:lnTo>
                    <a:pt x="1949133" y="70803"/>
                  </a:lnTo>
                  <a:lnTo>
                    <a:pt x="1940560" y="70168"/>
                  </a:lnTo>
                  <a:lnTo>
                    <a:pt x="1937385" y="69850"/>
                  </a:lnTo>
                  <a:lnTo>
                    <a:pt x="806133" y="69850"/>
                  </a:lnTo>
                  <a:close/>
                  <a:moveTo>
                    <a:pt x="874713" y="0"/>
                  </a:moveTo>
                  <a:lnTo>
                    <a:pt x="1878013" y="0"/>
                  </a:lnTo>
                  <a:lnTo>
                    <a:pt x="1902143" y="635"/>
                  </a:lnTo>
                  <a:lnTo>
                    <a:pt x="1926273" y="1270"/>
                  </a:lnTo>
                  <a:lnTo>
                    <a:pt x="1949768" y="1905"/>
                  </a:lnTo>
                  <a:lnTo>
                    <a:pt x="1972945" y="3175"/>
                  </a:lnTo>
                  <a:lnTo>
                    <a:pt x="1995805" y="5080"/>
                  </a:lnTo>
                  <a:lnTo>
                    <a:pt x="2018665" y="6985"/>
                  </a:lnTo>
                  <a:lnTo>
                    <a:pt x="2040573" y="8890"/>
                  </a:lnTo>
                  <a:lnTo>
                    <a:pt x="2062798" y="11430"/>
                  </a:lnTo>
                  <a:lnTo>
                    <a:pt x="2084388" y="14288"/>
                  </a:lnTo>
                  <a:lnTo>
                    <a:pt x="2105660" y="17780"/>
                  </a:lnTo>
                  <a:lnTo>
                    <a:pt x="2126933" y="21273"/>
                  </a:lnTo>
                  <a:lnTo>
                    <a:pt x="2147570" y="25083"/>
                  </a:lnTo>
                  <a:lnTo>
                    <a:pt x="2167573" y="28893"/>
                  </a:lnTo>
                  <a:lnTo>
                    <a:pt x="2187575" y="33020"/>
                  </a:lnTo>
                  <a:lnTo>
                    <a:pt x="2207260" y="37465"/>
                  </a:lnTo>
                  <a:lnTo>
                    <a:pt x="2226628" y="42545"/>
                  </a:lnTo>
                  <a:lnTo>
                    <a:pt x="2245360" y="47943"/>
                  </a:lnTo>
                  <a:lnTo>
                    <a:pt x="2264093" y="53340"/>
                  </a:lnTo>
                  <a:lnTo>
                    <a:pt x="2282508" y="59055"/>
                  </a:lnTo>
                  <a:lnTo>
                    <a:pt x="2300605" y="64770"/>
                  </a:lnTo>
                  <a:lnTo>
                    <a:pt x="2318068" y="71120"/>
                  </a:lnTo>
                  <a:lnTo>
                    <a:pt x="2335213" y="77470"/>
                  </a:lnTo>
                  <a:lnTo>
                    <a:pt x="2352040" y="84138"/>
                  </a:lnTo>
                  <a:lnTo>
                    <a:pt x="2368868" y="91123"/>
                  </a:lnTo>
                  <a:lnTo>
                    <a:pt x="2385060" y="98425"/>
                  </a:lnTo>
                  <a:lnTo>
                    <a:pt x="2400935" y="105728"/>
                  </a:lnTo>
                  <a:lnTo>
                    <a:pt x="2416493" y="113665"/>
                  </a:lnTo>
                  <a:lnTo>
                    <a:pt x="2431733" y="121285"/>
                  </a:lnTo>
                  <a:lnTo>
                    <a:pt x="2446655" y="129540"/>
                  </a:lnTo>
                  <a:lnTo>
                    <a:pt x="2461260" y="137795"/>
                  </a:lnTo>
                  <a:lnTo>
                    <a:pt x="2475230" y="146685"/>
                  </a:lnTo>
                  <a:lnTo>
                    <a:pt x="2489200" y="155258"/>
                  </a:lnTo>
                  <a:lnTo>
                    <a:pt x="2502535" y="164148"/>
                  </a:lnTo>
                  <a:lnTo>
                    <a:pt x="2515553" y="173355"/>
                  </a:lnTo>
                  <a:lnTo>
                    <a:pt x="2527935" y="182880"/>
                  </a:lnTo>
                  <a:lnTo>
                    <a:pt x="2540635" y="192405"/>
                  </a:lnTo>
                  <a:lnTo>
                    <a:pt x="2552700" y="201930"/>
                  </a:lnTo>
                  <a:lnTo>
                    <a:pt x="2564130" y="212090"/>
                  </a:lnTo>
                  <a:lnTo>
                    <a:pt x="2575560" y="222250"/>
                  </a:lnTo>
                  <a:lnTo>
                    <a:pt x="2586355" y="232728"/>
                  </a:lnTo>
                  <a:lnTo>
                    <a:pt x="2596833" y="242888"/>
                  </a:lnTo>
                  <a:lnTo>
                    <a:pt x="2607310" y="253683"/>
                  </a:lnTo>
                  <a:lnTo>
                    <a:pt x="2616835" y="264478"/>
                  </a:lnTo>
                  <a:lnTo>
                    <a:pt x="2626360" y="275590"/>
                  </a:lnTo>
                  <a:lnTo>
                    <a:pt x="2635568" y="286703"/>
                  </a:lnTo>
                  <a:lnTo>
                    <a:pt x="2644458" y="298133"/>
                  </a:lnTo>
                  <a:lnTo>
                    <a:pt x="2652395" y="309563"/>
                  </a:lnTo>
                  <a:lnTo>
                    <a:pt x="2660333" y="320993"/>
                  </a:lnTo>
                  <a:lnTo>
                    <a:pt x="2667953" y="332740"/>
                  </a:lnTo>
                  <a:lnTo>
                    <a:pt x="2675255" y="344805"/>
                  </a:lnTo>
                  <a:lnTo>
                    <a:pt x="2682240" y="356870"/>
                  </a:lnTo>
                  <a:lnTo>
                    <a:pt x="2688590" y="368935"/>
                  </a:lnTo>
                  <a:lnTo>
                    <a:pt x="2694623" y="381318"/>
                  </a:lnTo>
                  <a:lnTo>
                    <a:pt x="2700338" y="393700"/>
                  </a:lnTo>
                  <a:lnTo>
                    <a:pt x="2705418" y="406400"/>
                  </a:lnTo>
                  <a:lnTo>
                    <a:pt x="2710498" y="419100"/>
                  </a:lnTo>
                  <a:lnTo>
                    <a:pt x="2715260" y="431483"/>
                  </a:lnTo>
                  <a:lnTo>
                    <a:pt x="2719388" y="444500"/>
                  </a:lnTo>
                  <a:lnTo>
                    <a:pt x="2723198" y="457518"/>
                  </a:lnTo>
                  <a:lnTo>
                    <a:pt x="2726690" y="470535"/>
                  </a:lnTo>
                  <a:lnTo>
                    <a:pt x="2729230" y="483553"/>
                  </a:lnTo>
                  <a:lnTo>
                    <a:pt x="2732088" y="496888"/>
                  </a:lnTo>
                  <a:lnTo>
                    <a:pt x="2734310" y="509905"/>
                  </a:lnTo>
                  <a:lnTo>
                    <a:pt x="2736215" y="523240"/>
                  </a:lnTo>
                  <a:lnTo>
                    <a:pt x="2736850" y="533400"/>
                  </a:lnTo>
                  <a:lnTo>
                    <a:pt x="2054860" y="530543"/>
                  </a:lnTo>
                  <a:lnTo>
                    <a:pt x="2052955" y="516890"/>
                  </a:lnTo>
                  <a:lnTo>
                    <a:pt x="2051368" y="505460"/>
                  </a:lnTo>
                  <a:lnTo>
                    <a:pt x="2048828" y="494030"/>
                  </a:lnTo>
                  <a:lnTo>
                    <a:pt x="2045970" y="482918"/>
                  </a:lnTo>
                  <a:lnTo>
                    <a:pt x="2042160" y="471805"/>
                  </a:lnTo>
                  <a:lnTo>
                    <a:pt x="2038033" y="460693"/>
                  </a:lnTo>
                  <a:lnTo>
                    <a:pt x="2033588" y="450215"/>
                  </a:lnTo>
                  <a:lnTo>
                    <a:pt x="2028190" y="439738"/>
                  </a:lnTo>
                  <a:lnTo>
                    <a:pt x="2021840" y="429578"/>
                  </a:lnTo>
                  <a:lnTo>
                    <a:pt x="2017808" y="419735"/>
                  </a:lnTo>
                  <a:lnTo>
                    <a:pt x="2008823" y="409893"/>
                  </a:lnTo>
                  <a:lnTo>
                    <a:pt x="2001203" y="400685"/>
                  </a:lnTo>
                  <a:lnTo>
                    <a:pt x="1993583" y="391478"/>
                  </a:lnTo>
                  <a:lnTo>
                    <a:pt x="1985328" y="382588"/>
                  </a:lnTo>
                  <a:lnTo>
                    <a:pt x="1976755" y="373698"/>
                  </a:lnTo>
                  <a:lnTo>
                    <a:pt x="1967548" y="365760"/>
                  </a:lnTo>
                  <a:lnTo>
                    <a:pt x="1958023" y="358140"/>
                  </a:lnTo>
                  <a:lnTo>
                    <a:pt x="1948180" y="350520"/>
                  </a:lnTo>
                  <a:lnTo>
                    <a:pt x="1937703" y="343218"/>
                  </a:lnTo>
                  <a:lnTo>
                    <a:pt x="1927543" y="336868"/>
                  </a:lnTo>
                  <a:lnTo>
                    <a:pt x="1916430" y="330518"/>
                  </a:lnTo>
                  <a:lnTo>
                    <a:pt x="1905318" y="324485"/>
                  </a:lnTo>
                  <a:lnTo>
                    <a:pt x="1893888" y="319088"/>
                  </a:lnTo>
                  <a:lnTo>
                    <a:pt x="1882458" y="314008"/>
                  </a:lnTo>
                  <a:lnTo>
                    <a:pt x="1870075" y="309563"/>
                  </a:lnTo>
                  <a:lnTo>
                    <a:pt x="1857693" y="305435"/>
                  </a:lnTo>
                  <a:lnTo>
                    <a:pt x="1845628" y="301943"/>
                  </a:lnTo>
                  <a:lnTo>
                    <a:pt x="1832928" y="298768"/>
                  </a:lnTo>
                  <a:lnTo>
                    <a:pt x="1820228" y="296228"/>
                  </a:lnTo>
                  <a:lnTo>
                    <a:pt x="1807210" y="294323"/>
                  </a:lnTo>
                  <a:lnTo>
                    <a:pt x="1794193" y="292735"/>
                  </a:lnTo>
                  <a:lnTo>
                    <a:pt x="1781493" y="292100"/>
                  </a:lnTo>
                  <a:lnTo>
                    <a:pt x="1767840" y="291465"/>
                  </a:lnTo>
                  <a:lnTo>
                    <a:pt x="984885" y="291465"/>
                  </a:lnTo>
                  <a:lnTo>
                    <a:pt x="971868" y="292100"/>
                  </a:lnTo>
                  <a:lnTo>
                    <a:pt x="958533" y="292735"/>
                  </a:lnTo>
                  <a:lnTo>
                    <a:pt x="945515" y="294323"/>
                  </a:lnTo>
                  <a:lnTo>
                    <a:pt x="932815" y="296228"/>
                  </a:lnTo>
                  <a:lnTo>
                    <a:pt x="919798" y="298768"/>
                  </a:lnTo>
                  <a:lnTo>
                    <a:pt x="907098" y="301943"/>
                  </a:lnTo>
                  <a:lnTo>
                    <a:pt x="895033" y="305435"/>
                  </a:lnTo>
                  <a:lnTo>
                    <a:pt x="882650" y="309563"/>
                  </a:lnTo>
                  <a:lnTo>
                    <a:pt x="870903" y="314008"/>
                  </a:lnTo>
                  <a:lnTo>
                    <a:pt x="859155" y="319088"/>
                  </a:lnTo>
                  <a:lnTo>
                    <a:pt x="847408" y="324485"/>
                  </a:lnTo>
                  <a:lnTo>
                    <a:pt x="836613" y="330518"/>
                  </a:lnTo>
                  <a:lnTo>
                    <a:pt x="825818" y="336868"/>
                  </a:lnTo>
                  <a:lnTo>
                    <a:pt x="815023" y="343218"/>
                  </a:lnTo>
                  <a:lnTo>
                    <a:pt x="804863" y="350520"/>
                  </a:lnTo>
                  <a:lnTo>
                    <a:pt x="795020" y="358140"/>
                  </a:lnTo>
                  <a:lnTo>
                    <a:pt x="785495" y="365760"/>
                  </a:lnTo>
                  <a:lnTo>
                    <a:pt x="776288" y="373698"/>
                  </a:lnTo>
                  <a:lnTo>
                    <a:pt x="767715" y="382588"/>
                  </a:lnTo>
                  <a:lnTo>
                    <a:pt x="759460" y="391478"/>
                  </a:lnTo>
                  <a:lnTo>
                    <a:pt x="751523" y="400685"/>
                  </a:lnTo>
                  <a:lnTo>
                    <a:pt x="744220" y="409893"/>
                  </a:lnTo>
                  <a:lnTo>
                    <a:pt x="737235" y="419735"/>
                  </a:lnTo>
                  <a:lnTo>
                    <a:pt x="730885" y="429578"/>
                  </a:lnTo>
                  <a:lnTo>
                    <a:pt x="725170" y="439738"/>
                  </a:lnTo>
                  <a:lnTo>
                    <a:pt x="719773" y="450215"/>
                  </a:lnTo>
                  <a:lnTo>
                    <a:pt x="714693" y="460693"/>
                  </a:lnTo>
                  <a:lnTo>
                    <a:pt x="710565" y="471805"/>
                  </a:lnTo>
                  <a:lnTo>
                    <a:pt x="707073" y="482918"/>
                  </a:lnTo>
                  <a:lnTo>
                    <a:pt x="704215" y="494030"/>
                  </a:lnTo>
                  <a:lnTo>
                    <a:pt x="701675" y="505460"/>
                  </a:lnTo>
                  <a:lnTo>
                    <a:pt x="699770" y="516890"/>
                  </a:lnTo>
                  <a:lnTo>
                    <a:pt x="698500" y="530543"/>
                  </a:lnTo>
                  <a:lnTo>
                    <a:pt x="15875" y="533400"/>
                  </a:lnTo>
                  <a:lnTo>
                    <a:pt x="17145" y="523240"/>
                  </a:lnTo>
                  <a:lnTo>
                    <a:pt x="18733" y="509905"/>
                  </a:lnTo>
                  <a:lnTo>
                    <a:pt x="20955" y="496888"/>
                  </a:lnTo>
                  <a:lnTo>
                    <a:pt x="23495" y="483553"/>
                  </a:lnTo>
                  <a:lnTo>
                    <a:pt x="26670" y="470535"/>
                  </a:lnTo>
                  <a:lnTo>
                    <a:pt x="30163" y="457518"/>
                  </a:lnTo>
                  <a:lnTo>
                    <a:pt x="33973" y="444500"/>
                  </a:lnTo>
                  <a:lnTo>
                    <a:pt x="37783" y="431483"/>
                  </a:lnTo>
                  <a:lnTo>
                    <a:pt x="42228" y="419100"/>
                  </a:lnTo>
                  <a:lnTo>
                    <a:pt x="47308" y="406400"/>
                  </a:lnTo>
                  <a:lnTo>
                    <a:pt x="52705" y="393700"/>
                  </a:lnTo>
                  <a:lnTo>
                    <a:pt x="58420" y="381318"/>
                  </a:lnTo>
                  <a:lnTo>
                    <a:pt x="64453" y="368935"/>
                  </a:lnTo>
                  <a:lnTo>
                    <a:pt x="71120" y="356870"/>
                  </a:lnTo>
                  <a:lnTo>
                    <a:pt x="77788" y="344805"/>
                  </a:lnTo>
                  <a:lnTo>
                    <a:pt x="84773" y="332740"/>
                  </a:lnTo>
                  <a:lnTo>
                    <a:pt x="92393" y="320993"/>
                  </a:lnTo>
                  <a:lnTo>
                    <a:pt x="100330" y="309563"/>
                  </a:lnTo>
                  <a:lnTo>
                    <a:pt x="108903" y="298133"/>
                  </a:lnTo>
                  <a:lnTo>
                    <a:pt x="117793" y="286703"/>
                  </a:lnTo>
                  <a:lnTo>
                    <a:pt x="126365" y="275590"/>
                  </a:lnTo>
                  <a:lnTo>
                    <a:pt x="135890" y="264478"/>
                  </a:lnTo>
                  <a:lnTo>
                    <a:pt x="146050" y="253683"/>
                  </a:lnTo>
                  <a:lnTo>
                    <a:pt x="155893" y="242888"/>
                  </a:lnTo>
                  <a:lnTo>
                    <a:pt x="166688" y="232728"/>
                  </a:lnTo>
                  <a:lnTo>
                    <a:pt x="177483" y="222250"/>
                  </a:lnTo>
                  <a:lnTo>
                    <a:pt x="188913" y="212090"/>
                  </a:lnTo>
                  <a:lnTo>
                    <a:pt x="200343" y="201930"/>
                  </a:lnTo>
                  <a:lnTo>
                    <a:pt x="212408" y="192405"/>
                  </a:lnTo>
                  <a:lnTo>
                    <a:pt x="224790" y="182880"/>
                  </a:lnTo>
                  <a:lnTo>
                    <a:pt x="237490" y="173355"/>
                  </a:lnTo>
                  <a:lnTo>
                    <a:pt x="250508" y="164148"/>
                  </a:lnTo>
                  <a:lnTo>
                    <a:pt x="264160" y="155258"/>
                  </a:lnTo>
                  <a:lnTo>
                    <a:pt x="277813" y="146685"/>
                  </a:lnTo>
                  <a:lnTo>
                    <a:pt x="292100" y="137795"/>
                  </a:lnTo>
                  <a:lnTo>
                    <a:pt x="306705" y="129540"/>
                  </a:lnTo>
                  <a:lnTo>
                    <a:pt x="321310" y="121285"/>
                  </a:lnTo>
                  <a:lnTo>
                    <a:pt x="336550" y="113665"/>
                  </a:lnTo>
                  <a:lnTo>
                    <a:pt x="352108" y="105728"/>
                  </a:lnTo>
                  <a:lnTo>
                    <a:pt x="367983" y="98425"/>
                  </a:lnTo>
                  <a:lnTo>
                    <a:pt x="384175" y="91123"/>
                  </a:lnTo>
                  <a:lnTo>
                    <a:pt x="400685" y="84138"/>
                  </a:lnTo>
                  <a:lnTo>
                    <a:pt x="417513" y="77470"/>
                  </a:lnTo>
                  <a:lnTo>
                    <a:pt x="434658" y="71120"/>
                  </a:lnTo>
                  <a:lnTo>
                    <a:pt x="452755" y="64770"/>
                  </a:lnTo>
                  <a:lnTo>
                    <a:pt x="470218" y="59055"/>
                  </a:lnTo>
                  <a:lnTo>
                    <a:pt x="488633" y="53340"/>
                  </a:lnTo>
                  <a:lnTo>
                    <a:pt x="507365" y="47943"/>
                  </a:lnTo>
                  <a:lnTo>
                    <a:pt x="526733" y="42545"/>
                  </a:lnTo>
                  <a:lnTo>
                    <a:pt x="545783" y="37465"/>
                  </a:lnTo>
                  <a:lnTo>
                    <a:pt x="565150" y="33020"/>
                  </a:lnTo>
                  <a:lnTo>
                    <a:pt x="585470" y="28893"/>
                  </a:lnTo>
                  <a:lnTo>
                    <a:pt x="605790" y="25083"/>
                  </a:lnTo>
                  <a:lnTo>
                    <a:pt x="626428" y="21273"/>
                  </a:lnTo>
                  <a:lnTo>
                    <a:pt x="647065" y="17780"/>
                  </a:lnTo>
                  <a:lnTo>
                    <a:pt x="668655" y="14288"/>
                  </a:lnTo>
                  <a:lnTo>
                    <a:pt x="690245" y="11430"/>
                  </a:lnTo>
                  <a:lnTo>
                    <a:pt x="712153" y="8890"/>
                  </a:lnTo>
                  <a:lnTo>
                    <a:pt x="734378" y="6985"/>
                  </a:lnTo>
                  <a:lnTo>
                    <a:pt x="756920" y="5080"/>
                  </a:lnTo>
                  <a:lnTo>
                    <a:pt x="779780" y="3175"/>
                  </a:lnTo>
                  <a:lnTo>
                    <a:pt x="803275" y="1905"/>
                  </a:lnTo>
                  <a:lnTo>
                    <a:pt x="826770" y="1270"/>
                  </a:lnTo>
                  <a:lnTo>
                    <a:pt x="850583" y="635"/>
                  </a:lnTo>
                  <a:lnTo>
                    <a:pt x="874713"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mn-lt"/>
                <a:ea typeface="+mn-ea"/>
              </a:endParaRPr>
            </a:p>
          </p:txBody>
        </p:sp>
      </p:grpSp>
      <p:grpSp>
        <p:nvGrpSpPr>
          <p:cNvPr id="16" name="组合 15"/>
          <p:cNvGrpSpPr/>
          <p:nvPr/>
        </p:nvGrpSpPr>
        <p:grpSpPr>
          <a:xfrm>
            <a:off x="2963821" y="1751649"/>
            <a:ext cx="1260000" cy="1260000"/>
            <a:chOff x="4957031" y="1919130"/>
            <a:chExt cx="900000" cy="898457"/>
          </a:xfrm>
        </p:grpSpPr>
        <p:sp>
          <p:nvSpPr>
            <p:cNvPr id="17" name="MH_Other_4"/>
            <p:cNvSpPr/>
            <p:nvPr>
              <p:custDataLst>
                <p:tags r:id="rId15"/>
              </p:custDataLst>
            </p:nvPr>
          </p:nvSpPr>
          <p:spPr>
            <a:xfrm>
              <a:off x="4957031" y="1919130"/>
              <a:ext cx="900000" cy="898457"/>
            </a:xfrm>
            <a:prstGeom prst="ellipse">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8" name="MH_Other_5"/>
            <p:cNvSpPr/>
            <p:nvPr>
              <p:custDataLst>
                <p:tags r:id="rId16"/>
              </p:custDataLst>
            </p:nvPr>
          </p:nvSpPr>
          <p:spPr>
            <a:xfrm>
              <a:off x="5090722" y="2044358"/>
              <a:ext cx="648000" cy="648000"/>
            </a:xfrm>
            <a:prstGeom prst="ellipse">
              <a:avLst/>
            </a:prstGeom>
            <a:solidFill>
              <a:srgbClr val="92D05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2700">
                <a:latin typeface="Calibri" panose="020F0502020204030204" pitchFamily="34" charset="0"/>
                <a:ea typeface="微软雅黑" panose="020B0503020204020204" pitchFamily="34" charset="-122"/>
              </a:endParaRPr>
            </a:p>
          </p:txBody>
        </p:sp>
        <p:sp>
          <p:nvSpPr>
            <p:cNvPr id="19" name="MH_Other_13"/>
            <p:cNvSpPr>
              <a:spLocks noChangeAspect="1"/>
            </p:cNvSpPr>
            <p:nvPr>
              <p:custDataLst>
                <p:tags r:id="rId17"/>
              </p:custDataLst>
            </p:nvPr>
          </p:nvSpPr>
          <p:spPr bwMode="auto">
            <a:xfrm>
              <a:off x="5254066" y="2185157"/>
              <a:ext cx="321312" cy="366402"/>
            </a:xfrm>
            <a:custGeom>
              <a:avLst/>
              <a:gdLst>
                <a:gd name="T0" fmla="*/ 1083502 w 1854200"/>
                <a:gd name="T1" fmla="*/ 1905000 h 2143126"/>
                <a:gd name="T2" fmla="*/ 369632 w 1854200"/>
                <a:gd name="T3" fmla="*/ 1627011 h 2143126"/>
                <a:gd name="T4" fmla="*/ 280391 w 1854200"/>
                <a:gd name="T5" fmla="*/ 1905000 h 2143126"/>
                <a:gd name="T6" fmla="*/ 1585749 w 1854200"/>
                <a:gd name="T7" fmla="*/ 1456206 h 2143126"/>
                <a:gd name="T8" fmla="*/ 1617257 w 1854200"/>
                <a:gd name="T9" fmla="*/ 1504089 h 2143126"/>
                <a:gd name="T10" fmla="*/ 1637950 w 1854200"/>
                <a:gd name="T11" fmla="*/ 1557606 h 2143126"/>
                <a:gd name="T12" fmla="*/ 1647355 w 1854200"/>
                <a:gd name="T13" fmla="*/ 1615349 h 2143126"/>
                <a:gd name="T14" fmla="*/ 1644533 w 1854200"/>
                <a:gd name="T15" fmla="*/ 1672152 h 2143126"/>
                <a:gd name="T16" fmla="*/ 1631131 w 1854200"/>
                <a:gd name="T17" fmla="*/ 1724731 h 2143126"/>
                <a:gd name="T18" fmla="*/ 1584809 w 1854200"/>
                <a:gd name="T19" fmla="*/ 1804772 h 2143126"/>
                <a:gd name="T20" fmla="*/ 1503687 w 1854200"/>
                <a:gd name="T21" fmla="*/ 1871903 h 2143126"/>
                <a:gd name="T22" fmla="*/ 1441377 w 1854200"/>
                <a:gd name="T23" fmla="*/ 1896549 h 2143126"/>
                <a:gd name="T24" fmla="*/ 1386825 w 1854200"/>
                <a:gd name="T25" fmla="*/ 1904530 h 2143126"/>
                <a:gd name="T26" fmla="*/ 1330864 w 1854200"/>
                <a:gd name="T27" fmla="*/ 1901948 h 2143126"/>
                <a:gd name="T28" fmla="*/ 1278429 w 1854200"/>
                <a:gd name="T29" fmla="*/ 1888333 h 2143126"/>
                <a:gd name="T30" fmla="*/ 1197777 w 1854200"/>
                <a:gd name="T31" fmla="*/ 1842328 h 2143126"/>
                <a:gd name="T32" fmla="*/ 1130999 w 1854200"/>
                <a:gd name="T33" fmla="*/ 1761113 h 2143126"/>
                <a:gd name="T34" fmla="*/ 1106310 w 1854200"/>
                <a:gd name="T35" fmla="*/ 1698911 h 2143126"/>
                <a:gd name="T36" fmla="*/ 1097845 w 1854200"/>
                <a:gd name="T37" fmla="*/ 1644689 h 2143126"/>
                <a:gd name="T38" fmla="*/ 1206947 w 1854200"/>
                <a:gd name="T39" fmla="*/ 1673091 h 2143126"/>
                <a:gd name="T40" fmla="*/ 1235633 w 1854200"/>
                <a:gd name="T41" fmla="*/ 1732711 h 2143126"/>
                <a:gd name="T42" fmla="*/ 1284072 w 1854200"/>
                <a:gd name="T43" fmla="*/ 1776370 h 2143126"/>
                <a:gd name="T44" fmla="*/ 1346617 w 1854200"/>
                <a:gd name="T45" fmla="*/ 1799373 h 2143126"/>
                <a:gd name="T46" fmla="*/ 1415512 w 1854200"/>
                <a:gd name="T47" fmla="*/ 1795852 h 2143126"/>
                <a:gd name="T48" fmla="*/ 1475001 w 1854200"/>
                <a:gd name="T49" fmla="*/ 1767451 h 2143126"/>
                <a:gd name="T50" fmla="*/ 1519206 w 1854200"/>
                <a:gd name="T51" fmla="*/ 1719097 h 2143126"/>
                <a:gd name="T52" fmla="*/ 1541779 w 1854200"/>
                <a:gd name="T53" fmla="*/ 1656426 h 2143126"/>
                <a:gd name="T54" fmla="*/ 1541074 w 1854200"/>
                <a:gd name="T55" fmla="*/ 1598684 h 2143126"/>
                <a:gd name="T56" fmla="*/ 1524850 w 1854200"/>
                <a:gd name="T57" fmla="*/ 1551973 h 2143126"/>
                <a:gd name="T58" fmla="*/ 1496163 w 1854200"/>
                <a:gd name="T59" fmla="*/ 1511835 h 2143126"/>
                <a:gd name="T60" fmla="*/ 1456661 w 1854200"/>
                <a:gd name="T61" fmla="*/ 1481321 h 2143126"/>
                <a:gd name="T62" fmla="*/ 456397 w 1854200"/>
                <a:gd name="T63" fmla="*/ 1176 h 2143126"/>
                <a:gd name="T64" fmla="*/ 489551 w 1854200"/>
                <a:gd name="T65" fmla="*/ 23288 h 2143126"/>
                <a:gd name="T66" fmla="*/ 559856 w 1854200"/>
                <a:gd name="T67" fmla="*/ 406471 h 2143126"/>
                <a:gd name="T68" fmla="*/ 540576 w 1854200"/>
                <a:gd name="T69" fmla="*/ 441990 h 2143126"/>
                <a:gd name="T70" fmla="*/ 436881 w 1854200"/>
                <a:gd name="T71" fmla="*/ 453986 h 2143126"/>
                <a:gd name="T72" fmla="*/ 447933 w 1854200"/>
                <a:gd name="T73" fmla="*/ 495151 h 2143126"/>
                <a:gd name="T74" fmla="*/ 502954 w 1854200"/>
                <a:gd name="T75" fmla="*/ 583595 h 2143126"/>
                <a:gd name="T76" fmla="*/ 601476 w 1854200"/>
                <a:gd name="T77" fmla="*/ 691329 h 2143126"/>
                <a:gd name="T78" fmla="*/ 771949 w 1854200"/>
                <a:gd name="T79" fmla="*/ 862103 h 2143126"/>
                <a:gd name="T80" fmla="*/ 879640 w 1854200"/>
                <a:gd name="T81" fmla="*/ 960427 h 2143126"/>
                <a:gd name="T82" fmla="*/ 968051 w 1854200"/>
                <a:gd name="T83" fmla="*/ 1015470 h 2143126"/>
                <a:gd name="T84" fmla="*/ 1009199 w 1854200"/>
                <a:gd name="T85" fmla="*/ 1026996 h 2143126"/>
                <a:gd name="T86" fmla="*/ 1021191 w 1854200"/>
                <a:gd name="T87" fmla="*/ 922791 h 2143126"/>
                <a:gd name="T88" fmla="*/ 1056696 w 1854200"/>
                <a:gd name="T89" fmla="*/ 903738 h 2143126"/>
                <a:gd name="T90" fmla="*/ 1439731 w 1854200"/>
                <a:gd name="T91" fmla="*/ 973835 h 2143126"/>
                <a:gd name="T92" fmla="*/ 1462069 w 1854200"/>
                <a:gd name="T93" fmla="*/ 1007002 h 2143126"/>
                <a:gd name="T94" fmla="*/ 1456896 w 1854200"/>
                <a:gd name="T95" fmla="*/ 1329732 h 2143126"/>
                <a:gd name="T96" fmla="*/ 1425858 w 1854200"/>
                <a:gd name="T97" fmla="*/ 1355371 h 2143126"/>
                <a:gd name="T98" fmla="*/ 1346383 w 1854200"/>
                <a:gd name="T99" fmla="*/ 1352313 h 2143126"/>
                <a:gd name="T100" fmla="*/ 1163212 w 1854200"/>
                <a:gd name="T101" fmla="*/ 1317264 h 2143126"/>
                <a:gd name="T102" fmla="*/ 1030832 w 1854200"/>
                <a:gd name="T103" fmla="*/ 1276100 h 2143126"/>
                <a:gd name="T104" fmla="*/ 882932 w 1854200"/>
                <a:gd name="T105" fmla="*/ 1214236 h 2143126"/>
                <a:gd name="T106" fmla="*/ 726097 w 1854200"/>
                <a:gd name="T107" fmla="*/ 1126496 h 2143126"/>
                <a:gd name="T108" fmla="*/ 566441 w 1854200"/>
                <a:gd name="T109" fmla="*/ 1008884 h 2143126"/>
                <a:gd name="T110" fmla="*/ 416659 w 1854200"/>
                <a:gd name="T111" fmla="*/ 862573 h 2143126"/>
                <a:gd name="T112" fmla="*/ 301914 w 1854200"/>
                <a:gd name="T113" fmla="*/ 708030 h 2143126"/>
                <a:gd name="T114" fmla="*/ 219852 w 1854200"/>
                <a:gd name="T115" fmla="*/ 553957 h 2143126"/>
                <a:gd name="T116" fmla="*/ 164595 w 1854200"/>
                <a:gd name="T117" fmla="*/ 408587 h 2143126"/>
                <a:gd name="T118" fmla="*/ 130500 w 1854200"/>
                <a:gd name="T119" fmla="*/ 278743 h 2143126"/>
                <a:gd name="T120" fmla="*/ 108397 w 1854200"/>
                <a:gd name="T121" fmla="*/ 119731 h 2143126"/>
                <a:gd name="T122" fmla="*/ 108397 w 1854200"/>
                <a:gd name="T123" fmla="*/ 37166 h 2143126"/>
                <a:gd name="T124" fmla="*/ 133792 w 1854200"/>
                <a:gd name="T125" fmla="*/ 6351 h 214312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854200" h="2143126">
                  <a:moveTo>
                    <a:pt x="0" y="2001838"/>
                  </a:moveTo>
                  <a:lnTo>
                    <a:pt x="134499" y="2001838"/>
                  </a:lnTo>
                  <a:lnTo>
                    <a:pt x="204788" y="2143126"/>
                  </a:lnTo>
                  <a:lnTo>
                    <a:pt x="69760" y="2143126"/>
                  </a:lnTo>
                  <a:lnTo>
                    <a:pt x="0" y="2001838"/>
                  </a:lnTo>
                  <a:close/>
                  <a:moveTo>
                    <a:pt x="928688" y="1830388"/>
                  </a:moveTo>
                  <a:lnTo>
                    <a:pt x="1063484" y="1830388"/>
                  </a:lnTo>
                  <a:lnTo>
                    <a:pt x="1219201" y="2143126"/>
                  </a:lnTo>
                  <a:lnTo>
                    <a:pt x="1084140" y="2143126"/>
                  </a:lnTo>
                  <a:lnTo>
                    <a:pt x="928688" y="1830388"/>
                  </a:lnTo>
                  <a:close/>
                  <a:moveTo>
                    <a:pt x="673100" y="1830388"/>
                  </a:moveTo>
                  <a:lnTo>
                    <a:pt x="807773" y="1830388"/>
                  </a:lnTo>
                  <a:lnTo>
                    <a:pt x="963613" y="2143126"/>
                  </a:lnTo>
                  <a:lnTo>
                    <a:pt x="828675" y="2143126"/>
                  </a:lnTo>
                  <a:lnTo>
                    <a:pt x="673100" y="1830388"/>
                  </a:lnTo>
                  <a:close/>
                  <a:moveTo>
                    <a:pt x="415925" y="1830388"/>
                  </a:moveTo>
                  <a:lnTo>
                    <a:pt x="551334" y="1830388"/>
                  </a:lnTo>
                  <a:lnTo>
                    <a:pt x="708025" y="2143126"/>
                  </a:lnTo>
                  <a:lnTo>
                    <a:pt x="572084" y="2143126"/>
                  </a:lnTo>
                  <a:lnTo>
                    <a:pt x="415925" y="1830388"/>
                  </a:lnTo>
                  <a:close/>
                  <a:moveTo>
                    <a:pt x="160338" y="1830388"/>
                  </a:moveTo>
                  <a:lnTo>
                    <a:pt x="294889" y="1830388"/>
                  </a:lnTo>
                  <a:lnTo>
                    <a:pt x="450851" y="2143126"/>
                  </a:lnTo>
                  <a:lnTo>
                    <a:pt x="315507" y="2143126"/>
                  </a:lnTo>
                  <a:lnTo>
                    <a:pt x="160338" y="1830388"/>
                  </a:lnTo>
                  <a:close/>
                  <a:moveTo>
                    <a:pt x="1750219" y="1603375"/>
                  </a:moveTo>
                  <a:lnTo>
                    <a:pt x="1756569" y="1608920"/>
                  </a:lnTo>
                  <a:lnTo>
                    <a:pt x="1762390" y="1614466"/>
                  </a:lnTo>
                  <a:lnTo>
                    <a:pt x="1767946" y="1620539"/>
                  </a:lnTo>
                  <a:lnTo>
                    <a:pt x="1773502" y="1626349"/>
                  </a:lnTo>
                  <a:lnTo>
                    <a:pt x="1779058" y="1632158"/>
                  </a:lnTo>
                  <a:lnTo>
                    <a:pt x="1784350" y="1638232"/>
                  </a:lnTo>
                  <a:lnTo>
                    <a:pt x="1789112" y="1644833"/>
                  </a:lnTo>
                  <a:lnTo>
                    <a:pt x="1794140" y="1651171"/>
                  </a:lnTo>
                  <a:lnTo>
                    <a:pt x="1798638" y="1657509"/>
                  </a:lnTo>
                  <a:lnTo>
                    <a:pt x="1803400" y="1664374"/>
                  </a:lnTo>
                  <a:lnTo>
                    <a:pt x="1807633" y="1671240"/>
                  </a:lnTo>
                  <a:lnTo>
                    <a:pt x="1811602" y="1677842"/>
                  </a:lnTo>
                  <a:lnTo>
                    <a:pt x="1815571" y="1684971"/>
                  </a:lnTo>
                  <a:lnTo>
                    <a:pt x="1819804" y="1692101"/>
                  </a:lnTo>
                  <a:lnTo>
                    <a:pt x="1823508" y="1699495"/>
                  </a:lnTo>
                  <a:lnTo>
                    <a:pt x="1826683" y="1706625"/>
                  </a:lnTo>
                  <a:lnTo>
                    <a:pt x="1829858" y="1714019"/>
                  </a:lnTo>
                  <a:lnTo>
                    <a:pt x="1833033" y="1721676"/>
                  </a:lnTo>
                  <a:lnTo>
                    <a:pt x="1835679" y="1729334"/>
                  </a:lnTo>
                  <a:lnTo>
                    <a:pt x="1838590" y="1736728"/>
                  </a:lnTo>
                  <a:lnTo>
                    <a:pt x="1840971" y="1744650"/>
                  </a:lnTo>
                  <a:lnTo>
                    <a:pt x="1843088" y="1752308"/>
                  </a:lnTo>
                  <a:lnTo>
                    <a:pt x="1845204" y="1760494"/>
                  </a:lnTo>
                  <a:lnTo>
                    <a:pt x="1847056" y="1768416"/>
                  </a:lnTo>
                  <a:lnTo>
                    <a:pt x="1848644" y="1776338"/>
                  </a:lnTo>
                  <a:lnTo>
                    <a:pt x="1850231" y="1784260"/>
                  </a:lnTo>
                  <a:lnTo>
                    <a:pt x="1851554" y="1792710"/>
                  </a:lnTo>
                  <a:lnTo>
                    <a:pt x="1852348" y="1800632"/>
                  </a:lnTo>
                  <a:lnTo>
                    <a:pt x="1853406" y="1809082"/>
                  </a:lnTo>
                  <a:lnTo>
                    <a:pt x="1853671" y="1817268"/>
                  </a:lnTo>
                  <a:lnTo>
                    <a:pt x="1854200" y="1825982"/>
                  </a:lnTo>
                  <a:lnTo>
                    <a:pt x="1854200" y="1834168"/>
                  </a:lnTo>
                  <a:lnTo>
                    <a:pt x="1854200" y="1842090"/>
                  </a:lnTo>
                  <a:lnTo>
                    <a:pt x="1853935" y="1850276"/>
                  </a:lnTo>
                  <a:lnTo>
                    <a:pt x="1853406" y="1857934"/>
                  </a:lnTo>
                  <a:lnTo>
                    <a:pt x="1852612" y="1865592"/>
                  </a:lnTo>
                  <a:lnTo>
                    <a:pt x="1851819" y="1873514"/>
                  </a:lnTo>
                  <a:lnTo>
                    <a:pt x="1850496" y="1881172"/>
                  </a:lnTo>
                  <a:lnTo>
                    <a:pt x="1849173" y="1888566"/>
                  </a:lnTo>
                  <a:lnTo>
                    <a:pt x="1847850" y="1896224"/>
                  </a:lnTo>
                  <a:lnTo>
                    <a:pt x="1846262" y="1903618"/>
                  </a:lnTo>
                  <a:lnTo>
                    <a:pt x="1844410" y="1911276"/>
                  </a:lnTo>
                  <a:lnTo>
                    <a:pt x="1842558" y="1918669"/>
                  </a:lnTo>
                  <a:lnTo>
                    <a:pt x="1840442" y="1925799"/>
                  </a:lnTo>
                  <a:lnTo>
                    <a:pt x="1837796" y="1933193"/>
                  </a:lnTo>
                  <a:lnTo>
                    <a:pt x="1835415" y="1940323"/>
                  </a:lnTo>
                  <a:lnTo>
                    <a:pt x="1832504" y="1947452"/>
                  </a:lnTo>
                  <a:lnTo>
                    <a:pt x="1829858" y="1954054"/>
                  </a:lnTo>
                  <a:lnTo>
                    <a:pt x="1823773" y="1968050"/>
                  </a:lnTo>
                  <a:lnTo>
                    <a:pt x="1816629" y="1981253"/>
                  </a:lnTo>
                  <a:lnTo>
                    <a:pt x="1809221" y="1994192"/>
                  </a:lnTo>
                  <a:lnTo>
                    <a:pt x="1801283" y="2006867"/>
                  </a:lnTo>
                  <a:lnTo>
                    <a:pt x="1792552" y="2018750"/>
                  </a:lnTo>
                  <a:lnTo>
                    <a:pt x="1783292" y="2030369"/>
                  </a:lnTo>
                  <a:lnTo>
                    <a:pt x="1773767" y="2041724"/>
                  </a:lnTo>
                  <a:lnTo>
                    <a:pt x="1763183" y="2052551"/>
                  </a:lnTo>
                  <a:lnTo>
                    <a:pt x="1752600" y="2062849"/>
                  </a:lnTo>
                  <a:lnTo>
                    <a:pt x="1741488" y="2072620"/>
                  </a:lnTo>
                  <a:lnTo>
                    <a:pt x="1729581" y="2081598"/>
                  </a:lnTo>
                  <a:lnTo>
                    <a:pt x="1717675" y="2090048"/>
                  </a:lnTo>
                  <a:lnTo>
                    <a:pt x="1704975" y="2098498"/>
                  </a:lnTo>
                  <a:lnTo>
                    <a:pt x="1692010" y="2105892"/>
                  </a:lnTo>
                  <a:lnTo>
                    <a:pt x="1678781" y="2112494"/>
                  </a:lnTo>
                  <a:lnTo>
                    <a:pt x="1665023" y="2118831"/>
                  </a:lnTo>
                  <a:lnTo>
                    <a:pt x="1657879" y="2121472"/>
                  </a:lnTo>
                  <a:lnTo>
                    <a:pt x="1650735" y="2124376"/>
                  </a:lnTo>
                  <a:lnTo>
                    <a:pt x="1643592" y="2126753"/>
                  </a:lnTo>
                  <a:lnTo>
                    <a:pt x="1636712" y="2129130"/>
                  </a:lnTo>
                  <a:lnTo>
                    <a:pt x="1629304" y="2131242"/>
                  </a:lnTo>
                  <a:lnTo>
                    <a:pt x="1621896" y="2133619"/>
                  </a:lnTo>
                  <a:lnTo>
                    <a:pt x="1614488" y="2134939"/>
                  </a:lnTo>
                  <a:lnTo>
                    <a:pt x="1607079" y="2136788"/>
                  </a:lnTo>
                  <a:lnTo>
                    <a:pt x="1599406" y="2138372"/>
                  </a:lnTo>
                  <a:lnTo>
                    <a:pt x="1591733" y="2139692"/>
                  </a:lnTo>
                  <a:lnTo>
                    <a:pt x="1583796" y="2140485"/>
                  </a:lnTo>
                  <a:lnTo>
                    <a:pt x="1576123" y="2141541"/>
                  </a:lnTo>
                  <a:lnTo>
                    <a:pt x="1568450" y="2142069"/>
                  </a:lnTo>
                  <a:lnTo>
                    <a:pt x="1560512" y="2142597"/>
                  </a:lnTo>
                  <a:lnTo>
                    <a:pt x="1552575" y="2143125"/>
                  </a:lnTo>
                  <a:lnTo>
                    <a:pt x="1544638" y="2143125"/>
                  </a:lnTo>
                  <a:lnTo>
                    <a:pt x="1536700" y="2143125"/>
                  </a:lnTo>
                  <a:lnTo>
                    <a:pt x="1528762" y="2142597"/>
                  </a:lnTo>
                  <a:lnTo>
                    <a:pt x="1520825" y="2142069"/>
                  </a:lnTo>
                  <a:lnTo>
                    <a:pt x="1512888" y="2141541"/>
                  </a:lnTo>
                  <a:lnTo>
                    <a:pt x="1505215" y="2140485"/>
                  </a:lnTo>
                  <a:lnTo>
                    <a:pt x="1497542" y="2139692"/>
                  </a:lnTo>
                  <a:lnTo>
                    <a:pt x="1489869" y="2138372"/>
                  </a:lnTo>
                  <a:lnTo>
                    <a:pt x="1482196" y="2136788"/>
                  </a:lnTo>
                  <a:lnTo>
                    <a:pt x="1474788" y="2134939"/>
                  </a:lnTo>
                  <a:lnTo>
                    <a:pt x="1467379" y="2133619"/>
                  </a:lnTo>
                  <a:lnTo>
                    <a:pt x="1459971" y="2131242"/>
                  </a:lnTo>
                  <a:lnTo>
                    <a:pt x="1452562" y="2129130"/>
                  </a:lnTo>
                  <a:lnTo>
                    <a:pt x="1445419" y="2126753"/>
                  </a:lnTo>
                  <a:lnTo>
                    <a:pt x="1438540" y="2124376"/>
                  </a:lnTo>
                  <a:lnTo>
                    <a:pt x="1431396" y="2121472"/>
                  </a:lnTo>
                  <a:lnTo>
                    <a:pt x="1424252" y="2118831"/>
                  </a:lnTo>
                  <a:lnTo>
                    <a:pt x="1410494" y="2112494"/>
                  </a:lnTo>
                  <a:lnTo>
                    <a:pt x="1397000" y="2105892"/>
                  </a:lnTo>
                  <a:lnTo>
                    <a:pt x="1384300" y="2098498"/>
                  </a:lnTo>
                  <a:lnTo>
                    <a:pt x="1371600" y="2090048"/>
                  </a:lnTo>
                  <a:lnTo>
                    <a:pt x="1359429" y="2081598"/>
                  </a:lnTo>
                  <a:lnTo>
                    <a:pt x="1347788" y="2072620"/>
                  </a:lnTo>
                  <a:lnTo>
                    <a:pt x="1336675" y="2062849"/>
                  </a:lnTo>
                  <a:lnTo>
                    <a:pt x="1325827" y="2052551"/>
                  </a:lnTo>
                  <a:lnTo>
                    <a:pt x="1315508" y="2041724"/>
                  </a:lnTo>
                  <a:lnTo>
                    <a:pt x="1305983" y="2030369"/>
                  </a:lnTo>
                  <a:lnTo>
                    <a:pt x="1296723" y="2018750"/>
                  </a:lnTo>
                  <a:lnTo>
                    <a:pt x="1287992" y="2006867"/>
                  </a:lnTo>
                  <a:lnTo>
                    <a:pt x="1280054" y="1994192"/>
                  </a:lnTo>
                  <a:lnTo>
                    <a:pt x="1272646" y="1981253"/>
                  </a:lnTo>
                  <a:lnTo>
                    <a:pt x="1265502" y="1968050"/>
                  </a:lnTo>
                  <a:lnTo>
                    <a:pt x="1259417" y="1954054"/>
                  </a:lnTo>
                  <a:lnTo>
                    <a:pt x="1256506" y="1947452"/>
                  </a:lnTo>
                  <a:lnTo>
                    <a:pt x="1253860" y="1940323"/>
                  </a:lnTo>
                  <a:lnTo>
                    <a:pt x="1251215" y="1933193"/>
                  </a:lnTo>
                  <a:lnTo>
                    <a:pt x="1248833" y="1925799"/>
                  </a:lnTo>
                  <a:lnTo>
                    <a:pt x="1246717" y="1918669"/>
                  </a:lnTo>
                  <a:lnTo>
                    <a:pt x="1244865" y="1911276"/>
                  </a:lnTo>
                  <a:lnTo>
                    <a:pt x="1243012" y="1903618"/>
                  </a:lnTo>
                  <a:lnTo>
                    <a:pt x="1241425" y="1896224"/>
                  </a:lnTo>
                  <a:lnTo>
                    <a:pt x="1239838" y="1888566"/>
                  </a:lnTo>
                  <a:lnTo>
                    <a:pt x="1238779" y="1881172"/>
                  </a:lnTo>
                  <a:lnTo>
                    <a:pt x="1237456" y="1873514"/>
                  </a:lnTo>
                  <a:lnTo>
                    <a:pt x="1236662" y="1865592"/>
                  </a:lnTo>
                  <a:lnTo>
                    <a:pt x="1235869" y="1857934"/>
                  </a:lnTo>
                  <a:lnTo>
                    <a:pt x="1235340" y="1850276"/>
                  </a:lnTo>
                  <a:lnTo>
                    <a:pt x="1235340" y="1842090"/>
                  </a:lnTo>
                  <a:lnTo>
                    <a:pt x="1235075" y="1834168"/>
                  </a:lnTo>
                  <a:lnTo>
                    <a:pt x="1352021" y="1834168"/>
                  </a:lnTo>
                  <a:lnTo>
                    <a:pt x="1352550" y="1843939"/>
                  </a:lnTo>
                  <a:lnTo>
                    <a:pt x="1353079" y="1853973"/>
                  </a:lnTo>
                  <a:lnTo>
                    <a:pt x="1354402" y="1863480"/>
                  </a:lnTo>
                  <a:lnTo>
                    <a:pt x="1355725" y="1872986"/>
                  </a:lnTo>
                  <a:lnTo>
                    <a:pt x="1358106" y="1882228"/>
                  </a:lnTo>
                  <a:lnTo>
                    <a:pt x="1360752" y="1891471"/>
                  </a:lnTo>
                  <a:lnTo>
                    <a:pt x="1363927" y="1900449"/>
                  </a:lnTo>
                  <a:lnTo>
                    <a:pt x="1367102" y="1908899"/>
                  </a:lnTo>
                  <a:lnTo>
                    <a:pt x="1370806" y="1917613"/>
                  </a:lnTo>
                  <a:lnTo>
                    <a:pt x="1375304" y="1925799"/>
                  </a:lnTo>
                  <a:lnTo>
                    <a:pt x="1379802" y="1933985"/>
                  </a:lnTo>
                  <a:lnTo>
                    <a:pt x="1385094" y="1941643"/>
                  </a:lnTo>
                  <a:lnTo>
                    <a:pt x="1390385" y="1949301"/>
                  </a:lnTo>
                  <a:lnTo>
                    <a:pt x="1396206" y="1956431"/>
                  </a:lnTo>
                  <a:lnTo>
                    <a:pt x="1402027" y="1963296"/>
                  </a:lnTo>
                  <a:lnTo>
                    <a:pt x="1408642" y="1970162"/>
                  </a:lnTo>
                  <a:lnTo>
                    <a:pt x="1415256" y="1976236"/>
                  </a:lnTo>
                  <a:lnTo>
                    <a:pt x="1422135" y="1982573"/>
                  </a:lnTo>
                  <a:lnTo>
                    <a:pt x="1429544" y="1988383"/>
                  </a:lnTo>
                  <a:lnTo>
                    <a:pt x="1436952" y="1993664"/>
                  </a:lnTo>
                  <a:lnTo>
                    <a:pt x="1444890" y="1998417"/>
                  </a:lnTo>
                  <a:lnTo>
                    <a:pt x="1452827" y="2003170"/>
                  </a:lnTo>
                  <a:lnTo>
                    <a:pt x="1461294" y="2007395"/>
                  </a:lnTo>
                  <a:lnTo>
                    <a:pt x="1469760" y="2011356"/>
                  </a:lnTo>
                  <a:lnTo>
                    <a:pt x="1478492" y="2014789"/>
                  </a:lnTo>
                  <a:lnTo>
                    <a:pt x="1487488" y="2017958"/>
                  </a:lnTo>
                  <a:lnTo>
                    <a:pt x="1496748" y="2020335"/>
                  </a:lnTo>
                  <a:lnTo>
                    <a:pt x="1506008" y="2022447"/>
                  </a:lnTo>
                  <a:lnTo>
                    <a:pt x="1515269" y="2024296"/>
                  </a:lnTo>
                  <a:lnTo>
                    <a:pt x="1525058" y="2025616"/>
                  </a:lnTo>
                  <a:lnTo>
                    <a:pt x="1534583" y="2026144"/>
                  </a:lnTo>
                  <a:lnTo>
                    <a:pt x="1544638" y="2026408"/>
                  </a:lnTo>
                  <a:lnTo>
                    <a:pt x="1554692" y="2026144"/>
                  </a:lnTo>
                  <a:lnTo>
                    <a:pt x="1564217" y="2025616"/>
                  </a:lnTo>
                  <a:lnTo>
                    <a:pt x="1574006" y="2024296"/>
                  </a:lnTo>
                  <a:lnTo>
                    <a:pt x="1583267" y="2022447"/>
                  </a:lnTo>
                  <a:lnTo>
                    <a:pt x="1592792" y="2020335"/>
                  </a:lnTo>
                  <a:lnTo>
                    <a:pt x="1601788" y="2017958"/>
                  </a:lnTo>
                  <a:lnTo>
                    <a:pt x="1610783" y="2014789"/>
                  </a:lnTo>
                  <a:lnTo>
                    <a:pt x="1619779" y="2011356"/>
                  </a:lnTo>
                  <a:lnTo>
                    <a:pt x="1627981" y="2007395"/>
                  </a:lnTo>
                  <a:lnTo>
                    <a:pt x="1636183" y="2003170"/>
                  </a:lnTo>
                  <a:lnTo>
                    <a:pt x="1644385" y="1998417"/>
                  </a:lnTo>
                  <a:lnTo>
                    <a:pt x="1652323" y="1993664"/>
                  </a:lnTo>
                  <a:lnTo>
                    <a:pt x="1659731" y="1988383"/>
                  </a:lnTo>
                  <a:lnTo>
                    <a:pt x="1667140" y="1982573"/>
                  </a:lnTo>
                  <a:lnTo>
                    <a:pt x="1674019" y="1976236"/>
                  </a:lnTo>
                  <a:lnTo>
                    <a:pt x="1680633" y="1970162"/>
                  </a:lnTo>
                  <a:lnTo>
                    <a:pt x="1687248" y="1963296"/>
                  </a:lnTo>
                  <a:lnTo>
                    <a:pt x="1693333" y="1956431"/>
                  </a:lnTo>
                  <a:lnTo>
                    <a:pt x="1698890" y="1949301"/>
                  </a:lnTo>
                  <a:lnTo>
                    <a:pt x="1704446" y="1941643"/>
                  </a:lnTo>
                  <a:lnTo>
                    <a:pt x="1709473" y="1933985"/>
                  </a:lnTo>
                  <a:lnTo>
                    <a:pt x="1713971" y="1925799"/>
                  </a:lnTo>
                  <a:lnTo>
                    <a:pt x="1718204" y="1917613"/>
                  </a:lnTo>
                  <a:lnTo>
                    <a:pt x="1721908" y="1908899"/>
                  </a:lnTo>
                  <a:lnTo>
                    <a:pt x="1725348" y="1900449"/>
                  </a:lnTo>
                  <a:lnTo>
                    <a:pt x="1728523" y="1891471"/>
                  </a:lnTo>
                  <a:lnTo>
                    <a:pt x="1731169" y="1882228"/>
                  </a:lnTo>
                  <a:lnTo>
                    <a:pt x="1733285" y="1872986"/>
                  </a:lnTo>
                  <a:lnTo>
                    <a:pt x="1734873" y="1863480"/>
                  </a:lnTo>
                  <a:lnTo>
                    <a:pt x="1736196" y="1853973"/>
                  </a:lnTo>
                  <a:lnTo>
                    <a:pt x="1736990" y="1843939"/>
                  </a:lnTo>
                  <a:lnTo>
                    <a:pt x="1736990" y="1834168"/>
                  </a:lnTo>
                  <a:lnTo>
                    <a:pt x="1736990" y="1826775"/>
                  </a:lnTo>
                  <a:lnTo>
                    <a:pt x="1736725" y="1819645"/>
                  </a:lnTo>
                  <a:lnTo>
                    <a:pt x="1735931" y="1812779"/>
                  </a:lnTo>
                  <a:lnTo>
                    <a:pt x="1734873" y="1805649"/>
                  </a:lnTo>
                  <a:lnTo>
                    <a:pt x="1734079" y="1798520"/>
                  </a:lnTo>
                  <a:lnTo>
                    <a:pt x="1732492" y="1791654"/>
                  </a:lnTo>
                  <a:lnTo>
                    <a:pt x="1730904" y="1784788"/>
                  </a:lnTo>
                  <a:lnTo>
                    <a:pt x="1728788" y="1777922"/>
                  </a:lnTo>
                  <a:lnTo>
                    <a:pt x="1726671" y="1771321"/>
                  </a:lnTo>
                  <a:lnTo>
                    <a:pt x="1724554" y="1764983"/>
                  </a:lnTo>
                  <a:lnTo>
                    <a:pt x="1721644" y="1758646"/>
                  </a:lnTo>
                  <a:lnTo>
                    <a:pt x="1718998" y="1752044"/>
                  </a:lnTo>
                  <a:lnTo>
                    <a:pt x="1715823" y="1745970"/>
                  </a:lnTo>
                  <a:lnTo>
                    <a:pt x="1712383" y="1739633"/>
                  </a:lnTo>
                  <a:lnTo>
                    <a:pt x="1708944" y="1733559"/>
                  </a:lnTo>
                  <a:lnTo>
                    <a:pt x="1704975" y="1727750"/>
                  </a:lnTo>
                  <a:lnTo>
                    <a:pt x="1701271" y="1722205"/>
                  </a:lnTo>
                  <a:lnTo>
                    <a:pt x="1697038" y="1716659"/>
                  </a:lnTo>
                  <a:lnTo>
                    <a:pt x="1692804" y="1711114"/>
                  </a:lnTo>
                  <a:lnTo>
                    <a:pt x="1688042" y="1705833"/>
                  </a:lnTo>
                  <a:lnTo>
                    <a:pt x="1683544" y="1700815"/>
                  </a:lnTo>
                  <a:lnTo>
                    <a:pt x="1678517" y="1695798"/>
                  </a:lnTo>
                  <a:lnTo>
                    <a:pt x="1673225" y="1691045"/>
                  </a:lnTo>
                  <a:lnTo>
                    <a:pt x="1667933" y="1686556"/>
                  </a:lnTo>
                  <a:lnTo>
                    <a:pt x="1662377" y="1682331"/>
                  </a:lnTo>
                  <a:lnTo>
                    <a:pt x="1656821" y="1677842"/>
                  </a:lnTo>
                  <a:lnTo>
                    <a:pt x="1651000" y="1673881"/>
                  </a:lnTo>
                  <a:lnTo>
                    <a:pt x="1645179" y="1670184"/>
                  </a:lnTo>
                  <a:lnTo>
                    <a:pt x="1639094" y="1666487"/>
                  </a:lnTo>
                  <a:lnTo>
                    <a:pt x="1632479" y="1663054"/>
                  </a:lnTo>
                  <a:lnTo>
                    <a:pt x="1626129" y="1660149"/>
                  </a:lnTo>
                  <a:lnTo>
                    <a:pt x="1619779" y="1656980"/>
                  </a:lnTo>
                  <a:lnTo>
                    <a:pt x="1750219" y="1603375"/>
                  </a:lnTo>
                  <a:close/>
                  <a:moveTo>
                    <a:pt x="178859" y="0"/>
                  </a:moveTo>
                  <a:lnTo>
                    <a:pt x="501650" y="0"/>
                  </a:lnTo>
                  <a:lnTo>
                    <a:pt x="507736" y="265"/>
                  </a:lnTo>
                  <a:lnTo>
                    <a:pt x="513557" y="1323"/>
                  </a:lnTo>
                  <a:lnTo>
                    <a:pt x="519113" y="2647"/>
                  </a:lnTo>
                  <a:lnTo>
                    <a:pt x="524669" y="4499"/>
                  </a:lnTo>
                  <a:lnTo>
                    <a:pt x="529961" y="7145"/>
                  </a:lnTo>
                  <a:lnTo>
                    <a:pt x="534988" y="10056"/>
                  </a:lnTo>
                  <a:lnTo>
                    <a:pt x="539486" y="13496"/>
                  </a:lnTo>
                  <a:lnTo>
                    <a:pt x="543984" y="17466"/>
                  </a:lnTo>
                  <a:lnTo>
                    <a:pt x="547688" y="21700"/>
                  </a:lnTo>
                  <a:lnTo>
                    <a:pt x="550863" y="26199"/>
                  </a:lnTo>
                  <a:lnTo>
                    <a:pt x="554038" y="31227"/>
                  </a:lnTo>
                  <a:lnTo>
                    <a:pt x="556419" y="36254"/>
                  </a:lnTo>
                  <a:lnTo>
                    <a:pt x="558536" y="41812"/>
                  </a:lnTo>
                  <a:lnTo>
                    <a:pt x="559859" y="47369"/>
                  </a:lnTo>
                  <a:lnTo>
                    <a:pt x="560917" y="53720"/>
                  </a:lnTo>
                  <a:lnTo>
                    <a:pt x="561182" y="59806"/>
                  </a:lnTo>
                  <a:lnTo>
                    <a:pt x="630238" y="451193"/>
                  </a:lnTo>
                  <a:lnTo>
                    <a:pt x="629973" y="457280"/>
                  </a:lnTo>
                  <a:lnTo>
                    <a:pt x="628915" y="463366"/>
                  </a:lnTo>
                  <a:lnTo>
                    <a:pt x="627328" y="468923"/>
                  </a:lnTo>
                  <a:lnTo>
                    <a:pt x="625476" y="474480"/>
                  </a:lnTo>
                  <a:lnTo>
                    <a:pt x="623094" y="479773"/>
                  </a:lnTo>
                  <a:lnTo>
                    <a:pt x="619919" y="484536"/>
                  </a:lnTo>
                  <a:lnTo>
                    <a:pt x="616480" y="489300"/>
                  </a:lnTo>
                  <a:lnTo>
                    <a:pt x="612511" y="493269"/>
                  </a:lnTo>
                  <a:lnTo>
                    <a:pt x="608278" y="497239"/>
                  </a:lnTo>
                  <a:lnTo>
                    <a:pt x="604044" y="500679"/>
                  </a:lnTo>
                  <a:lnTo>
                    <a:pt x="599017" y="503590"/>
                  </a:lnTo>
                  <a:lnTo>
                    <a:pt x="593726" y="506236"/>
                  </a:lnTo>
                  <a:lnTo>
                    <a:pt x="588169" y="508088"/>
                  </a:lnTo>
                  <a:lnTo>
                    <a:pt x="582613" y="509676"/>
                  </a:lnTo>
                  <a:lnTo>
                    <a:pt x="576528" y="510470"/>
                  </a:lnTo>
                  <a:lnTo>
                    <a:pt x="570707" y="510735"/>
                  </a:lnTo>
                  <a:lnTo>
                    <a:pt x="491596" y="510735"/>
                  </a:lnTo>
                  <a:lnTo>
                    <a:pt x="492126" y="516292"/>
                  </a:lnTo>
                  <a:lnTo>
                    <a:pt x="492919" y="521849"/>
                  </a:lnTo>
                  <a:lnTo>
                    <a:pt x="494242" y="527671"/>
                  </a:lnTo>
                  <a:lnTo>
                    <a:pt x="495830" y="533228"/>
                  </a:lnTo>
                  <a:lnTo>
                    <a:pt x="497682" y="539050"/>
                  </a:lnTo>
                  <a:lnTo>
                    <a:pt x="499534" y="545137"/>
                  </a:lnTo>
                  <a:lnTo>
                    <a:pt x="501650" y="551223"/>
                  </a:lnTo>
                  <a:lnTo>
                    <a:pt x="504032" y="557045"/>
                  </a:lnTo>
                  <a:lnTo>
                    <a:pt x="509323" y="568953"/>
                  </a:lnTo>
                  <a:lnTo>
                    <a:pt x="515409" y="581391"/>
                  </a:lnTo>
                  <a:lnTo>
                    <a:pt x="522553" y="593828"/>
                  </a:lnTo>
                  <a:lnTo>
                    <a:pt x="529961" y="606001"/>
                  </a:lnTo>
                  <a:lnTo>
                    <a:pt x="538428" y="618703"/>
                  </a:lnTo>
                  <a:lnTo>
                    <a:pt x="546894" y="631406"/>
                  </a:lnTo>
                  <a:lnTo>
                    <a:pt x="556155" y="643843"/>
                  </a:lnTo>
                  <a:lnTo>
                    <a:pt x="565944" y="656545"/>
                  </a:lnTo>
                  <a:lnTo>
                    <a:pt x="576263" y="669247"/>
                  </a:lnTo>
                  <a:lnTo>
                    <a:pt x="586582" y="681950"/>
                  </a:lnTo>
                  <a:lnTo>
                    <a:pt x="597430" y="694123"/>
                  </a:lnTo>
                  <a:lnTo>
                    <a:pt x="608542" y="706560"/>
                  </a:lnTo>
                  <a:lnTo>
                    <a:pt x="619655" y="718998"/>
                  </a:lnTo>
                  <a:lnTo>
                    <a:pt x="631032" y="731171"/>
                  </a:lnTo>
                  <a:lnTo>
                    <a:pt x="653786" y="754987"/>
                  </a:lnTo>
                  <a:lnTo>
                    <a:pt x="676805" y="777746"/>
                  </a:lnTo>
                  <a:lnTo>
                    <a:pt x="698765" y="799710"/>
                  </a:lnTo>
                  <a:lnTo>
                    <a:pt x="740305" y="839404"/>
                  </a:lnTo>
                  <a:lnTo>
                    <a:pt x="758032" y="856870"/>
                  </a:lnTo>
                  <a:lnTo>
                    <a:pt x="774171" y="872483"/>
                  </a:lnTo>
                  <a:lnTo>
                    <a:pt x="789517" y="888361"/>
                  </a:lnTo>
                  <a:lnTo>
                    <a:pt x="806980" y="906355"/>
                  </a:lnTo>
                  <a:lnTo>
                    <a:pt x="846932" y="947637"/>
                  </a:lnTo>
                  <a:lnTo>
                    <a:pt x="868628" y="969866"/>
                  </a:lnTo>
                  <a:lnTo>
                    <a:pt x="891646" y="992624"/>
                  </a:lnTo>
                  <a:lnTo>
                    <a:pt x="915194" y="1015647"/>
                  </a:lnTo>
                  <a:lnTo>
                    <a:pt x="927630" y="1026762"/>
                  </a:lnTo>
                  <a:lnTo>
                    <a:pt x="939800" y="1038140"/>
                  </a:lnTo>
                  <a:lnTo>
                    <a:pt x="952236" y="1048990"/>
                  </a:lnTo>
                  <a:lnTo>
                    <a:pt x="964936" y="1059840"/>
                  </a:lnTo>
                  <a:lnTo>
                    <a:pt x="977107" y="1070425"/>
                  </a:lnTo>
                  <a:lnTo>
                    <a:pt x="989807" y="1080481"/>
                  </a:lnTo>
                  <a:lnTo>
                    <a:pt x="1002507" y="1090272"/>
                  </a:lnTo>
                  <a:lnTo>
                    <a:pt x="1015207" y="1099534"/>
                  </a:lnTo>
                  <a:lnTo>
                    <a:pt x="1027642" y="1108267"/>
                  </a:lnTo>
                  <a:lnTo>
                    <a:pt x="1040342" y="1116471"/>
                  </a:lnTo>
                  <a:lnTo>
                    <a:pt x="1052778" y="1124145"/>
                  </a:lnTo>
                  <a:lnTo>
                    <a:pt x="1064948" y="1131025"/>
                  </a:lnTo>
                  <a:lnTo>
                    <a:pt x="1077384" y="1137112"/>
                  </a:lnTo>
                  <a:lnTo>
                    <a:pt x="1089290" y="1142404"/>
                  </a:lnTo>
                  <a:lnTo>
                    <a:pt x="1095640" y="1144786"/>
                  </a:lnTo>
                  <a:lnTo>
                    <a:pt x="1101461" y="1147168"/>
                  </a:lnTo>
                  <a:lnTo>
                    <a:pt x="1107282" y="1149285"/>
                  </a:lnTo>
                  <a:lnTo>
                    <a:pt x="1113103" y="1150872"/>
                  </a:lnTo>
                  <a:lnTo>
                    <a:pt x="1118659" y="1152196"/>
                  </a:lnTo>
                  <a:lnTo>
                    <a:pt x="1124480" y="1153519"/>
                  </a:lnTo>
                  <a:lnTo>
                    <a:pt x="1130036" y="1154577"/>
                  </a:lnTo>
                  <a:lnTo>
                    <a:pt x="1135592" y="1155371"/>
                  </a:lnTo>
                  <a:lnTo>
                    <a:pt x="1135592" y="1076247"/>
                  </a:lnTo>
                  <a:lnTo>
                    <a:pt x="1135857" y="1069896"/>
                  </a:lnTo>
                  <a:lnTo>
                    <a:pt x="1136915" y="1064074"/>
                  </a:lnTo>
                  <a:lnTo>
                    <a:pt x="1138503" y="1058252"/>
                  </a:lnTo>
                  <a:lnTo>
                    <a:pt x="1140355" y="1052695"/>
                  </a:lnTo>
                  <a:lnTo>
                    <a:pt x="1142736" y="1047667"/>
                  </a:lnTo>
                  <a:lnTo>
                    <a:pt x="1145911" y="1042904"/>
                  </a:lnTo>
                  <a:lnTo>
                    <a:pt x="1149086" y="1038140"/>
                  </a:lnTo>
                  <a:lnTo>
                    <a:pt x="1153319" y="1033906"/>
                  </a:lnTo>
                  <a:lnTo>
                    <a:pt x="1157288" y="1030202"/>
                  </a:lnTo>
                  <a:lnTo>
                    <a:pt x="1161786" y="1026497"/>
                  </a:lnTo>
                  <a:lnTo>
                    <a:pt x="1166813" y="1023851"/>
                  </a:lnTo>
                  <a:lnTo>
                    <a:pt x="1172105" y="1021204"/>
                  </a:lnTo>
                  <a:lnTo>
                    <a:pt x="1177661" y="1019087"/>
                  </a:lnTo>
                  <a:lnTo>
                    <a:pt x="1183217" y="1017499"/>
                  </a:lnTo>
                  <a:lnTo>
                    <a:pt x="1189038" y="1016706"/>
                  </a:lnTo>
                  <a:lnTo>
                    <a:pt x="1195123" y="1016441"/>
                  </a:lnTo>
                  <a:lnTo>
                    <a:pt x="1586971" y="1085509"/>
                  </a:lnTo>
                  <a:lnTo>
                    <a:pt x="1593057" y="1085774"/>
                  </a:lnTo>
                  <a:lnTo>
                    <a:pt x="1598878" y="1086567"/>
                  </a:lnTo>
                  <a:lnTo>
                    <a:pt x="1604434" y="1087891"/>
                  </a:lnTo>
                  <a:lnTo>
                    <a:pt x="1609990" y="1090008"/>
                  </a:lnTo>
                  <a:lnTo>
                    <a:pt x="1615282" y="1092389"/>
                  </a:lnTo>
                  <a:lnTo>
                    <a:pt x="1620044" y="1095565"/>
                  </a:lnTo>
                  <a:lnTo>
                    <a:pt x="1624807" y="1099005"/>
                  </a:lnTo>
                  <a:lnTo>
                    <a:pt x="1628776" y="1102710"/>
                  </a:lnTo>
                  <a:lnTo>
                    <a:pt x="1632744" y="1106944"/>
                  </a:lnTo>
                  <a:lnTo>
                    <a:pt x="1636184" y="1111707"/>
                  </a:lnTo>
                  <a:lnTo>
                    <a:pt x="1639359" y="1116471"/>
                  </a:lnTo>
                  <a:lnTo>
                    <a:pt x="1641740" y="1121763"/>
                  </a:lnTo>
                  <a:lnTo>
                    <a:pt x="1643592" y="1127320"/>
                  </a:lnTo>
                  <a:lnTo>
                    <a:pt x="1645180" y="1132878"/>
                  </a:lnTo>
                  <a:lnTo>
                    <a:pt x="1645973" y="1138699"/>
                  </a:lnTo>
                  <a:lnTo>
                    <a:pt x="1646238" y="1144786"/>
                  </a:lnTo>
                  <a:lnTo>
                    <a:pt x="1646238" y="1467633"/>
                  </a:lnTo>
                  <a:lnTo>
                    <a:pt x="1645973" y="1473720"/>
                  </a:lnTo>
                  <a:lnTo>
                    <a:pt x="1645180" y="1479542"/>
                  </a:lnTo>
                  <a:lnTo>
                    <a:pt x="1643592" y="1485628"/>
                  </a:lnTo>
                  <a:lnTo>
                    <a:pt x="1641740" y="1490656"/>
                  </a:lnTo>
                  <a:lnTo>
                    <a:pt x="1639359" y="1495949"/>
                  </a:lnTo>
                  <a:lnTo>
                    <a:pt x="1636184" y="1500977"/>
                  </a:lnTo>
                  <a:lnTo>
                    <a:pt x="1632744" y="1505475"/>
                  </a:lnTo>
                  <a:lnTo>
                    <a:pt x="1629040" y="1509974"/>
                  </a:lnTo>
                  <a:lnTo>
                    <a:pt x="1624807" y="1513679"/>
                  </a:lnTo>
                  <a:lnTo>
                    <a:pt x="1620044" y="1516855"/>
                  </a:lnTo>
                  <a:lnTo>
                    <a:pt x="1615282" y="1520030"/>
                  </a:lnTo>
                  <a:lnTo>
                    <a:pt x="1609990" y="1522412"/>
                  </a:lnTo>
                  <a:lnTo>
                    <a:pt x="1604434" y="1524793"/>
                  </a:lnTo>
                  <a:lnTo>
                    <a:pt x="1598878" y="1526117"/>
                  </a:lnTo>
                  <a:lnTo>
                    <a:pt x="1593057" y="1526910"/>
                  </a:lnTo>
                  <a:lnTo>
                    <a:pt x="1586971" y="1527175"/>
                  </a:lnTo>
                  <a:lnTo>
                    <a:pt x="1580621" y="1527175"/>
                  </a:lnTo>
                  <a:lnTo>
                    <a:pt x="1562630" y="1525852"/>
                  </a:lnTo>
                  <a:lnTo>
                    <a:pt x="1549136" y="1525058"/>
                  </a:lnTo>
                  <a:lnTo>
                    <a:pt x="1533526" y="1523470"/>
                  </a:lnTo>
                  <a:lnTo>
                    <a:pt x="1515005" y="1521353"/>
                  </a:lnTo>
                  <a:lnTo>
                    <a:pt x="1494367" y="1518707"/>
                  </a:lnTo>
                  <a:lnTo>
                    <a:pt x="1471348" y="1515531"/>
                  </a:lnTo>
                  <a:lnTo>
                    <a:pt x="1445948" y="1511297"/>
                  </a:lnTo>
                  <a:lnTo>
                    <a:pt x="1418961" y="1506534"/>
                  </a:lnTo>
                  <a:lnTo>
                    <a:pt x="1389592" y="1500712"/>
                  </a:lnTo>
                  <a:lnTo>
                    <a:pt x="1358371" y="1493832"/>
                  </a:lnTo>
                  <a:lnTo>
                    <a:pt x="1325828" y="1486158"/>
                  </a:lnTo>
                  <a:lnTo>
                    <a:pt x="1308894" y="1481923"/>
                  </a:lnTo>
                  <a:lnTo>
                    <a:pt x="1291167" y="1477160"/>
                  </a:lnTo>
                  <a:lnTo>
                    <a:pt x="1273705" y="1472397"/>
                  </a:lnTo>
                  <a:lnTo>
                    <a:pt x="1255448" y="1467104"/>
                  </a:lnTo>
                  <a:lnTo>
                    <a:pt x="1236928" y="1461547"/>
                  </a:lnTo>
                  <a:lnTo>
                    <a:pt x="1218142" y="1455725"/>
                  </a:lnTo>
                  <a:lnTo>
                    <a:pt x="1199092" y="1449109"/>
                  </a:lnTo>
                  <a:lnTo>
                    <a:pt x="1179778" y="1442758"/>
                  </a:lnTo>
                  <a:lnTo>
                    <a:pt x="1159934" y="1435613"/>
                  </a:lnTo>
                  <a:lnTo>
                    <a:pt x="1139826" y="1428468"/>
                  </a:lnTo>
                  <a:lnTo>
                    <a:pt x="1119717" y="1420794"/>
                  </a:lnTo>
                  <a:lnTo>
                    <a:pt x="1099344" y="1412591"/>
                  </a:lnTo>
                  <a:lnTo>
                    <a:pt x="1078707" y="1404122"/>
                  </a:lnTo>
                  <a:lnTo>
                    <a:pt x="1057540" y="1395125"/>
                  </a:lnTo>
                  <a:lnTo>
                    <a:pt x="1036373" y="1385863"/>
                  </a:lnTo>
                  <a:lnTo>
                    <a:pt x="1015207" y="1376072"/>
                  </a:lnTo>
                  <a:lnTo>
                    <a:pt x="993511" y="1366016"/>
                  </a:lnTo>
                  <a:lnTo>
                    <a:pt x="972080" y="1355166"/>
                  </a:lnTo>
                  <a:lnTo>
                    <a:pt x="950119" y="1344052"/>
                  </a:lnTo>
                  <a:lnTo>
                    <a:pt x="928159" y="1332673"/>
                  </a:lnTo>
                  <a:lnTo>
                    <a:pt x="905934" y="1320500"/>
                  </a:lnTo>
                  <a:lnTo>
                    <a:pt x="884238" y="1308062"/>
                  </a:lnTo>
                  <a:lnTo>
                    <a:pt x="861748" y="1295095"/>
                  </a:lnTo>
                  <a:lnTo>
                    <a:pt x="839523" y="1281335"/>
                  </a:lnTo>
                  <a:lnTo>
                    <a:pt x="817034" y="1267309"/>
                  </a:lnTo>
                  <a:lnTo>
                    <a:pt x="794544" y="1252755"/>
                  </a:lnTo>
                  <a:lnTo>
                    <a:pt x="772055" y="1237671"/>
                  </a:lnTo>
                  <a:lnTo>
                    <a:pt x="749565" y="1222058"/>
                  </a:lnTo>
                  <a:lnTo>
                    <a:pt x="726811" y="1205651"/>
                  </a:lnTo>
                  <a:lnTo>
                    <a:pt x="704321" y="1188979"/>
                  </a:lnTo>
                  <a:lnTo>
                    <a:pt x="682361" y="1171778"/>
                  </a:lnTo>
                  <a:lnTo>
                    <a:pt x="659871" y="1153783"/>
                  </a:lnTo>
                  <a:lnTo>
                    <a:pt x="637382" y="1134995"/>
                  </a:lnTo>
                  <a:lnTo>
                    <a:pt x="615157" y="1115941"/>
                  </a:lnTo>
                  <a:lnTo>
                    <a:pt x="592932" y="1096094"/>
                  </a:lnTo>
                  <a:lnTo>
                    <a:pt x="570707" y="1075718"/>
                  </a:lnTo>
                  <a:lnTo>
                    <a:pt x="548746" y="1055077"/>
                  </a:lnTo>
                  <a:lnTo>
                    <a:pt x="527844" y="1034171"/>
                  </a:lnTo>
                  <a:lnTo>
                    <a:pt x="507471" y="1013001"/>
                  </a:lnTo>
                  <a:lnTo>
                    <a:pt x="487892" y="991566"/>
                  </a:lnTo>
                  <a:lnTo>
                    <a:pt x="468842" y="970395"/>
                  </a:lnTo>
                  <a:lnTo>
                    <a:pt x="450586" y="948960"/>
                  </a:lnTo>
                  <a:lnTo>
                    <a:pt x="432859" y="927261"/>
                  </a:lnTo>
                  <a:lnTo>
                    <a:pt x="415926" y="905561"/>
                  </a:lnTo>
                  <a:lnTo>
                    <a:pt x="399521" y="883862"/>
                  </a:lnTo>
                  <a:lnTo>
                    <a:pt x="383646" y="861897"/>
                  </a:lnTo>
                  <a:lnTo>
                    <a:pt x="368565" y="839933"/>
                  </a:lnTo>
                  <a:lnTo>
                    <a:pt x="354013" y="818498"/>
                  </a:lnTo>
                  <a:lnTo>
                    <a:pt x="339726" y="796534"/>
                  </a:lnTo>
                  <a:lnTo>
                    <a:pt x="326496" y="774570"/>
                  </a:lnTo>
                  <a:lnTo>
                    <a:pt x="313532" y="752870"/>
                  </a:lnTo>
                  <a:lnTo>
                    <a:pt x="301361" y="730906"/>
                  </a:lnTo>
                  <a:lnTo>
                    <a:pt x="289719" y="709207"/>
                  </a:lnTo>
                  <a:lnTo>
                    <a:pt x="278078" y="687772"/>
                  </a:lnTo>
                  <a:lnTo>
                    <a:pt x="267494" y="666072"/>
                  </a:lnTo>
                  <a:lnTo>
                    <a:pt x="257176" y="644637"/>
                  </a:lnTo>
                  <a:lnTo>
                    <a:pt x="247386" y="623202"/>
                  </a:lnTo>
                  <a:lnTo>
                    <a:pt x="238126" y="602296"/>
                  </a:lnTo>
                  <a:lnTo>
                    <a:pt x="229130" y="581391"/>
                  </a:lnTo>
                  <a:lnTo>
                    <a:pt x="220663" y="560485"/>
                  </a:lnTo>
                  <a:lnTo>
                    <a:pt x="212726" y="539844"/>
                  </a:lnTo>
                  <a:lnTo>
                    <a:pt x="205053" y="519467"/>
                  </a:lnTo>
                  <a:lnTo>
                    <a:pt x="198173" y="499356"/>
                  </a:lnTo>
                  <a:lnTo>
                    <a:pt x="191294" y="479244"/>
                  </a:lnTo>
                  <a:lnTo>
                    <a:pt x="185209" y="459661"/>
                  </a:lnTo>
                  <a:lnTo>
                    <a:pt x="178859" y="440079"/>
                  </a:lnTo>
                  <a:lnTo>
                    <a:pt x="173303" y="421025"/>
                  </a:lnTo>
                  <a:lnTo>
                    <a:pt x="168276" y="402237"/>
                  </a:lnTo>
                  <a:lnTo>
                    <a:pt x="163248" y="383713"/>
                  </a:lnTo>
                  <a:lnTo>
                    <a:pt x="159015" y="365718"/>
                  </a:lnTo>
                  <a:lnTo>
                    <a:pt x="154517" y="347988"/>
                  </a:lnTo>
                  <a:lnTo>
                    <a:pt x="150548" y="330522"/>
                  </a:lnTo>
                  <a:lnTo>
                    <a:pt x="146844" y="313586"/>
                  </a:lnTo>
                  <a:lnTo>
                    <a:pt x="143934" y="296914"/>
                  </a:lnTo>
                  <a:lnTo>
                    <a:pt x="140759" y="280507"/>
                  </a:lnTo>
                  <a:lnTo>
                    <a:pt x="137848" y="264894"/>
                  </a:lnTo>
                  <a:lnTo>
                    <a:pt x="133086" y="234462"/>
                  </a:lnTo>
                  <a:lnTo>
                    <a:pt x="129117" y="206411"/>
                  </a:lnTo>
                  <a:lnTo>
                    <a:pt x="125942" y="180213"/>
                  </a:lnTo>
                  <a:lnTo>
                    <a:pt x="123561" y="156396"/>
                  </a:lnTo>
                  <a:lnTo>
                    <a:pt x="121973" y="134697"/>
                  </a:lnTo>
                  <a:lnTo>
                    <a:pt x="120650" y="115643"/>
                  </a:lnTo>
                  <a:lnTo>
                    <a:pt x="119857" y="98972"/>
                  </a:lnTo>
                  <a:lnTo>
                    <a:pt x="119328" y="85211"/>
                  </a:lnTo>
                  <a:lnTo>
                    <a:pt x="119063" y="66158"/>
                  </a:lnTo>
                  <a:lnTo>
                    <a:pt x="119063" y="59806"/>
                  </a:lnTo>
                  <a:lnTo>
                    <a:pt x="119857" y="53720"/>
                  </a:lnTo>
                  <a:lnTo>
                    <a:pt x="120650" y="47369"/>
                  </a:lnTo>
                  <a:lnTo>
                    <a:pt x="121973" y="41812"/>
                  </a:lnTo>
                  <a:lnTo>
                    <a:pt x="124090" y="36254"/>
                  </a:lnTo>
                  <a:lnTo>
                    <a:pt x="126471" y="31227"/>
                  </a:lnTo>
                  <a:lnTo>
                    <a:pt x="129646" y="26199"/>
                  </a:lnTo>
                  <a:lnTo>
                    <a:pt x="133086" y="21700"/>
                  </a:lnTo>
                  <a:lnTo>
                    <a:pt x="136790" y="17466"/>
                  </a:lnTo>
                  <a:lnTo>
                    <a:pt x="141023" y="13496"/>
                  </a:lnTo>
                  <a:lnTo>
                    <a:pt x="145786" y="10056"/>
                  </a:lnTo>
                  <a:lnTo>
                    <a:pt x="150548" y="7145"/>
                  </a:lnTo>
                  <a:lnTo>
                    <a:pt x="155840" y="4499"/>
                  </a:lnTo>
                  <a:lnTo>
                    <a:pt x="161132" y="2647"/>
                  </a:lnTo>
                  <a:lnTo>
                    <a:pt x="166953" y="1323"/>
                  </a:lnTo>
                  <a:lnTo>
                    <a:pt x="172773" y="265"/>
                  </a:lnTo>
                  <a:lnTo>
                    <a:pt x="178859"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mn-lt"/>
                <a:ea typeface="+mn-ea"/>
              </a:endParaRPr>
            </a:p>
          </p:txBody>
        </p:sp>
      </p:grpSp>
      <p:grpSp>
        <p:nvGrpSpPr>
          <p:cNvPr id="20" name="组合 19"/>
          <p:cNvGrpSpPr/>
          <p:nvPr/>
        </p:nvGrpSpPr>
        <p:grpSpPr>
          <a:xfrm>
            <a:off x="4740018" y="1751649"/>
            <a:ext cx="1260000" cy="1260000"/>
            <a:chOff x="3461862" y="2723511"/>
            <a:chExt cx="900000" cy="899860"/>
          </a:xfrm>
        </p:grpSpPr>
        <p:sp>
          <p:nvSpPr>
            <p:cNvPr id="21" name="MH_Other_10"/>
            <p:cNvSpPr/>
            <p:nvPr>
              <p:custDataLst>
                <p:tags r:id="rId12"/>
              </p:custDataLst>
            </p:nvPr>
          </p:nvSpPr>
          <p:spPr>
            <a:xfrm flipH="1">
              <a:off x="3461862" y="2723511"/>
              <a:ext cx="900000" cy="899860"/>
            </a:xfrm>
            <a:prstGeom prst="ellipse">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2" name="MH_Other_11"/>
            <p:cNvSpPr/>
            <p:nvPr>
              <p:custDataLst>
                <p:tags r:id="rId13"/>
              </p:custDataLst>
            </p:nvPr>
          </p:nvSpPr>
          <p:spPr>
            <a:xfrm>
              <a:off x="3595552" y="2849441"/>
              <a:ext cx="648000" cy="648000"/>
            </a:xfrm>
            <a:prstGeom prst="ellipse">
              <a:avLst/>
            </a:prstGeom>
            <a:solidFill>
              <a:srgbClr val="00B05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2700">
                <a:latin typeface="Calibri" panose="020F0502020204030204" pitchFamily="34" charset="0"/>
                <a:ea typeface="微软雅黑" panose="020B0503020204020204" pitchFamily="34" charset="-122"/>
              </a:endParaRPr>
            </a:p>
          </p:txBody>
        </p:sp>
        <p:sp>
          <p:nvSpPr>
            <p:cNvPr id="23" name="MH_Other_14"/>
            <p:cNvSpPr>
              <a:spLocks noChangeAspect="1"/>
            </p:cNvSpPr>
            <p:nvPr>
              <p:custDataLst>
                <p:tags r:id="rId14"/>
              </p:custDataLst>
            </p:nvPr>
          </p:nvSpPr>
          <p:spPr bwMode="auto">
            <a:xfrm>
              <a:off x="3733192" y="3036567"/>
              <a:ext cx="372721" cy="273749"/>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mn-lt"/>
                <a:ea typeface="+mn-ea"/>
              </a:endParaRPr>
            </a:p>
          </p:txBody>
        </p:sp>
      </p:grpSp>
      <p:grpSp>
        <p:nvGrpSpPr>
          <p:cNvPr id="24" name="组合 23"/>
          <p:cNvGrpSpPr/>
          <p:nvPr/>
        </p:nvGrpSpPr>
        <p:grpSpPr>
          <a:xfrm>
            <a:off x="6516216" y="1751649"/>
            <a:ext cx="1260000" cy="1260000"/>
            <a:chOff x="4957031" y="3529334"/>
            <a:chExt cx="915382" cy="898457"/>
          </a:xfrm>
        </p:grpSpPr>
        <p:sp>
          <p:nvSpPr>
            <p:cNvPr id="25" name="MH_Other_6"/>
            <p:cNvSpPr/>
            <p:nvPr>
              <p:custDataLst>
                <p:tags r:id="rId9"/>
              </p:custDataLst>
            </p:nvPr>
          </p:nvSpPr>
          <p:spPr>
            <a:xfrm>
              <a:off x="4957031" y="3529334"/>
              <a:ext cx="915382" cy="898457"/>
            </a:xfrm>
            <a:prstGeom prst="ellipse">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6" name="MH_Other_7"/>
            <p:cNvSpPr/>
            <p:nvPr>
              <p:custDataLst>
                <p:tags r:id="rId10"/>
              </p:custDataLst>
            </p:nvPr>
          </p:nvSpPr>
          <p:spPr>
            <a:xfrm>
              <a:off x="5090722" y="3654562"/>
              <a:ext cx="648000" cy="648000"/>
            </a:xfrm>
            <a:prstGeom prst="ellipse">
              <a:avLst/>
            </a:prstGeom>
            <a:solidFill>
              <a:srgbClr val="92D05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2700">
                <a:latin typeface="Calibri" panose="020F0502020204030204" pitchFamily="34" charset="0"/>
                <a:ea typeface="微软雅黑" panose="020B0503020204020204" pitchFamily="34" charset="-122"/>
              </a:endParaRPr>
            </a:p>
          </p:txBody>
        </p:sp>
        <p:sp>
          <p:nvSpPr>
            <p:cNvPr id="27" name="MH_Other_15"/>
            <p:cNvSpPr>
              <a:spLocks noChangeAspect="1"/>
            </p:cNvSpPr>
            <p:nvPr>
              <p:custDataLst>
                <p:tags r:id="rId11"/>
              </p:custDataLst>
            </p:nvPr>
          </p:nvSpPr>
          <p:spPr bwMode="auto">
            <a:xfrm>
              <a:off x="5278343" y="3796063"/>
              <a:ext cx="272758" cy="364999"/>
            </a:xfrm>
            <a:custGeom>
              <a:avLst/>
              <a:gdLst>
                <a:gd name="T0" fmla="*/ 1986916 w 2092325"/>
                <a:gd name="T1" fmla="*/ 2844484 h 2844800"/>
                <a:gd name="T2" fmla="*/ 1969453 w 2092325"/>
                <a:gd name="T3" fmla="*/ 2834683 h 2844800"/>
                <a:gd name="T4" fmla="*/ 154940 w 2092325"/>
                <a:gd name="T5" fmla="*/ 2633663 h 2844800"/>
                <a:gd name="T6" fmla="*/ 2091061 w 2092325"/>
                <a:gd name="T7" fmla="*/ 2470151 h 2844800"/>
                <a:gd name="T8" fmla="*/ 1886541 w 2092325"/>
                <a:gd name="T9" fmla="*/ 2517458 h 2844800"/>
                <a:gd name="T10" fmla="*/ 1876425 w 2092325"/>
                <a:gd name="T11" fmla="*/ 2439353 h 2844800"/>
                <a:gd name="T12" fmla="*/ 604193 w 2092325"/>
                <a:gd name="T13" fmla="*/ 1560521 h 2844800"/>
                <a:gd name="T14" fmla="*/ 604193 w 2092325"/>
                <a:gd name="T15" fmla="*/ 1890386 h 2844800"/>
                <a:gd name="T16" fmla="*/ 371519 w 2092325"/>
                <a:gd name="T17" fmla="*/ 1899602 h 2844800"/>
                <a:gd name="T18" fmla="*/ 354013 w 2092325"/>
                <a:gd name="T19" fmla="*/ 1572915 h 2844800"/>
                <a:gd name="T20" fmla="*/ 373747 w 2092325"/>
                <a:gd name="T21" fmla="*/ 1551305 h 2844800"/>
                <a:gd name="T22" fmla="*/ 969955 w 2092325"/>
                <a:gd name="T23" fmla="*/ 1450989 h 2844800"/>
                <a:gd name="T24" fmla="*/ 974405 w 2092325"/>
                <a:gd name="T25" fmla="*/ 1886557 h 2844800"/>
                <a:gd name="T26" fmla="*/ 742022 w 2092325"/>
                <a:gd name="T27" fmla="*/ 1900238 h 2844800"/>
                <a:gd name="T28" fmla="*/ 722313 w 2092325"/>
                <a:gd name="T29" fmla="*/ 1878603 h 2844800"/>
                <a:gd name="T30" fmla="*/ 739797 w 2092325"/>
                <a:gd name="T31" fmla="*/ 1445262 h 2844800"/>
                <a:gd name="T32" fmla="*/ 1337979 w 2092325"/>
                <a:gd name="T33" fmla="*/ 1231906 h 2844800"/>
                <a:gd name="T34" fmla="*/ 1342718 w 2092325"/>
                <a:gd name="T35" fmla="*/ 1886573 h 2844800"/>
                <a:gd name="T36" fmla="*/ 1111786 w 2092325"/>
                <a:gd name="T37" fmla="*/ 1900238 h 2844800"/>
                <a:gd name="T38" fmla="*/ 1092200 w 2092325"/>
                <a:gd name="T39" fmla="*/ 1878628 h 2844800"/>
                <a:gd name="T40" fmla="*/ 1109575 w 2092325"/>
                <a:gd name="T41" fmla="*/ 1225868 h 2844800"/>
                <a:gd name="T42" fmla="*/ 1412876 w 2092325"/>
                <a:gd name="T43" fmla="*/ 1040448 h 2844800"/>
                <a:gd name="T44" fmla="*/ 1197928 w 2092325"/>
                <a:gd name="T45" fmla="*/ 1029018 h 2844800"/>
                <a:gd name="T46" fmla="*/ 1092201 w 2092325"/>
                <a:gd name="T47" fmla="*/ 1161416 h 2844800"/>
                <a:gd name="T48" fmla="*/ 949643 w 2092325"/>
                <a:gd name="T49" fmla="*/ 1278573 h 2844800"/>
                <a:gd name="T50" fmla="*/ 801370 w 2092325"/>
                <a:gd name="T51" fmla="*/ 1357313 h 2844800"/>
                <a:gd name="T52" fmla="*/ 658178 w 2092325"/>
                <a:gd name="T53" fmla="*/ 1404621 h 2844800"/>
                <a:gd name="T54" fmla="*/ 438150 w 2092325"/>
                <a:gd name="T55" fmla="*/ 1435736 h 2844800"/>
                <a:gd name="T56" fmla="*/ 378778 w 2092325"/>
                <a:gd name="T57" fmla="*/ 1314768 h 2844800"/>
                <a:gd name="T58" fmla="*/ 551498 w 2092325"/>
                <a:gd name="T59" fmla="*/ 1302386 h 2844800"/>
                <a:gd name="T60" fmla="*/ 733425 w 2092325"/>
                <a:gd name="T61" fmla="*/ 1253808 h 2844800"/>
                <a:gd name="T62" fmla="*/ 914083 w 2092325"/>
                <a:gd name="T63" fmla="*/ 1155383 h 2844800"/>
                <a:gd name="T64" fmla="*/ 1005206 w 2092325"/>
                <a:gd name="T65" fmla="*/ 1076326 h 2844800"/>
                <a:gd name="T66" fmla="*/ 1095376 w 2092325"/>
                <a:gd name="T67" fmla="*/ 963930 h 2844800"/>
                <a:gd name="T68" fmla="*/ 1083946 w 2092325"/>
                <a:gd name="T69" fmla="*/ 882017 h 2844800"/>
                <a:gd name="T70" fmla="*/ 1124903 w 2092325"/>
                <a:gd name="T71" fmla="*/ 736917 h 2844800"/>
                <a:gd name="T72" fmla="*/ 1993068 w 2092325"/>
                <a:gd name="T73" fmla="*/ 604837 h 2844800"/>
                <a:gd name="T74" fmla="*/ 2046490 w 2092325"/>
                <a:gd name="T75" fmla="*/ 623229 h 2844800"/>
                <a:gd name="T76" fmla="*/ 2072094 w 2092325"/>
                <a:gd name="T77" fmla="*/ 660330 h 2844800"/>
                <a:gd name="T78" fmla="*/ 2090745 w 2092325"/>
                <a:gd name="T79" fmla="*/ 727555 h 2844800"/>
                <a:gd name="T80" fmla="*/ 1876741 w 2092325"/>
                <a:gd name="T81" fmla="*/ 736434 h 2844800"/>
                <a:gd name="T82" fmla="*/ 1892231 w 2092325"/>
                <a:gd name="T83" fmla="*/ 672062 h 2844800"/>
                <a:gd name="T84" fmla="*/ 1915938 w 2092325"/>
                <a:gd name="T85" fmla="*/ 629571 h 2844800"/>
                <a:gd name="T86" fmla="*/ 1951026 w 2092325"/>
                <a:gd name="T87" fmla="*/ 608642 h 2844800"/>
                <a:gd name="T88" fmla="*/ 201712 w 2092325"/>
                <a:gd name="T89" fmla="*/ 0 h 2844800"/>
                <a:gd name="T90" fmla="*/ 1583373 w 2092325"/>
                <a:gd name="T91" fmla="*/ 15240 h 2844800"/>
                <a:gd name="T92" fmla="*/ 1653858 w 2092325"/>
                <a:gd name="T93" fmla="*/ 62230 h 2844800"/>
                <a:gd name="T94" fmla="*/ 1697356 w 2092325"/>
                <a:gd name="T95" fmla="*/ 133667 h 2844800"/>
                <a:gd name="T96" fmla="*/ 1705611 w 2092325"/>
                <a:gd name="T97" fmla="*/ 2674303 h 2844800"/>
                <a:gd name="T98" fmla="*/ 1677353 w 2092325"/>
                <a:gd name="T99" fmla="*/ 2753360 h 2844800"/>
                <a:gd name="T100" fmla="*/ 1617663 w 2092325"/>
                <a:gd name="T101" fmla="*/ 2812098 h 2844800"/>
                <a:gd name="T102" fmla="*/ 1535748 w 2092325"/>
                <a:gd name="T103" fmla="*/ 2842578 h 2844800"/>
                <a:gd name="T104" fmla="*/ 151447 w 2092325"/>
                <a:gd name="T105" fmla="*/ 2838768 h 2844800"/>
                <a:gd name="T106" fmla="*/ 73660 w 2092325"/>
                <a:gd name="T107" fmla="*/ 2801303 h 2844800"/>
                <a:gd name="T108" fmla="*/ 20002 w 2092325"/>
                <a:gd name="T109" fmla="*/ 2737168 h 2844800"/>
                <a:gd name="T110" fmla="*/ 0 w 2092325"/>
                <a:gd name="T111" fmla="*/ 2654935 h 2844800"/>
                <a:gd name="T112" fmla="*/ 15875 w 2092325"/>
                <a:gd name="T113" fmla="*/ 116205 h 2844800"/>
                <a:gd name="T114" fmla="*/ 66357 w 2092325"/>
                <a:gd name="T115" fmla="*/ 49212 h 2844800"/>
                <a:gd name="T116" fmla="*/ 141922 w 2092325"/>
                <a:gd name="T117" fmla="*/ 8572 h 284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92325" h="2844800">
                  <a:moveTo>
                    <a:pt x="1912938" y="2620962"/>
                  </a:moveTo>
                  <a:lnTo>
                    <a:pt x="2055813" y="2620962"/>
                  </a:lnTo>
                  <a:lnTo>
                    <a:pt x="2000568" y="2832470"/>
                  </a:lnTo>
                  <a:lnTo>
                    <a:pt x="1998663" y="2836264"/>
                  </a:lnTo>
                  <a:lnTo>
                    <a:pt x="1996441" y="2838793"/>
                  </a:lnTo>
                  <a:lnTo>
                    <a:pt x="1994218" y="2841006"/>
                  </a:lnTo>
                  <a:lnTo>
                    <a:pt x="1991678" y="2842587"/>
                  </a:lnTo>
                  <a:lnTo>
                    <a:pt x="1989456" y="2844168"/>
                  </a:lnTo>
                  <a:lnTo>
                    <a:pt x="1986916" y="2844484"/>
                  </a:lnTo>
                  <a:lnTo>
                    <a:pt x="1984693" y="2844800"/>
                  </a:lnTo>
                  <a:lnTo>
                    <a:pt x="1982153" y="2844484"/>
                  </a:lnTo>
                  <a:lnTo>
                    <a:pt x="1979931" y="2844168"/>
                  </a:lnTo>
                  <a:lnTo>
                    <a:pt x="1977708" y="2843219"/>
                  </a:lnTo>
                  <a:lnTo>
                    <a:pt x="1975486" y="2841955"/>
                  </a:lnTo>
                  <a:lnTo>
                    <a:pt x="1973581" y="2840690"/>
                  </a:lnTo>
                  <a:lnTo>
                    <a:pt x="1971993" y="2838793"/>
                  </a:lnTo>
                  <a:lnTo>
                    <a:pt x="1970406" y="2836896"/>
                  </a:lnTo>
                  <a:lnTo>
                    <a:pt x="1969453" y="2834683"/>
                  </a:lnTo>
                  <a:lnTo>
                    <a:pt x="1968501" y="2833102"/>
                  </a:lnTo>
                  <a:lnTo>
                    <a:pt x="1912938" y="2620962"/>
                  </a:lnTo>
                  <a:close/>
                  <a:moveTo>
                    <a:pt x="1156018" y="2488248"/>
                  </a:moveTo>
                  <a:lnTo>
                    <a:pt x="1156018" y="2633663"/>
                  </a:lnTo>
                  <a:lnTo>
                    <a:pt x="1552258" y="2633663"/>
                  </a:lnTo>
                  <a:lnTo>
                    <a:pt x="1552258" y="2488248"/>
                  </a:lnTo>
                  <a:lnTo>
                    <a:pt x="1156018" y="2488248"/>
                  </a:lnTo>
                  <a:close/>
                  <a:moveTo>
                    <a:pt x="154940" y="2488248"/>
                  </a:moveTo>
                  <a:lnTo>
                    <a:pt x="154940" y="2633663"/>
                  </a:lnTo>
                  <a:lnTo>
                    <a:pt x="550862" y="2633663"/>
                  </a:lnTo>
                  <a:lnTo>
                    <a:pt x="550862" y="2488248"/>
                  </a:lnTo>
                  <a:lnTo>
                    <a:pt x="154940" y="2488248"/>
                  </a:lnTo>
                  <a:close/>
                  <a:moveTo>
                    <a:pt x="1876425" y="1765300"/>
                  </a:moveTo>
                  <a:lnTo>
                    <a:pt x="2092325" y="1765300"/>
                  </a:lnTo>
                  <a:lnTo>
                    <a:pt x="2092325" y="2439353"/>
                  </a:lnTo>
                  <a:lnTo>
                    <a:pt x="2092325" y="2449831"/>
                  </a:lnTo>
                  <a:lnTo>
                    <a:pt x="2091693" y="2460308"/>
                  </a:lnTo>
                  <a:lnTo>
                    <a:pt x="2091061" y="2470151"/>
                  </a:lnTo>
                  <a:lnTo>
                    <a:pt x="2089796" y="2479993"/>
                  </a:lnTo>
                  <a:lnTo>
                    <a:pt x="2088848" y="2488883"/>
                  </a:lnTo>
                  <a:lnTo>
                    <a:pt x="2086951" y="2497773"/>
                  </a:lnTo>
                  <a:lnTo>
                    <a:pt x="2085055" y="2506346"/>
                  </a:lnTo>
                  <a:lnTo>
                    <a:pt x="2082842" y="2513966"/>
                  </a:lnTo>
                  <a:lnTo>
                    <a:pt x="2082526" y="2517458"/>
                  </a:lnTo>
                  <a:lnTo>
                    <a:pt x="2070198" y="2563813"/>
                  </a:lnTo>
                  <a:lnTo>
                    <a:pt x="1898553" y="2563813"/>
                  </a:lnTo>
                  <a:lnTo>
                    <a:pt x="1886541" y="2517458"/>
                  </a:lnTo>
                  <a:lnTo>
                    <a:pt x="1886225" y="2513966"/>
                  </a:lnTo>
                  <a:lnTo>
                    <a:pt x="1883696" y="2506346"/>
                  </a:lnTo>
                  <a:lnTo>
                    <a:pt x="1882115" y="2497773"/>
                  </a:lnTo>
                  <a:lnTo>
                    <a:pt x="1880219" y="2488883"/>
                  </a:lnTo>
                  <a:lnTo>
                    <a:pt x="1878954" y="2479993"/>
                  </a:lnTo>
                  <a:lnTo>
                    <a:pt x="1878006" y="2470151"/>
                  </a:lnTo>
                  <a:lnTo>
                    <a:pt x="1876741" y="2460308"/>
                  </a:lnTo>
                  <a:lnTo>
                    <a:pt x="1876425" y="2450148"/>
                  </a:lnTo>
                  <a:lnTo>
                    <a:pt x="1876425" y="2439353"/>
                  </a:lnTo>
                  <a:lnTo>
                    <a:pt x="1876425" y="1765300"/>
                  </a:lnTo>
                  <a:close/>
                  <a:moveTo>
                    <a:pt x="375975" y="1550987"/>
                  </a:moveTo>
                  <a:lnTo>
                    <a:pt x="586369" y="1550987"/>
                  </a:lnTo>
                  <a:lnTo>
                    <a:pt x="588597" y="1551305"/>
                  </a:lnTo>
                  <a:lnTo>
                    <a:pt x="590825" y="1551305"/>
                  </a:lnTo>
                  <a:lnTo>
                    <a:pt x="594963" y="1552894"/>
                  </a:lnTo>
                  <a:lnTo>
                    <a:pt x="598782" y="1554483"/>
                  </a:lnTo>
                  <a:lnTo>
                    <a:pt x="601647" y="1557343"/>
                  </a:lnTo>
                  <a:lnTo>
                    <a:pt x="604193" y="1560521"/>
                  </a:lnTo>
                  <a:lnTo>
                    <a:pt x="606740" y="1564334"/>
                  </a:lnTo>
                  <a:lnTo>
                    <a:pt x="607694" y="1568466"/>
                  </a:lnTo>
                  <a:lnTo>
                    <a:pt x="608013" y="1570690"/>
                  </a:lnTo>
                  <a:lnTo>
                    <a:pt x="608013" y="1572915"/>
                  </a:lnTo>
                  <a:lnTo>
                    <a:pt x="608013" y="1878628"/>
                  </a:lnTo>
                  <a:lnTo>
                    <a:pt x="608013" y="1880852"/>
                  </a:lnTo>
                  <a:lnTo>
                    <a:pt x="607694" y="1882759"/>
                  </a:lnTo>
                  <a:lnTo>
                    <a:pt x="606740" y="1886572"/>
                  </a:lnTo>
                  <a:lnTo>
                    <a:pt x="604193" y="1890386"/>
                  </a:lnTo>
                  <a:lnTo>
                    <a:pt x="601647" y="1893881"/>
                  </a:lnTo>
                  <a:lnTo>
                    <a:pt x="598782" y="1896424"/>
                  </a:lnTo>
                  <a:lnTo>
                    <a:pt x="594963" y="1898648"/>
                  </a:lnTo>
                  <a:lnTo>
                    <a:pt x="590825" y="1899602"/>
                  </a:lnTo>
                  <a:lnTo>
                    <a:pt x="588597" y="1900237"/>
                  </a:lnTo>
                  <a:lnTo>
                    <a:pt x="586369" y="1900237"/>
                  </a:lnTo>
                  <a:lnTo>
                    <a:pt x="375975" y="1900237"/>
                  </a:lnTo>
                  <a:lnTo>
                    <a:pt x="373747" y="1900237"/>
                  </a:lnTo>
                  <a:lnTo>
                    <a:pt x="371519" y="1899602"/>
                  </a:lnTo>
                  <a:lnTo>
                    <a:pt x="367381" y="1898648"/>
                  </a:lnTo>
                  <a:lnTo>
                    <a:pt x="363880" y="1896424"/>
                  </a:lnTo>
                  <a:lnTo>
                    <a:pt x="360379" y="1893881"/>
                  </a:lnTo>
                  <a:lnTo>
                    <a:pt x="357832" y="1890386"/>
                  </a:lnTo>
                  <a:lnTo>
                    <a:pt x="355604" y="1886572"/>
                  </a:lnTo>
                  <a:lnTo>
                    <a:pt x="354331" y="1882759"/>
                  </a:lnTo>
                  <a:lnTo>
                    <a:pt x="354013" y="1880852"/>
                  </a:lnTo>
                  <a:lnTo>
                    <a:pt x="354013" y="1878628"/>
                  </a:lnTo>
                  <a:lnTo>
                    <a:pt x="354013" y="1572915"/>
                  </a:lnTo>
                  <a:lnTo>
                    <a:pt x="354013" y="1570690"/>
                  </a:lnTo>
                  <a:lnTo>
                    <a:pt x="354331" y="1568466"/>
                  </a:lnTo>
                  <a:lnTo>
                    <a:pt x="355604" y="1564334"/>
                  </a:lnTo>
                  <a:lnTo>
                    <a:pt x="357832" y="1560521"/>
                  </a:lnTo>
                  <a:lnTo>
                    <a:pt x="360379" y="1557343"/>
                  </a:lnTo>
                  <a:lnTo>
                    <a:pt x="363880" y="1554483"/>
                  </a:lnTo>
                  <a:lnTo>
                    <a:pt x="367381" y="1552894"/>
                  </a:lnTo>
                  <a:lnTo>
                    <a:pt x="371519" y="1551305"/>
                  </a:lnTo>
                  <a:lnTo>
                    <a:pt x="373747" y="1551305"/>
                  </a:lnTo>
                  <a:lnTo>
                    <a:pt x="375975" y="1550987"/>
                  </a:lnTo>
                  <a:close/>
                  <a:moveTo>
                    <a:pt x="742022" y="1444625"/>
                  </a:moveTo>
                  <a:lnTo>
                    <a:pt x="744248" y="1444625"/>
                  </a:lnTo>
                  <a:lnTo>
                    <a:pt x="954696" y="1444625"/>
                  </a:lnTo>
                  <a:lnTo>
                    <a:pt x="956603" y="1444625"/>
                  </a:lnTo>
                  <a:lnTo>
                    <a:pt x="958828" y="1445262"/>
                  </a:lnTo>
                  <a:lnTo>
                    <a:pt x="962961" y="1446216"/>
                  </a:lnTo>
                  <a:lnTo>
                    <a:pt x="966776" y="1448443"/>
                  </a:lnTo>
                  <a:lnTo>
                    <a:pt x="969955" y="1450989"/>
                  </a:lnTo>
                  <a:lnTo>
                    <a:pt x="972498" y="1454170"/>
                  </a:lnTo>
                  <a:lnTo>
                    <a:pt x="974405" y="1457670"/>
                  </a:lnTo>
                  <a:lnTo>
                    <a:pt x="975995" y="1461806"/>
                  </a:lnTo>
                  <a:lnTo>
                    <a:pt x="976313" y="1464033"/>
                  </a:lnTo>
                  <a:lnTo>
                    <a:pt x="976313" y="1466261"/>
                  </a:lnTo>
                  <a:lnTo>
                    <a:pt x="976313" y="1878603"/>
                  </a:lnTo>
                  <a:lnTo>
                    <a:pt x="976313" y="1880830"/>
                  </a:lnTo>
                  <a:lnTo>
                    <a:pt x="975995" y="1882739"/>
                  </a:lnTo>
                  <a:lnTo>
                    <a:pt x="974405" y="1886557"/>
                  </a:lnTo>
                  <a:lnTo>
                    <a:pt x="972498" y="1890375"/>
                  </a:lnTo>
                  <a:lnTo>
                    <a:pt x="969955" y="1893875"/>
                  </a:lnTo>
                  <a:lnTo>
                    <a:pt x="966776" y="1896420"/>
                  </a:lnTo>
                  <a:lnTo>
                    <a:pt x="962961" y="1898647"/>
                  </a:lnTo>
                  <a:lnTo>
                    <a:pt x="958828" y="1899602"/>
                  </a:lnTo>
                  <a:lnTo>
                    <a:pt x="956603" y="1900238"/>
                  </a:lnTo>
                  <a:lnTo>
                    <a:pt x="954696" y="1900238"/>
                  </a:lnTo>
                  <a:lnTo>
                    <a:pt x="744248" y="1900238"/>
                  </a:lnTo>
                  <a:lnTo>
                    <a:pt x="742022" y="1900238"/>
                  </a:lnTo>
                  <a:lnTo>
                    <a:pt x="739797" y="1899602"/>
                  </a:lnTo>
                  <a:lnTo>
                    <a:pt x="735664" y="1898647"/>
                  </a:lnTo>
                  <a:lnTo>
                    <a:pt x="731850" y="1896420"/>
                  </a:lnTo>
                  <a:lnTo>
                    <a:pt x="728989" y="1893875"/>
                  </a:lnTo>
                  <a:lnTo>
                    <a:pt x="726445" y="1890375"/>
                  </a:lnTo>
                  <a:lnTo>
                    <a:pt x="724220" y="1886557"/>
                  </a:lnTo>
                  <a:lnTo>
                    <a:pt x="722949" y="1882739"/>
                  </a:lnTo>
                  <a:lnTo>
                    <a:pt x="722631" y="1880830"/>
                  </a:lnTo>
                  <a:lnTo>
                    <a:pt x="722313" y="1878603"/>
                  </a:lnTo>
                  <a:lnTo>
                    <a:pt x="722313" y="1466261"/>
                  </a:lnTo>
                  <a:lnTo>
                    <a:pt x="722631" y="1464033"/>
                  </a:lnTo>
                  <a:lnTo>
                    <a:pt x="722949" y="1461806"/>
                  </a:lnTo>
                  <a:lnTo>
                    <a:pt x="724220" y="1457670"/>
                  </a:lnTo>
                  <a:lnTo>
                    <a:pt x="726445" y="1454170"/>
                  </a:lnTo>
                  <a:lnTo>
                    <a:pt x="728989" y="1450989"/>
                  </a:lnTo>
                  <a:lnTo>
                    <a:pt x="731850" y="1448443"/>
                  </a:lnTo>
                  <a:lnTo>
                    <a:pt x="735664" y="1446216"/>
                  </a:lnTo>
                  <a:lnTo>
                    <a:pt x="739797" y="1445262"/>
                  </a:lnTo>
                  <a:lnTo>
                    <a:pt x="742022" y="1444625"/>
                  </a:lnTo>
                  <a:close/>
                  <a:moveTo>
                    <a:pt x="1111786" y="1225550"/>
                  </a:moveTo>
                  <a:lnTo>
                    <a:pt x="1113998" y="1225550"/>
                  </a:lnTo>
                  <a:lnTo>
                    <a:pt x="1322815" y="1225550"/>
                  </a:lnTo>
                  <a:lnTo>
                    <a:pt x="1325027" y="1225550"/>
                  </a:lnTo>
                  <a:lnTo>
                    <a:pt x="1327238" y="1225868"/>
                  </a:lnTo>
                  <a:lnTo>
                    <a:pt x="1331345" y="1227139"/>
                  </a:lnTo>
                  <a:lnTo>
                    <a:pt x="1335136" y="1229364"/>
                  </a:lnTo>
                  <a:lnTo>
                    <a:pt x="1337979" y="1231906"/>
                  </a:lnTo>
                  <a:lnTo>
                    <a:pt x="1340822" y="1235084"/>
                  </a:lnTo>
                  <a:lnTo>
                    <a:pt x="1342718" y="1238898"/>
                  </a:lnTo>
                  <a:lnTo>
                    <a:pt x="1343981" y="1243029"/>
                  </a:lnTo>
                  <a:lnTo>
                    <a:pt x="1344297" y="1245254"/>
                  </a:lnTo>
                  <a:lnTo>
                    <a:pt x="1344613" y="1247478"/>
                  </a:lnTo>
                  <a:lnTo>
                    <a:pt x="1344613" y="1878628"/>
                  </a:lnTo>
                  <a:lnTo>
                    <a:pt x="1344297" y="1880852"/>
                  </a:lnTo>
                  <a:lnTo>
                    <a:pt x="1343981" y="1882759"/>
                  </a:lnTo>
                  <a:lnTo>
                    <a:pt x="1342718" y="1886573"/>
                  </a:lnTo>
                  <a:lnTo>
                    <a:pt x="1340822" y="1890386"/>
                  </a:lnTo>
                  <a:lnTo>
                    <a:pt x="1337979" y="1893882"/>
                  </a:lnTo>
                  <a:lnTo>
                    <a:pt x="1335136" y="1896425"/>
                  </a:lnTo>
                  <a:lnTo>
                    <a:pt x="1331345" y="1898649"/>
                  </a:lnTo>
                  <a:lnTo>
                    <a:pt x="1327238" y="1899603"/>
                  </a:lnTo>
                  <a:lnTo>
                    <a:pt x="1325027" y="1900238"/>
                  </a:lnTo>
                  <a:lnTo>
                    <a:pt x="1322815" y="1900238"/>
                  </a:lnTo>
                  <a:lnTo>
                    <a:pt x="1113998" y="1900238"/>
                  </a:lnTo>
                  <a:lnTo>
                    <a:pt x="1111786" y="1900238"/>
                  </a:lnTo>
                  <a:lnTo>
                    <a:pt x="1109575" y="1899603"/>
                  </a:lnTo>
                  <a:lnTo>
                    <a:pt x="1105468" y="1898649"/>
                  </a:lnTo>
                  <a:lnTo>
                    <a:pt x="1101677" y="1896425"/>
                  </a:lnTo>
                  <a:lnTo>
                    <a:pt x="1098834" y="1893882"/>
                  </a:lnTo>
                  <a:lnTo>
                    <a:pt x="1095991" y="1890386"/>
                  </a:lnTo>
                  <a:lnTo>
                    <a:pt x="1094095" y="1886573"/>
                  </a:lnTo>
                  <a:lnTo>
                    <a:pt x="1092832" y="1882759"/>
                  </a:lnTo>
                  <a:lnTo>
                    <a:pt x="1092516" y="1880852"/>
                  </a:lnTo>
                  <a:lnTo>
                    <a:pt x="1092200" y="1878628"/>
                  </a:lnTo>
                  <a:lnTo>
                    <a:pt x="1092200" y="1247478"/>
                  </a:lnTo>
                  <a:lnTo>
                    <a:pt x="1092516" y="1245254"/>
                  </a:lnTo>
                  <a:lnTo>
                    <a:pt x="1092832" y="1243029"/>
                  </a:lnTo>
                  <a:lnTo>
                    <a:pt x="1094095" y="1238898"/>
                  </a:lnTo>
                  <a:lnTo>
                    <a:pt x="1095991" y="1235084"/>
                  </a:lnTo>
                  <a:lnTo>
                    <a:pt x="1098834" y="1231906"/>
                  </a:lnTo>
                  <a:lnTo>
                    <a:pt x="1101677" y="1229364"/>
                  </a:lnTo>
                  <a:lnTo>
                    <a:pt x="1105468" y="1227139"/>
                  </a:lnTo>
                  <a:lnTo>
                    <a:pt x="1109575" y="1225868"/>
                  </a:lnTo>
                  <a:lnTo>
                    <a:pt x="1111786" y="1225550"/>
                  </a:lnTo>
                  <a:close/>
                  <a:moveTo>
                    <a:pt x="1876425" y="912812"/>
                  </a:moveTo>
                  <a:lnTo>
                    <a:pt x="2092325" y="912812"/>
                  </a:lnTo>
                  <a:lnTo>
                    <a:pt x="2092325" y="1709737"/>
                  </a:lnTo>
                  <a:lnTo>
                    <a:pt x="1876425" y="1709737"/>
                  </a:lnTo>
                  <a:lnTo>
                    <a:pt x="1876425" y="912812"/>
                  </a:lnTo>
                  <a:close/>
                  <a:moveTo>
                    <a:pt x="1350011" y="644525"/>
                  </a:moveTo>
                  <a:lnTo>
                    <a:pt x="1362394" y="722630"/>
                  </a:lnTo>
                  <a:lnTo>
                    <a:pt x="1412876" y="1040448"/>
                  </a:lnTo>
                  <a:lnTo>
                    <a:pt x="1292861" y="1059498"/>
                  </a:lnTo>
                  <a:lnTo>
                    <a:pt x="1267779" y="902653"/>
                  </a:lnTo>
                  <a:lnTo>
                    <a:pt x="1258571" y="922020"/>
                  </a:lnTo>
                  <a:lnTo>
                    <a:pt x="1249363" y="941070"/>
                  </a:lnTo>
                  <a:lnTo>
                    <a:pt x="1239203" y="959485"/>
                  </a:lnTo>
                  <a:lnTo>
                    <a:pt x="1229361" y="977583"/>
                  </a:lnTo>
                  <a:lnTo>
                    <a:pt x="1219201" y="995045"/>
                  </a:lnTo>
                  <a:lnTo>
                    <a:pt x="1208723" y="1012190"/>
                  </a:lnTo>
                  <a:lnTo>
                    <a:pt x="1197928" y="1029018"/>
                  </a:lnTo>
                  <a:lnTo>
                    <a:pt x="1186816" y="1045210"/>
                  </a:lnTo>
                  <a:lnTo>
                    <a:pt x="1175703" y="1061403"/>
                  </a:lnTo>
                  <a:lnTo>
                    <a:pt x="1164273" y="1076961"/>
                  </a:lnTo>
                  <a:lnTo>
                    <a:pt x="1152843" y="1091883"/>
                  </a:lnTo>
                  <a:lnTo>
                    <a:pt x="1141096" y="1106806"/>
                  </a:lnTo>
                  <a:lnTo>
                    <a:pt x="1129031" y="1120776"/>
                  </a:lnTo>
                  <a:lnTo>
                    <a:pt x="1116966" y="1134428"/>
                  </a:lnTo>
                  <a:lnTo>
                    <a:pt x="1104901" y="1147763"/>
                  </a:lnTo>
                  <a:lnTo>
                    <a:pt x="1092201" y="1161416"/>
                  </a:lnTo>
                  <a:lnTo>
                    <a:pt x="1076961" y="1176656"/>
                  </a:lnTo>
                  <a:lnTo>
                    <a:pt x="1061721" y="1190943"/>
                  </a:lnTo>
                  <a:lnTo>
                    <a:pt x="1046163" y="1205231"/>
                  </a:lnTo>
                  <a:lnTo>
                    <a:pt x="1029971" y="1218883"/>
                  </a:lnTo>
                  <a:lnTo>
                    <a:pt x="1014096" y="1231901"/>
                  </a:lnTo>
                  <a:lnTo>
                    <a:pt x="998221" y="1244283"/>
                  </a:lnTo>
                  <a:lnTo>
                    <a:pt x="982346" y="1256348"/>
                  </a:lnTo>
                  <a:lnTo>
                    <a:pt x="965836" y="1267778"/>
                  </a:lnTo>
                  <a:lnTo>
                    <a:pt x="949643" y="1278573"/>
                  </a:lnTo>
                  <a:lnTo>
                    <a:pt x="933133" y="1289368"/>
                  </a:lnTo>
                  <a:lnTo>
                    <a:pt x="916306" y="1299528"/>
                  </a:lnTo>
                  <a:lnTo>
                    <a:pt x="900113" y="1309053"/>
                  </a:lnTo>
                  <a:lnTo>
                    <a:pt x="883603" y="1317943"/>
                  </a:lnTo>
                  <a:lnTo>
                    <a:pt x="867093" y="1326833"/>
                  </a:lnTo>
                  <a:lnTo>
                    <a:pt x="850583" y="1335088"/>
                  </a:lnTo>
                  <a:lnTo>
                    <a:pt x="834073" y="1343026"/>
                  </a:lnTo>
                  <a:lnTo>
                    <a:pt x="817563" y="1350328"/>
                  </a:lnTo>
                  <a:lnTo>
                    <a:pt x="801370" y="1357313"/>
                  </a:lnTo>
                  <a:lnTo>
                    <a:pt x="784860" y="1363981"/>
                  </a:lnTo>
                  <a:lnTo>
                    <a:pt x="768668" y="1370331"/>
                  </a:lnTo>
                  <a:lnTo>
                    <a:pt x="752475" y="1376363"/>
                  </a:lnTo>
                  <a:lnTo>
                    <a:pt x="736600" y="1382078"/>
                  </a:lnTo>
                  <a:lnTo>
                    <a:pt x="720725" y="1387158"/>
                  </a:lnTo>
                  <a:lnTo>
                    <a:pt x="704533" y="1391921"/>
                  </a:lnTo>
                  <a:lnTo>
                    <a:pt x="688975" y="1396366"/>
                  </a:lnTo>
                  <a:lnTo>
                    <a:pt x="673735" y="1400493"/>
                  </a:lnTo>
                  <a:lnTo>
                    <a:pt x="658178" y="1404621"/>
                  </a:lnTo>
                  <a:lnTo>
                    <a:pt x="643255" y="1408431"/>
                  </a:lnTo>
                  <a:lnTo>
                    <a:pt x="613728" y="1414781"/>
                  </a:lnTo>
                  <a:lnTo>
                    <a:pt x="585153" y="1420178"/>
                  </a:lnTo>
                  <a:lnTo>
                    <a:pt x="557530" y="1424623"/>
                  </a:lnTo>
                  <a:lnTo>
                    <a:pt x="530860" y="1428433"/>
                  </a:lnTo>
                  <a:lnTo>
                    <a:pt x="505460" y="1430973"/>
                  </a:lnTo>
                  <a:lnTo>
                    <a:pt x="481648" y="1433196"/>
                  </a:lnTo>
                  <a:lnTo>
                    <a:pt x="459423" y="1434783"/>
                  </a:lnTo>
                  <a:lnTo>
                    <a:pt x="438150" y="1435736"/>
                  </a:lnTo>
                  <a:lnTo>
                    <a:pt x="419100" y="1436371"/>
                  </a:lnTo>
                  <a:lnTo>
                    <a:pt x="401638" y="1436688"/>
                  </a:lnTo>
                  <a:lnTo>
                    <a:pt x="385445" y="1436371"/>
                  </a:lnTo>
                  <a:lnTo>
                    <a:pt x="371793" y="1435736"/>
                  </a:lnTo>
                  <a:lnTo>
                    <a:pt x="350838" y="1434783"/>
                  </a:lnTo>
                  <a:lnTo>
                    <a:pt x="350838" y="1313181"/>
                  </a:lnTo>
                  <a:lnTo>
                    <a:pt x="352425" y="1313181"/>
                  </a:lnTo>
                  <a:lnTo>
                    <a:pt x="362585" y="1314133"/>
                  </a:lnTo>
                  <a:lnTo>
                    <a:pt x="378778" y="1314768"/>
                  </a:lnTo>
                  <a:lnTo>
                    <a:pt x="401638" y="1315086"/>
                  </a:lnTo>
                  <a:lnTo>
                    <a:pt x="425133" y="1314768"/>
                  </a:lnTo>
                  <a:lnTo>
                    <a:pt x="452438" y="1313498"/>
                  </a:lnTo>
                  <a:lnTo>
                    <a:pt x="467360" y="1312546"/>
                  </a:lnTo>
                  <a:lnTo>
                    <a:pt x="482918" y="1311276"/>
                  </a:lnTo>
                  <a:lnTo>
                    <a:pt x="499110" y="1309371"/>
                  </a:lnTo>
                  <a:lnTo>
                    <a:pt x="515938" y="1307783"/>
                  </a:lnTo>
                  <a:lnTo>
                    <a:pt x="533718" y="1305561"/>
                  </a:lnTo>
                  <a:lnTo>
                    <a:pt x="551498" y="1302386"/>
                  </a:lnTo>
                  <a:lnTo>
                    <a:pt x="570548" y="1299528"/>
                  </a:lnTo>
                  <a:lnTo>
                    <a:pt x="589598" y="1295718"/>
                  </a:lnTo>
                  <a:lnTo>
                    <a:pt x="609283" y="1291591"/>
                  </a:lnTo>
                  <a:lnTo>
                    <a:pt x="628968" y="1286828"/>
                  </a:lnTo>
                  <a:lnTo>
                    <a:pt x="649288" y="1281431"/>
                  </a:lnTo>
                  <a:lnTo>
                    <a:pt x="670243" y="1275716"/>
                  </a:lnTo>
                  <a:lnTo>
                    <a:pt x="690880" y="1269048"/>
                  </a:lnTo>
                  <a:lnTo>
                    <a:pt x="711835" y="1262063"/>
                  </a:lnTo>
                  <a:lnTo>
                    <a:pt x="733425" y="1253808"/>
                  </a:lnTo>
                  <a:lnTo>
                    <a:pt x="754380" y="1245236"/>
                  </a:lnTo>
                  <a:lnTo>
                    <a:pt x="775970" y="1236028"/>
                  </a:lnTo>
                  <a:lnTo>
                    <a:pt x="797243" y="1225868"/>
                  </a:lnTo>
                  <a:lnTo>
                    <a:pt x="818833" y="1215073"/>
                  </a:lnTo>
                  <a:lnTo>
                    <a:pt x="840423" y="1203326"/>
                  </a:lnTo>
                  <a:lnTo>
                    <a:pt x="861378" y="1190943"/>
                  </a:lnTo>
                  <a:lnTo>
                    <a:pt x="882651" y="1177291"/>
                  </a:lnTo>
                  <a:lnTo>
                    <a:pt x="903923" y="1163003"/>
                  </a:lnTo>
                  <a:lnTo>
                    <a:pt x="914083" y="1155383"/>
                  </a:lnTo>
                  <a:lnTo>
                    <a:pt x="924561" y="1147446"/>
                  </a:lnTo>
                  <a:lnTo>
                    <a:pt x="935038" y="1139826"/>
                  </a:lnTo>
                  <a:lnTo>
                    <a:pt x="945516" y="1131571"/>
                  </a:lnTo>
                  <a:lnTo>
                    <a:pt x="955358" y="1122998"/>
                  </a:lnTo>
                  <a:lnTo>
                    <a:pt x="965518" y="1114108"/>
                  </a:lnTo>
                  <a:lnTo>
                    <a:pt x="975996" y="1105218"/>
                  </a:lnTo>
                  <a:lnTo>
                    <a:pt x="985521" y="1096011"/>
                  </a:lnTo>
                  <a:lnTo>
                    <a:pt x="995681" y="1086168"/>
                  </a:lnTo>
                  <a:lnTo>
                    <a:pt x="1005206" y="1076326"/>
                  </a:lnTo>
                  <a:lnTo>
                    <a:pt x="1016001" y="1065531"/>
                  </a:lnTo>
                  <a:lnTo>
                    <a:pt x="1026478" y="1053783"/>
                  </a:lnTo>
                  <a:lnTo>
                    <a:pt x="1036956" y="1042035"/>
                  </a:lnTo>
                  <a:lnTo>
                    <a:pt x="1046798" y="1029970"/>
                  </a:lnTo>
                  <a:lnTo>
                    <a:pt x="1056958" y="1017588"/>
                  </a:lnTo>
                  <a:lnTo>
                    <a:pt x="1066801" y="1004888"/>
                  </a:lnTo>
                  <a:lnTo>
                    <a:pt x="1076643" y="991553"/>
                  </a:lnTo>
                  <a:lnTo>
                    <a:pt x="1086168" y="977583"/>
                  </a:lnTo>
                  <a:lnTo>
                    <a:pt x="1095376" y="963930"/>
                  </a:lnTo>
                  <a:lnTo>
                    <a:pt x="1104901" y="949643"/>
                  </a:lnTo>
                  <a:lnTo>
                    <a:pt x="1113791" y="934720"/>
                  </a:lnTo>
                  <a:lnTo>
                    <a:pt x="1122681" y="919798"/>
                  </a:lnTo>
                  <a:lnTo>
                    <a:pt x="1131571" y="904240"/>
                  </a:lnTo>
                  <a:lnTo>
                    <a:pt x="1140143" y="888048"/>
                  </a:lnTo>
                  <a:lnTo>
                    <a:pt x="1148398" y="871855"/>
                  </a:lnTo>
                  <a:lnTo>
                    <a:pt x="1156336" y="854710"/>
                  </a:lnTo>
                  <a:lnTo>
                    <a:pt x="1120141" y="868363"/>
                  </a:lnTo>
                  <a:lnTo>
                    <a:pt x="1083946" y="882017"/>
                  </a:lnTo>
                  <a:lnTo>
                    <a:pt x="1048068" y="895985"/>
                  </a:lnTo>
                  <a:lnTo>
                    <a:pt x="1029653" y="903288"/>
                  </a:lnTo>
                  <a:lnTo>
                    <a:pt x="1011873" y="911225"/>
                  </a:lnTo>
                  <a:lnTo>
                    <a:pt x="963931" y="799465"/>
                  </a:lnTo>
                  <a:lnTo>
                    <a:pt x="984886" y="790892"/>
                  </a:lnTo>
                  <a:lnTo>
                    <a:pt x="1005206" y="782320"/>
                  </a:lnTo>
                  <a:lnTo>
                    <a:pt x="1046163" y="766762"/>
                  </a:lnTo>
                  <a:lnTo>
                    <a:pt x="1085851" y="751522"/>
                  </a:lnTo>
                  <a:lnTo>
                    <a:pt x="1124903" y="736917"/>
                  </a:lnTo>
                  <a:lnTo>
                    <a:pt x="1163956" y="722630"/>
                  </a:lnTo>
                  <a:lnTo>
                    <a:pt x="1202056" y="708025"/>
                  </a:lnTo>
                  <a:lnTo>
                    <a:pt x="1240156" y="692785"/>
                  </a:lnTo>
                  <a:lnTo>
                    <a:pt x="1258889" y="684530"/>
                  </a:lnTo>
                  <a:lnTo>
                    <a:pt x="1277939" y="676275"/>
                  </a:lnTo>
                  <a:lnTo>
                    <a:pt x="1350011" y="644525"/>
                  </a:lnTo>
                  <a:close/>
                  <a:moveTo>
                    <a:pt x="1975682" y="604837"/>
                  </a:moveTo>
                  <a:lnTo>
                    <a:pt x="1984533" y="604837"/>
                  </a:lnTo>
                  <a:lnTo>
                    <a:pt x="1993068" y="604837"/>
                  </a:lnTo>
                  <a:lnTo>
                    <a:pt x="2001603" y="605788"/>
                  </a:lnTo>
                  <a:lnTo>
                    <a:pt x="2009506" y="606739"/>
                  </a:lnTo>
                  <a:lnTo>
                    <a:pt x="2017408" y="608642"/>
                  </a:lnTo>
                  <a:lnTo>
                    <a:pt x="2024995" y="610862"/>
                  </a:lnTo>
                  <a:lnTo>
                    <a:pt x="2032581" y="614350"/>
                  </a:lnTo>
                  <a:lnTo>
                    <a:pt x="2036375" y="615935"/>
                  </a:lnTo>
                  <a:lnTo>
                    <a:pt x="2039536" y="618472"/>
                  </a:lnTo>
                  <a:lnTo>
                    <a:pt x="2043329" y="620692"/>
                  </a:lnTo>
                  <a:lnTo>
                    <a:pt x="2046490" y="623229"/>
                  </a:lnTo>
                  <a:lnTo>
                    <a:pt x="2049651" y="626083"/>
                  </a:lnTo>
                  <a:lnTo>
                    <a:pt x="2052812" y="629571"/>
                  </a:lnTo>
                  <a:lnTo>
                    <a:pt x="2055973" y="632742"/>
                  </a:lnTo>
                  <a:lnTo>
                    <a:pt x="2058818" y="636547"/>
                  </a:lnTo>
                  <a:lnTo>
                    <a:pt x="2061663" y="640669"/>
                  </a:lnTo>
                  <a:lnTo>
                    <a:pt x="2064508" y="645109"/>
                  </a:lnTo>
                  <a:lnTo>
                    <a:pt x="2067037" y="649865"/>
                  </a:lnTo>
                  <a:lnTo>
                    <a:pt x="2069566" y="654622"/>
                  </a:lnTo>
                  <a:lnTo>
                    <a:pt x="2072094" y="660330"/>
                  </a:lnTo>
                  <a:lnTo>
                    <a:pt x="2074307" y="665720"/>
                  </a:lnTo>
                  <a:lnTo>
                    <a:pt x="2076520" y="672062"/>
                  </a:lnTo>
                  <a:lnTo>
                    <a:pt x="2078417" y="678404"/>
                  </a:lnTo>
                  <a:lnTo>
                    <a:pt x="2080313" y="685381"/>
                  </a:lnTo>
                  <a:lnTo>
                    <a:pt x="2082210" y="692674"/>
                  </a:lnTo>
                  <a:lnTo>
                    <a:pt x="2085371" y="708529"/>
                  </a:lnTo>
                  <a:lnTo>
                    <a:pt x="2086951" y="714871"/>
                  </a:lnTo>
                  <a:lnTo>
                    <a:pt x="2088532" y="719628"/>
                  </a:lnTo>
                  <a:lnTo>
                    <a:pt x="2090745" y="727555"/>
                  </a:lnTo>
                  <a:lnTo>
                    <a:pt x="2091377" y="731360"/>
                  </a:lnTo>
                  <a:lnTo>
                    <a:pt x="2092009" y="736434"/>
                  </a:lnTo>
                  <a:lnTo>
                    <a:pt x="2092325" y="742776"/>
                  </a:lnTo>
                  <a:lnTo>
                    <a:pt x="2092325" y="750704"/>
                  </a:lnTo>
                  <a:lnTo>
                    <a:pt x="2092325" y="857250"/>
                  </a:lnTo>
                  <a:lnTo>
                    <a:pt x="1876425" y="857250"/>
                  </a:lnTo>
                  <a:lnTo>
                    <a:pt x="1876425" y="750704"/>
                  </a:lnTo>
                  <a:lnTo>
                    <a:pt x="1876425" y="742776"/>
                  </a:lnTo>
                  <a:lnTo>
                    <a:pt x="1876741" y="736434"/>
                  </a:lnTo>
                  <a:lnTo>
                    <a:pt x="1877690" y="731360"/>
                  </a:lnTo>
                  <a:lnTo>
                    <a:pt x="1878322" y="727555"/>
                  </a:lnTo>
                  <a:lnTo>
                    <a:pt x="1880535" y="719628"/>
                  </a:lnTo>
                  <a:lnTo>
                    <a:pt x="1882115" y="714871"/>
                  </a:lnTo>
                  <a:lnTo>
                    <a:pt x="1883380" y="708529"/>
                  </a:lnTo>
                  <a:lnTo>
                    <a:pt x="1886857" y="692674"/>
                  </a:lnTo>
                  <a:lnTo>
                    <a:pt x="1888753" y="685381"/>
                  </a:lnTo>
                  <a:lnTo>
                    <a:pt x="1890650" y="678404"/>
                  </a:lnTo>
                  <a:lnTo>
                    <a:pt x="1892231" y="672062"/>
                  </a:lnTo>
                  <a:lnTo>
                    <a:pt x="1894443" y="665720"/>
                  </a:lnTo>
                  <a:lnTo>
                    <a:pt x="1896656" y="660330"/>
                  </a:lnTo>
                  <a:lnTo>
                    <a:pt x="1899501" y="654622"/>
                  </a:lnTo>
                  <a:lnTo>
                    <a:pt x="1901714" y="649865"/>
                  </a:lnTo>
                  <a:lnTo>
                    <a:pt x="1904243" y="645109"/>
                  </a:lnTo>
                  <a:lnTo>
                    <a:pt x="1907087" y="640669"/>
                  </a:lnTo>
                  <a:lnTo>
                    <a:pt x="1910249" y="636547"/>
                  </a:lnTo>
                  <a:lnTo>
                    <a:pt x="1912777" y="632742"/>
                  </a:lnTo>
                  <a:lnTo>
                    <a:pt x="1915938" y="629571"/>
                  </a:lnTo>
                  <a:lnTo>
                    <a:pt x="1919099" y="626083"/>
                  </a:lnTo>
                  <a:lnTo>
                    <a:pt x="1922261" y="623229"/>
                  </a:lnTo>
                  <a:lnTo>
                    <a:pt x="1925738" y="620692"/>
                  </a:lnTo>
                  <a:lnTo>
                    <a:pt x="1928899" y="618472"/>
                  </a:lnTo>
                  <a:lnTo>
                    <a:pt x="1932692" y="615935"/>
                  </a:lnTo>
                  <a:lnTo>
                    <a:pt x="1935853" y="614350"/>
                  </a:lnTo>
                  <a:lnTo>
                    <a:pt x="1939646" y="612447"/>
                  </a:lnTo>
                  <a:lnTo>
                    <a:pt x="1943440" y="610862"/>
                  </a:lnTo>
                  <a:lnTo>
                    <a:pt x="1951026" y="608642"/>
                  </a:lnTo>
                  <a:lnTo>
                    <a:pt x="1959245" y="606739"/>
                  </a:lnTo>
                  <a:lnTo>
                    <a:pt x="1967464" y="605788"/>
                  </a:lnTo>
                  <a:lnTo>
                    <a:pt x="1975682" y="604837"/>
                  </a:lnTo>
                  <a:close/>
                  <a:moveTo>
                    <a:pt x="154940" y="259715"/>
                  </a:moveTo>
                  <a:lnTo>
                    <a:pt x="154940" y="2241868"/>
                  </a:lnTo>
                  <a:lnTo>
                    <a:pt x="1552258" y="2241868"/>
                  </a:lnTo>
                  <a:lnTo>
                    <a:pt x="1552258" y="259715"/>
                  </a:lnTo>
                  <a:lnTo>
                    <a:pt x="154940" y="259715"/>
                  </a:lnTo>
                  <a:close/>
                  <a:moveTo>
                    <a:pt x="201712" y="0"/>
                  </a:moveTo>
                  <a:lnTo>
                    <a:pt x="1504951" y="0"/>
                  </a:lnTo>
                  <a:lnTo>
                    <a:pt x="1515428" y="317"/>
                  </a:lnTo>
                  <a:lnTo>
                    <a:pt x="1525906" y="952"/>
                  </a:lnTo>
                  <a:lnTo>
                    <a:pt x="1535748" y="2222"/>
                  </a:lnTo>
                  <a:lnTo>
                    <a:pt x="1545591" y="3810"/>
                  </a:lnTo>
                  <a:lnTo>
                    <a:pt x="1555116" y="5715"/>
                  </a:lnTo>
                  <a:lnTo>
                    <a:pt x="1564958" y="8572"/>
                  </a:lnTo>
                  <a:lnTo>
                    <a:pt x="1574166" y="11430"/>
                  </a:lnTo>
                  <a:lnTo>
                    <a:pt x="1583373" y="15240"/>
                  </a:lnTo>
                  <a:lnTo>
                    <a:pt x="1592263" y="18732"/>
                  </a:lnTo>
                  <a:lnTo>
                    <a:pt x="1600836" y="22860"/>
                  </a:lnTo>
                  <a:lnTo>
                    <a:pt x="1609408" y="27305"/>
                  </a:lnTo>
                  <a:lnTo>
                    <a:pt x="1617663" y="32702"/>
                  </a:lnTo>
                  <a:lnTo>
                    <a:pt x="1625283" y="37782"/>
                  </a:lnTo>
                  <a:lnTo>
                    <a:pt x="1633221" y="43497"/>
                  </a:lnTo>
                  <a:lnTo>
                    <a:pt x="1640206" y="49212"/>
                  </a:lnTo>
                  <a:lnTo>
                    <a:pt x="1647191" y="55562"/>
                  </a:lnTo>
                  <a:lnTo>
                    <a:pt x="1653858" y="62230"/>
                  </a:lnTo>
                  <a:lnTo>
                    <a:pt x="1660208" y="69215"/>
                  </a:lnTo>
                  <a:lnTo>
                    <a:pt x="1666558" y="76517"/>
                  </a:lnTo>
                  <a:lnTo>
                    <a:pt x="1672273" y="83820"/>
                  </a:lnTo>
                  <a:lnTo>
                    <a:pt x="1677353" y="91757"/>
                  </a:lnTo>
                  <a:lnTo>
                    <a:pt x="1682116" y="99377"/>
                  </a:lnTo>
                  <a:lnTo>
                    <a:pt x="1686561" y="107632"/>
                  </a:lnTo>
                  <a:lnTo>
                    <a:pt x="1690688" y="116205"/>
                  </a:lnTo>
                  <a:lnTo>
                    <a:pt x="1694498" y="124777"/>
                  </a:lnTo>
                  <a:lnTo>
                    <a:pt x="1697356" y="133667"/>
                  </a:lnTo>
                  <a:lnTo>
                    <a:pt x="1700531" y="142557"/>
                  </a:lnTo>
                  <a:lnTo>
                    <a:pt x="1702753" y="151447"/>
                  </a:lnTo>
                  <a:lnTo>
                    <a:pt x="1704023" y="160972"/>
                  </a:lnTo>
                  <a:lnTo>
                    <a:pt x="1705611" y="170497"/>
                  </a:lnTo>
                  <a:lnTo>
                    <a:pt x="1706246" y="180022"/>
                  </a:lnTo>
                  <a:lnTo>
                    <a:pt x="1706563" y="189865"/>
                  </a:lnTo>
                  <a:lnTo>
                    <a:pt x="1706563" y="2654935"/>
                  </a:lnTo>
                  <a:lnTo>
                    <a:pt x="1706246" y="2664460"/>
                  </a:lnTo>
                  <a:lnTo>
                    <a:pt x="1705611" y="2674303"/>
                  </a:lnTo>
                  <a:lnTo>
                    <a:pt x="1704023" y="2683828"/>
                  </a:lnTo>
                  <a:lnTo>
                    <a:pt x="1702753" y="2693353"/>
                  </a:lnTo>
                  <a:lnTo>
                    <a:pt x="1700531" y="2702560"/>
                  </a:lnTo>
                  <a:lnTo>
                    <a:pt x="1697356" y="2711450"/>
                  </a:lnTo>
                  <a:lnTo>
                    <a:pt x="1694498" y="2720023"/>
                  </a:lnTo>
                  <a:lnTo>
                    <a:pt x="1690688" y="2728913"/>
                  </a:lnTo>
                  <a:lnTo>
                    <a:pt x="1686561" y="2737168"/>
                  </a:lnTo>
                  <a:lnTo>
                    <a:pt x="1682116" y="2745105"/>
                  </a:lnTo>
                  <a:lnTo>
                    <a:pt x="1677353" y="2753360"/>
                  </a:lnTo>
                  <a:lnTo>
                    <a:pt x="1672273" y="2760980"/>
                  </a:lnTo>
                  <a:lnTo>
                    <a:pt x="1666558" y="2768283"/>
                  </a:lnTo>
                  <a:lnTo>
                    <a:pt x="1660208" y="2775585"/>
                  </a:lnTo>
                  <a:lnTo>
                    <a:pt x="1653858" y="2782253"/>
                  </a:lnTo>
                  <a:lnTo>
                    <a:pt x="1647191" y="2788920"/>
                  </a:lnTo>
                  <a:lnTo>
                    <a:pt x="1640206" y="2795270"/>
                  </a:lnTo>
                  <a:lnTo>
                    <a:pt x="1633221" y="2801303"/>
                  </a:lnTo>
                  <a:lnTo>
                    <a:pt x="1625283" y="2807018"/>
                  </a:lnTo>
                  <a:lnTo>
                    <a:pt x="1617663" y="2812098"/>
                  </a:lnTo>
                  <a:lnTo>
                    <a:pt x="1609408" y="2817178"/>
                  </a:lnTo>
                  <a:lnTo>
                    <a:pt x="1600836" y="2821623"/>
                  </a:lnTo>
                  <a:lnTo>
                    <a:pt x="1592263" y="2825750"/>
                  </a:lnTo>
                  <a:lnTo>
                    <a:pt x="1583373" y="2829878"/>
                  </a:lnTo>
                  <a:lnTo>
                    <a:pt x="1574166" y="2833370"/>
                  </a:lnTo>
                  <a:lnTo>
                    <a:pt x="1564958" y="2836228"/>
                  </a:lnTo>
                  <a:lnTo>
                    <a:pt x="1555116" y="2838768"/>
                  </a:lnTo>
                  <a:lnTo>
                    <a:pt x="1545591" y="2840673"/>
                  </a:lnTo>
                  <a:lnTo>
                    <a:pt x="1535748" y="2842578"/>
                  </a:lnTo>
                  <a:lnTo>
                    <a:pt x="1525906" y="2843848"/>
                  </a:lnTo>
                  <a:lnTo>
                    <a:pt x="1515428" y="2844483"/>
                  </a:lnTo>
                  <a:lnTo>
                    <a:pt x="1504951" y="2844800"/>
                  </a:lnTo>
                  <a:lnTo>
                    <a:pt x="201712" y="2844800"/>
                  </a:lnTo>
                  <a:lnTo>
                    <a:pt x="191135" y="2844483"/>
                  </a:lnTo>
                  <a:lnTo>
                    <a:pt x="180975" y="2843848"/>
                  </a:lnTo>
                  <a:lnTo>
                    <a:pt x="170815" y="2842578"/>
                  </a:lnTo>
                  <a:lnTo>
                    <a:pt x="161290" y="2840673"/>
                  </a:lnTo>
                  <a:lnTo>
                    <a:pt x="151447" y="2838768"/>
                  </a:lnTo>
                  <a:lnTo>
                    <a:pt x="141922" y="2836228"/>
                  </a:lnTo>
                  <a:lnTo>
                    <a:pt x="132715" y="2833370"/>
                  </a:lnTo>
                  <a:lnTo>
                    <a:pt x="123190" y="2829878"/>
                  </a:lnTo>
                  <a:lnTo>
                    <a:pt x="114300" y="2825750"/>
                  </a:lnTo>
                  <a:lnTo>
                    <a:pt x="105727" y="2821623"/>
                  </a:lnTo>
                  <a:lnTo>
                    <a:pt x="97155" y="2817178"/>
                  </a:lnTo>
                  <a:lnTo>
                    <a:pt x="89217" y="2812098"/>
                  </a:lnTo>
                  <a:lnTo>
                    <a:pt x="81280" y="2807018"/>
                  </a:lnTo>
                  <a:lnTo>
                    <a:pt x="73660" y="2801303"/>
                  </a:lnTo>
                  <a:lnTo>
                    <a:pt x="66357" y="2795270"/>
                  </a:lnTo>
                  <a:lnTo>
                    <a:pt x="59372" y="2788920"/>
                  </a:lnTo>
                  <a:lnTo>
                    <a:pt x="52705" y="2782253"/>
                  </a:lnTo>
                  <a:lnTo>
                    <a:pt x="46355" y="2775585"/>
                  </a:lnTo>
                  <a:lnTo>
                    <a:pt x="40322" y="2768283"/>
                  </a:lnTo>
                  <a:lnTo>
                    <a:pt x="34607" y="2760980"/>
                  </a:lnTo>
                  <a:lnTo>
                    <a:pt x="29210" y="2753360"/>
                  </a:lnTo>
                  <a:lnTo>
                    <a:pt x="24447" y="2745105"/>
                  </a:lnTo>
                  <a:lnTo>
                    <a:pt x="20002" y="2737168"/>
                  </a:lnTo>
                  <a:lnTo>
                    <a:pt x="15875" y="2728913"/>
                  </a:lnTo>
                  <a:lnTo>
                    <a:pt x="12065" y="2720023"/>
                  </a:lnTo>
                  <a:lnTo>
                    <a:pt x="9207" y="2711450"/>
                  </a:lnTo>
                  <a:lnTo>
                    <a:pt x="6667" y="2702560"/>
                  </a:lnTo>
                  <a:lnTo>
                    <a:pt x="4127" y="2693353"/>
                  </a:lnTo>
                  <a:lnTo>
                    <a:pt x="2540" y="2683828"/>
                  </a:lnTo>
                  <a:lnTo>
                    <a:pt x="952" y="2674303"/>
                  </a:lnTo>
                  <a:lnTo>
                    <a:pt x="317" y="2664460"/>
                  </a:lnTo>
                  <a:lnTo>
                    <a:pt x="0" y="2654935"/>
                  </a:lnTo>
                  <a:lnTo>
                    <a:pt x="0" y="189865"/>
                  </a:lnTo>
                  <a:lnTo>
                    <a:pt x="317" y="180022"/>
                  </a:lnTo>
                  <a:lnTo>
                    <a:pt x="952" y="170497"/>
                  </a:lnTo>
                  <a:lnTo>
                    <a:pt x="2540" y="160972"/>
                  </a:lnTo>
                  <a:lnTo>
                    <a:pt x="4127" y="151447"/>
                  </a:lnTo>
                  <a:lnTo>
                    <a:pt x="6667" y="142557"/>
                  </a:lnTo>
                  <a:lnTo>
                    <a:pt x="9207" y="133667"/>
                  </a:lnTo>
                  <a:lnTo>
                    <a:pt x="12065" y="124777"/>
                  </a:lnTo>
                  <a:lnTo>
                    <a:pt x="15875" y="116205"/>
                  </a:lnTo>
                  <a:lnTo>
                    <a:pt x="20002" y="107632"/>
                  </a:lnTo>
                  <a:lnTo>
                    <a:pt x="24447" y="99377"/>
                  </a:lnTo>
                  <a:lnTo>
                    <a:pt x="29210" y="91757"/>
                  </a:lnTo>
                  <a:lnTo>
                    <a:pt x="34607" y="83820"/>
                  </a:lnTo>
                  <a:lnTo>
                    <a:pt x="40322" y="76517"/>
                  </a:lnTo>
                  <a:lnTo>
                    <a:pt x="46355" y="69215"/>
                  </a:lnTo>
                  <a:lnTo>
                    <a:pt x="52705" y="62230"/>
                  </a:lnTo>
                  <a:lnTo>
                    <a:pt x="59372" y="55562"/>
                  </a:lnTo>
                  <a:lnTo>
                    <a:pt x="66357" y="49212"/>
                  </a:lnTo>
                  <a:lnTo>
                    <a:pt x="73660" y="43497"/>
                  </a:lnTo>
                  <a:lnTo>
                    <a:pt x="81280" y="37782"/>
                  </a:lnTo>
                  <a:lnTo>
                    <a:pt x="89217" y="32702"/>
                  </a:lnTo>
                  <a:lnTo>
                    <a:pt x="97155" y="27305"/>
                  </a:lnTo>
                  <a:lnTo>
                    <a:pt x="105727" y="22860"/>
                  </a:lnTo>
                  <a:lnTo>
                    <a:pt x="114300" y="18732"/>
                  </a:lnTo>
                  <a:lnTo>
                    <a:pt x="123190" y="15240"/>
                  </a:lnTo>
                  <a:lnTo>
                    <a:pt x="132715" y="11430"/>
                  </a:lnTo>
                  <a:lnTo>
                    <a:pt x="141922" y="8572"/>
                  </a:lnTo>
                  <a:lnTo>
                    <a:pt x="151447" y="5715"/>
                  </a:lnTo>
                  <a:lnTo>
                    <a:pt x="161290" y="3810"/>
                  </a:lnTo>
                  <a:lnTo>
                    <a:pt x="170815" y="2222"/>
                  </a:lnTo>
                  <a:lnTo>
                    <a:pt x="180975" y="952"/>
                  </a:lnTo>
                  <a:lnTo>
                    <a:pt x="191135" y="317"/>
                  </a:lnTo>
                  <a:lnTo>
                    <a:pt x="201712"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mn-lt"/>
                <a:ea typeface="+mn-ea"/>
              </a:endParaRPr>
            </a:p>
          </p:txBody>
        </p:sp>
      </p:grpSp>
      <p:sp>
        <p:nvSpPr>
          <p:cNvPr id="28" name="标题 27"/>
          <p:cNvSpPr>
            <a:spLocks noGrp="1"/>
          </p:cNvSpPr>
          <p:nvPr>
            <p:ph type="title"/>
          </p:nvPr>
        </p:nvSpPr>
        <p:spPr/>
        <p:txBody>
          <a:bodyPr/>
          <a:lstStyle/>
          <a:p>
            <a:r>
              <a:rPr lang="zh-CN" altLang="en-US" sz="2000" dirty="0">
                <a:solidFill>
                  <a:prstClr val="black">
                    <a:lumMod val="65000"/>
                    <a:lumOff val="35000"/>
                  </a:prstClr>
                </a:solidFill>
              </a:rPr>
              <a:t>经营业绩</a:t>
            </a:r>
            <a:r>
              <a:rPr lang="en-US" altLang="zh-CN" sz="1200" dirty="0">
                <a:solidFill>
                  <a:prstClr val="black">
                    <a:lumMod val="65000"/>
                    <a:lumOff val="35000"/>
                  </a:prstClr>
                </a:solidFill>
              </a:rPr>
              <a:t>(Operating Performance)</a:t>
            </a:r>
            <a:endParaRPr lang="zh-CN" altLang="en-US" dirty="0"/>
          </a:p>
        </p:txBody>
      </p:sp>
      <p:sp>
        <p:nvSpPr>
          <p:cNvPr id="45" name="MH_Text_1"/>
          <p:cNvSpPr txBox="1">
            <a:spLocks noChangeArrowheads="1"/>
          </p:cNvSpPr>
          <p:nvPr>
            <p:custDataLst>
              <p:tags r:id="rId1"/>
            </p:custDataLst>
          </p:nvPr>
        </p:nvSpPr>
        <p:spPr bwMode="auto">
          <a:xfrm>
            <a:off x="1045964" y="3841407"/>
            <a:ext cx="1797844" cy="5661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857" tIns="50927" rIns="101857" bIns="50927">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200" dirty="0">
                <a:solidFill>
                  <a:schemeClr val="tx1">
                    <a:lumMod val="50000"/>
                    <a:lumOff val="50000"/>
                  </a:schemeClr>
                </a:solidFill>
                <a:latin typeface="+mn-lt"/>
                <a:cs typeface="+mn-ea"/>
                <a:sym typeface="+mn-lt"/>
              </a:rPr>
              <a:t>您的内容打在这里，或者通过复制您的文本后，</a:t>
            </a:r>
            <a:endParaRPr lang="en-US" altLang="zh-CN" sz="1200" dirty="0">
              <a:solidFill>
                <a:schemeClr val="tx1">
                  <a:lumMod val="50000"/>
                  <a:lumOff val="50000"/>
                </a:schemeClr>
              </a:solidFill>
              <a:latin typeface="+mn-lt"/>
              <a:cs typeface="+mn-ea"/>
              <a:sym typeface="+mn-lt"/>
            </a:endParaRPr>
          </a:p>
        </p:txBody>
      </p:sp>
      <p:sp>
        <p:nvSpPr>
          <p:cNvPr id="46" name="MH_SubTitle_1"/>
          <p:cNvSpPr txBox="1">
            <a:spLocks noChangeArrowheads="1"/>
          </p:cNvSpPr>
          <p:nvPr>
            <p:custDataLst>
              <p:tags r:id="rId2"/>
            </p:custDataLst>
          </p:nvPr>
        </p:nvSpPr>
        <p:spPr bwMode="auto">
          <a:xfrm>
            <a:off x="1045964" y="3553369"/>
            <a:ext cx="1797844" cy="323255"/>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53" tIns="0" rIns="133653"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buClr>
                <a:srgbClr val="00B050"/>
              </a:buClr>
            </a:pPr>
            <a:r>
              <a:rPr lang="zh-CN" altLang="en-US" sz="1500" dirty="0">
                <a:sym typeface="+mn-lt"/>
              </a:rPr>
              <a:t>华南地区</a:t>
            </a:r>
          </a:p>
        </p:txBody>
      </p:sp>
      <p:sp>
        <p:nvSpPr>
          <p:cNvPr id="53" name="MH_Text_1"/>
          <p:cNvSpPr txBox="1">
            <a:spLocks noChangeArrowheads="1"/>
          </p:cNvSpPr>
          <p:nvPr>
            <p:custDataLst>
              <p:tags r:id="rId3"/>
            </p:custDataLst>
          </p:nvPr>
        </p:nvSpPr>
        <p:spPr bwMode="auto">
          <a:xfrm>
            <a:off x="2869381" y="3841407"/>
            <a:ext cx="1797844" cy="5661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857" tIns="50927" rIns="101857" bIns="50927">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200" dirty="0">
                <a:solidFill>
                  <a:schemeClr val="tx1">
                    <a:lumMod val="50000"/>
                    <a:lumOff val="50000"/>
                  </a:schemeClr>
                </a:solidFill>
                <a:latin typeface="+mn-lt"/>
                <a:cs typeface="+mn-ea"/>
                <a:sym typeface="+mn-lt"/>
              </a:rPr>
              <a:t>您的内容打在这里，或者通过复制您的文本后，</a:t>
            </a:r>
            <a:endParaRPr lang="en-US" altLang="zh-CN" sz="1200" dirty="0">
              <a:solidFill>
                <a:schemeClr val="tx1">
                  <a:lumMod val="50000"/>
                  <a:lumOff val="50000"/>
                </a:schemeClr>
              </a:solidFill>
              <a:latin typeface="+mn-lt"/>
              <a:cs typeface="+mn-ea"/>
              <a:sym typeface="+mn-lt"/>
            </a:endParaRPr>
          </a:p>
        </p:txBody>
      </p:sp>
      <p:sp>
        <p:nvSpPr>
          <p:cNvPr id="54" name="MH_SubTitle_1"/>
          <p:cNvSpPr txBox="1">
            <a:spLocks noChangeArrowheads="1"/>
          </p:cNvSpPr>
          <p:nvPr>
            <p:custDataLst>
              <p:tags r:id="rId4"/>
            </p:custDataLst>
          </p:nvPr>
        </p:nvSpPr>
        <p:spPr bwMode="auto">
          <a:xfrm>
            <a:off x="2869381" y="3553369"/>
            <a:ext cx="1797844" cy="323255"/>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53" tIns="0" rIns="133653"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buClr>
                <a:srgbClr val="92D050"/>
              </a:buClr>
            </a:pPr>
            <a:r>
              <a:rPr lang="zh-CN" altLang="en-US" sz="1500" dirty="0">
                <a:sym typeface="+mn-lt"/>
              </a:rPr>
              <a:t>华北地区</a:t>
            </a:r>
          </a:p>
        </p:txBody>
      </p:sp>
      <p:sp>
        <p:nvSpPr>
          <p:cNvPr id="55" name="MH_Text_1"/>
          <p:cNvSpPr txBox="1">
            <a:spLocks noChangeArrowheads="1"/>
          </p:cNvSpPr>
          <p:nvPr>
            <p:custDataLst>
              <p:tags r:id="rId5"/>
            </p:custDataLst>
          </p:nvPr>
        </p:nvSpPr>
        <p:spPr bwMode="auto">
          <a:xfrm>
            <a:off x="4692799" y="3841407"/>
            <a:ext cx="1797844" cy="5661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857" tIns="50927" rIns="101857" bIns="50927">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200" dirty="0">
                <a:solidFill>
                  <a:schemeClr val="tx1">
                    <a:lumMod val="50000"/>
                    <a:lumOff val="50000"/>
                  </a:schemeClr>
                </a:solidFill>
                <a:latin typeface="+mn-lt"/>
                <a:cs typeface="+mn-ea"/>
                <a:sym typeface="+mn-lt"/>
              </a:rPr>
              <a:t>您的内容打在这里，或者通过复制您的文本后，</a:t>
            </a:r>
            <a:endParaRPr lang="en-US" altLang="zh-CN" sz="1200" dirty="0">
              <a:solidFill>
                <a:schemeClr val="tx1">
                  <a:lumMod val="50000"/>
                  <a:lumOff val="50000"/>
                </a:schemeClr>
              </a:solidFill>
              <a:latin typeface="+mn-lt"/>
              <a:cs typeface="+mn-ea"/>
              <a:sym typeface="+mn-lt"/>
            </a:endParaRPr>
          </a:p>
        </p:txBody>
      </p:sp>
      <p:sp>
        <p:nvSpPr>
          <p:cNvPr id="56" name="MH_SubTitle_1"/>
          <p:cNvSpPr txBox="1">
            <a:spLocks noChangeArrowheads="1"/>
          </p:cNvSpPr>
          <p:nvPr>
            <p:custDataLst>
              <p:tags r:id="rId6"/>
            </p:custDataLst>
          </p:nvPr>
        </p:nvSpPr>
        <p:spPr bwMode="auto">
          <a:xfrm>
            <a:off x="4692799" y="3553369"/>
            <a:ext cx="1797844" cy="323255"/>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53" tIns="0" rIns="133653"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buClr>
                <a:srgbClr val="00B050"/>
              </a:buClr>
            </a:pPr>
            <a:r>
              <a:rPr lang="zh-CN" altLang="en-US" sz="1500" dirty="0">
                <a:sym typeface="+mn-lt"/>
              </a:rPr>
              <a:t>华东地区</a:t>
            </a:r>
          </a:p>
        </p:txBody>
      </p:sp>
      <p:sp>
        <p:nvSpPr>
          <p:cNvPr id="57" name="MH_Text_1"/>
          <p:cNvSpPr txBox="1">
            <a:spLocks noChangeArrowheads="1"/>
          </p:cNvSpPr>
          <p:nvPr>
            <p:custDataLst>
              <p:tags r:id="rId7"/>
            </p:custDataLst>
          </p:nvPr>
        </p:nvSpPr>
        <p:spPr bwMode="auto">
          <a:xfrm>
            <a:off x="6516216" y="3841407"/>
            <a:ext cx="1797844" cy="5661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857" tIns="50927" rIns="101857" bIns="50927">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200" dirty="0">
                <a:solidFill>
                  <a:schemeClr val="tx1">
                    <a:lumMod val="50000"/>
                    <a:lumOff val="50000"/>
                  </a:schemeClr>
                </a:solidFill>
                <a:latin typeface="+mn-lt"/>
                <a:cs typeface="+mn-ea"/>
                <a:sym typeface="+mn-lt"/>
              </a:rPr>
              <a:t>您的内容打在这里，或者通过复制您的文本后，</a:t>
            </a:r>
            <a:endParaRPr lang="en-US" altLang="zh-CN" sz="1200" dirty="0">
              <a:solidFill>
                <a:schemeClr val="tx1">
                  <a:lumMod val="50000"/>
                  <a:lumOff val="50000"/>
                </a:schemeClr>
              </a:solidFill>
              <a:latin typeface="+mn-lt"/>
              <a:cs typeface="+mn-ea"/>
              <a:sym typeface="+mn-lt"/>
            </a:endParaRPr>
          </a:p>
        </p:txBody>
      </p:sp>
      <p:sp>
        <p:nvSpPr>
          <p:cNvPr id="58" name="MH_SubTitle_1"/>
          <p:cNvSpPr txBox="1">
            <a:spLocks noChangeArrowheads="1"/>
          </p:cNvSpPr>
          <p:nvPr>
            <p:custDataLst>
              <p:tags r:id="rId8"/>
            </p:custDataLst>
          </p:nvPr>
        </p:nvSpPr>
        <p:spPr bwMode="auto">
          <a:xfrm>
            <a:off x="6516216" y="3553369"/>
            <a:ext cx="1797844" cy="323255"/>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53" tIns="0" rIns="133653"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buClr>
                <a:srgbClr val="92D050"/>
              </a:buClr>
            </a:pPr>
            <a:r>
              <a:rPr lang="zh-CN" altLang="en-US" sz="1500" dirty="0">
                <a:sym typeface="+mn-lt"/>
              </a:rPr>
              <a:t>总部地区</a:t>
            </a:r>
          </a:p>
        </p:txBody>
      </p:sp>
      <p:sp>
        <p:nvSpPr>
          <p:cNvPr id="42" name="椭圆 41"/>
          <p:cNvSpPr>
            <a:spLocks noChangeAspect="1"/>
          </p:cNvSpPr>
          <p:nvPr/>
        </p:nvSpPr>
        <p:spPr>
          <a:xfrm>
            <a:off x="3853253" y="1519191"/>
            <a:ext cx="468000" cy="468000"/>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50927" rIns="0" bIns="50927" anchor="ctr"/>
          <a:lstStyle/>
          <a:p>
            <a:pPr algn="ctr"/>
            <a:r>
              <a:rPr lang="en-US" altLang="zh-CN" dirty="0">
                <a:solidFill>
                  <a:srgbClr val="00B050"/>
                </a:solidFill>
                <a:latin typeface="Impact" panose="020B0806030902050204" pitchFamily="34" charset="0"/>
              </a:rPr>
              <a:t>02</a:t>
            </a:r>
            <a:endParaRPr lang="zh-CN" altLang="en-US" dirty="0">
              <a:solidFill>
                <a:srgbClr val="00B050"/>
              </a:solidFill>
              <a:latin typeface="Impact" panose="020B0806030902050204" pitchFamily="34" charset="0"/>
            </a:endParaRPr>
          </a:p>
        </p:txBody>
      </p:sp>
      <p:sp>
        <p:nvSpPr>
          <p:cNvPr id="43" name="椭圆 42"/>
          <p:cNvSpPr>
            <a:spLocks noChangeAspect="1"/>
          </p:cNvSpPr>
          <p:nvPr/>
        </p:nvSpPr>
        <p:spPr>
          <a:xfrm>
            <a:off x="5626195" y="1519191"/>
            <a:ext cx="468000" cy="468000"/>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50927" rIns="0" bIns="50927" anchor="ctr"/>
          <a:lstStyle/>
          <a:p>
            <a:pPr algn="ctr"/>
            <a:r>
              <a:rPr lang="en-US" altLang="zh-CN" dirty="0">
                <a:solidFill>
                  <a:srgbClr val="92D050"/>
                </a:solidFill>
                <a:latin typeface="Impact" panose="020B0806030902050204" pitchFamily="34" charset="0"/>
              </a:rPr>
              <a:t>03</a:t>
            </a:r>
            <a:endParaRPr lang="zh-CN" altLang="en-US" dirty="0">
              <a:solidFill>
                <a:srgbClr val="92D050"/>
              </a:solidFill>
              <a:latin typeface="Impact" panose="020B0806030902050204" pitchFamily="34" charset="0"/>
            </a:endParaRPr>
          </a:p>
        </p:txBody>
      </p:sp>
      <p:sp>
        <p:nvSpPr>
          <p:cNvPr id="44" name="椭圆 43"/>
          <p:cNvSpPr>
            <a:spLocks noChangeAspect="1"/>
          </p:cNvSpPr>
          <p:nvPr/>
        </p:nvSpPr>
        <p:spPr>
          <a:xfrm>
            <a:off x="7399137" y="1519191"/>
            <a:ext cx="468000" cy="468000"/>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50927" rIns="0" bIns="50927" anchor="ctr"/>
          <a:lstStyle/>
          <a:p>
            <a:pPr algn="ctr"/>
            <a:r>
              <a:rPr lang="en-US" altLang="zh-CN" dirty="0">
                <a:solidFill>
                  <a:srgbClr val="00B050"/>
                </a:solidFill>
                <a:latin typeface="Impact" panose="020B0806030902050204" pitchFamily="34" charset="0"/>
              </a:rPr>
              <a:t>04</a:t>
            </a:r>
            <a:endParaRPr lang="zh-CN" altLang="en-US" dirty="0">
              <a:solidFill>
                <a:srgbClr val="00B050"/>
              </a:solidFill>
              <a:latin typeface="Impact" panose="020B0806030902050204" pitchFamily="34" charset="0"/>
            </a:endParaRPr>
          </a:p>
        </p:txBody>
      </p:sp>
      <p:sp>
        <p:nvSpPr>
          <p:cNvPr id="41" name="椭圆 40"/>
          <p:cNvSpPr>
            <a:spLocks noChangeAspect="1"/>
          </p:cNvSpPr>
          <p:nvPr/>
        </p:nvSpPr>
        <p:spPr>
          <a:xfrm>
            <a:off x="2080313" y="1519191"/>
            <a:ext cx="468000" cy="468000"/>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50927" rIns="0" bIns="50927" anchor="ctr"/>
          <a:lstStyle/>
          <a:p>
            <a:pPr algn="ctr"/>
            <a:r>
              <a:rPr lang="en-US" altLang="zh-CN" dirty="0">
                <a:solidFill>
                  <a:srgbClr val="92D050"/>
                </a:solidFill>
                <a:latin typeface="Impact" panose="020B0806030902050204" pitchFamily="34" charset="0"/>
              </a:rPr>
              <a:t>01</a:t>
            </a:r>
            <a:endParaRPr lang="zh-CN" altLang="en-US" dirty="0">
              <a:solidFill>
                <a:srgbClr val="92D050"/>
              </a:solidFill>
              <a:latin typeface="Impact" panose="020B0806030902050204" pitchFamily="34" charset="0"/>
            </a:endParaRPr>
          </a:p>
        </p:txBody>
      </p:sp>
    </p:spTree>
    <p:extLst>
      <p:ext uri="{BB962C8B-B14F-4D97-AF65-F5344CB8AC3E}">
        <p14:creationId xmlns:p14="http://schemas.microsoft.com/office/powerpoint/2010/main" val="2529090411"/>
      </p:ext>
    </p:extLst>
  </p:cSld>
  <p:clrMapOvr>
    <a:masterClrMapping/>
  </p:clrMapOvr>
  <p:transition spd="slow" advTm="800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49" presetClass="entr" presetSubtype="0" decel="100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 calcmode="lin" valueType="num">
                                          <p:cBhvr>
                                            <p:cTn id="13" dur="500" fill="hold"/>
                                            <p:tgtEl>
                                              <p:spTgt spid="12"/>
                                            </p:tgtEl>
                                            <p:attrNameLst>
                                              <p:attrName>style.rotation</p:attrName>
                                            </p:attrNameLst>
                                          </p:cBhvr>
                                          <p:tavLst>
                                            <p:tav tm="0">
                                              <p:val>
                                                <p:fltVal val="360"/>
                                              </p:val>
                                            </p:tav>
                                            <p:tav tm="100000">
                                              <p:val>
                                                <p:fltVal val="0"/>
                                              </p:val>
                                            </p:tav>
                                          </p:tavLst>
                                        </p:anim>
                                        <p:animEffect transition="in" filter="fade">
                                          <p:cBhvr>
                                            <p:cTn id="14" dur="500"/>
                                            <p:tgtEl>
                                              <p:spTgt spid="12"/>
                                            </p:tgtEl>
                                          </p:cBhvr>
                                        </p:animEffect>
                                      </p:childTnLst>
                                    </p:cTn>
                                  </p:par>
                                  <p:par>
                                    <p:cTn id="15" presetID="2" presetClass="entr" presetSubtype="3"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fill="hold"/>
                                            <p:tgtEl>
                                              <p:spTgt spid="41"/>
                                            </p:tgtEl>
                                            <p:attrNameLst>
                                              <p:attrName>ppt_x</p:attrName>
                                            </p:attrNameLst>
                                          </p:cBhvr>
                                          <p:tavLst>
                                            <p:tav tm="0">
                                              <p:val>
                                                <p:strVal val="1+#ppt_w/2"/>
                                              </p:val>
                                            </p:tav>
                                            <p:tav tm="100000">
                                              <p:val>
                                                <p:strVal val="#ppt_x"/>
                                              </p:val>
                                            </p:tav>
                                          </p:tavLst>
                                        </p:anim>
                                        <p:anim calcmode="lin" valueType="num">
                                          <p:cBhvr additive="base">
                                            <p:cTn id="18" dur="500" fill="hold"/>
                                            <p:tgtEl>
                                              <p:spTgt spid="4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49" presetClass="entr" presetSubtype="0" decel="10000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 calcmode="lin" valueType="num">
                                          <p:cBhvr>
                                            <p:cTn id="24" dur="500" fill="hold"/>
                                            <p:tgtEl>
                                              <p:spTgt spid="16"/>
                                            </p:tgtEl>
                                            <p:attrNameLst>
                                              <p:attrName>style.rotation</p:attrName>
                                            </p:attrNameLst>
                                          </p:cBhvr>
                                          <p:tavLst>
                                            <p:tav tm="0">
                                              <p:val>
                                                <p:fltVal val="360"/>
                                              </p:val>
                                            </p:tav>
                                            <p:tav tm="100000">
                                              <p:val>
                                                <p:fltVal val="0"/>
                                              </p:val>
                                            </p:tav>
                                          </p:tavLst>
                                        </p:anim>
                                        <p:animEffect transition="in" filter="fade">
                                          <p:cBhvr>
                                            <p:cTn id="25" dur="500"/>
                                            <p:tgtEl>
                                              <p:spTgt spid="16"/>
                                            </p:tgtEl>
                                          </p:cBhvr>
                                        </p:animEffect>
                                      </p:childTnLst>
                                    </p:cTn>
                                  </p:par>
                                  <p:par>
                                    <p:cTn id="26" presetID="2" presetClass="entr" presetSubtype="3"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cBhvr additive="base">
                                            <p:cTn id="28" dur="500" fill="hold"/>
                                            <p:tgtEl>
                                              <p:spTgt spid="42"/>
                                            </p:tgtEl>
                                            <p:attrNameLst>
                                              <p:attrName>ppt_x</p:attrName>
                                            </p:attrNameLst>
                                          </p:cBhvr>
                                          <p:tavLst>
                                            <p:tav tm="0">
                                              <p:val>
                                                <p:strVal val="1+#ppt_w/2"/>
                                              </p:val>
                                            </p:tav>
                                            <p:tav tm="100000">
                                              <p:val>
                                                <p:strVal val="#ppt_x"/>
                                              </p:val>
                                            </p:tav>
                                          </p:tavLst>
                                        </p:anim>
                                        <p:anim calcmode="lin" valueType="num">
                                          <p:cBhvr additive="base">
                                            <p:cTn id="29" dur="500" fill="hold"/>
                                            <p:tgtEl>
                                              <p:spTgt spid="42"/>
                                            </p:tgtEl>
                                            <p:attrNameLst>
                                              <p:attrName>ppt_y</p:attrName>
                                            </p:attrNameLst>
                                          </p:cBhvr>
                                          <p:tavLst>
                                            <p:tav tm="0">
                                              <p:val>
                                                <p:strVal val="0-#ppt_h/2"/>
                                              </p:val>
                                            </p:tav>
                                            <p:tav tm="100000">
                                              <p:val>
                                                <p:strVal val="#ppt_y"/>
                                              </p:val>
                                            </p:tav>
                                          </p:tavLst>
                                        </p:anim>
                                      </p:childTnLst>
                                    </p:cTn>
                                  </p:par>
                                </p:childTnLst>
                              </p:cTn>
                            </p:par>
                            <p:par>
                              <p:cTn id="30" fill="hold">
                                <p:stCondLst>
                                  <p:cond delay="2000"/>
                                </p:stCondLst>
                                <p:childTnLst>
                                  <p:par>
                                    <p:cTn id="31" presetID="49" presetClass="entr" presetSubtype="0" decel="100000"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fltVal val="0"/>
                                              </p:val>
                                            </p:tav>
                                            <p:tav tm="100000">
                                              <p:val>
                                                <p:strVal val="#ppt_h"/>
                                              </p:val>
                                            </p:tav>
                                          </p:tavLst>
                                        </p:anim>
                                        <p:anim calcmode="lin" valueType="num">
                                          <p:cBhvr>
                                            <p:cTn id="35" dur="500" fill="hold"/>
                                            <p:tgtEl>
                                              <p:spTgt spid="20"/>
                                            </p:tgtEl>
                                            <p:attrNameLst>
                                              <p:attrName>style.rotation</p:attrName>
                                            </p:attrNameLst>
                                          </p:cBhvr>
                                          <p:tavLst>
                                            <p:tav tm="0">
                                              <p:val>
                                                <p:fltVal val="360"/>
                                              </p:val>
                                            </p:tav>
                                            <p:tav tm="100000">
                                              <p:val>
                                                <p:fltVal val="0"/>
                                              </p:val>
                                            </p:tav>
                                          </p:tavLst>
                                        </p:anim>
                                        <p:animEffect transition="in" filter="fade">
                                          <p:cBhvr>
                                            <p:cTn id="36" dur="500"/>
                                            <p:tgtEl>
                                              <p:spTgt spid="20"/>
                                            </p:tgtEl>
                                          </p:cBhvr>
                                        </p:animEffect>
                                      </p:childTnLst>
                                    </p:cTn>
                                  </p:par>
                                  <p:par>
                                    <p:cTn id="37" presetID="2" presetClass="entr" presetSubtype="3"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additive="base">
                                            <p:cTn id="39" dur="500" fill="hold"/>
                                            <p:tgtEl>
                                              <p:spTgt spid="43"/>
                                            </p:tgtEl>
                                            <p:attrNameLst>
                                              <p:attrName>ppt_x</p:attrName>
                                            </p:attrNameLst>
                                          </p:cBhvr>
                                          <p:tavLst>
                                            <p:tav tm="0">
                                              <p:val>
                                                <p:strVal val="1+#ppt_w/2"/>
                                              </p:val>
                                            </p:tav>
                                            <p:tav tm="100000">
                                              <p:val>
                                                <p:strVal val="#ppt_x"/>
                                              </p:val>
                                            </p:tav>
                                          </p:tavLst>
                                        </p:anim>
                                        <p:anim calcmode="lin" valueType="num">
                                          <p:cBhvr additive="base">
                                            <p:cTn id="40" dur="500" fill="hold"/>
                                            <p:tgtEl>
                                              <p:spTgt spid="43"/>
                                            </p:tgtEl>
                                            <p:attrNameLst>
                                              <p:attrName>ppt_y</p:attrName>
                                            </p:attrNameLst>
                                          </p:cBhvr>
                                          <p:tavLst>
                                            <p:tav tm="0">
                                              <p:val>
                                                <p:strVal val="0-#ppt_h/2"/>
                                              </p:val>
                                            </p:tav>
                                            <p:tav tm="100000">
                                              <p:val>
                                                <p:strVal val="#ppt_y"/>
                                              </p:val>
                                            </p:tav>
                                          </p:tavLst>
                                        </p:anim>
                                      </p:childTnLst>
                                    </p:cTn>
                                  </p:par>
                                </p:childTnLst>
                              </p:cTn>
                            </p:par>
                            <p:par>
                              <p:cTn id="41" fill="hold">
                                <p:stCondLst>
                                  <p:cond delay="2500"/>
                                </p:stCondLst>
                                <p:childTnLst>
                                  <p:par>
                                    <p:cTn id="42" presetID="49" presetClass="entr" presetSubtype="0" decel="10000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p:cTn id="44" dur="500" fill="hold"/>
                                            <p:tgtEl>
                                              <p:spTgt spid="24"/>
                                            </p:tgtEl>
                                            <p:attrNameLst>
                                              <p:attrName>ppt_w</p:attrName>
                                            </p:attrNameLst>
                                          </p:cBhvr>
                                          <p:tavLst>
                                            <p:tav tm="0">
                                              <p:val>
                                                <p:fltVal val="0"/>
                                              </p:val>
                                            </p:tav>
                                            <p:tav tm="100000">
                                              <p:val>
                                                <p:strVal val="#ppt_w"/>
                                              </p:val>
                                            </p:tav>
                                          </p:tavLst>
                                        </p:anim>
                                        <p:anim calcmode="lin" valueType="num">
                                          <p:cBhvr>
                                            <p:cTn id="45" dur="500" fill="hold"/>
                                            <p:tgtEl>
                                              <p:spTgt spid="24"/>
                                            </p:tgtEl>
                                            <p:attrNameLst>
                                              <p:attrName>ppt_h</p:attrName>
                                            </p:attrNameLst>
                                          </p:cBhvr>
                                          <p:tavLst>
                                            <p:tav tm="0">
                                              <p:val>
                                                <p:fltVal val="0"/>
                                              </p:val>
                                            </p:tav>
                                            <p:tav tm="100000">
                                              <p:val>
                                                <p:strVal val="#ppt_h"/>
                                              </p:val>
                                            </p:tav>
                                          </p:tavLst>
                                        </p:anim>
                                        <p:anim calcmode="lin" valueType="num">
                                          <p:cBhvr>
                                            <p:cTn id="46" dur="500" fill="hold"/>
                                            <p:tgtEl>
                                              <p:spTgt spid="24"/>
                                            </p:tgtEl>
                                            <p:attrNameLst>
                                              <p:attrName>style.rotation</p:attrName>
                                            </p:attrNameLst>
                                          </p:cBhvr>
                                          <p:tavLst>
                                            <p:tav tm="0">
                                              <p:val>
                                                <p:fltVal val="360"/>
                                              </p:val>
                                            </p:tav>
                                            <p:tav tm="100000">
                                              <p:val>
                                                <p:fltVal val="0"/>
                                              </p:val>
                                            </p:tav>
                                          </p:tavLst>
                                        </p:anim>
                                        <p:animEffect transition="in" filter="fade">
                                          <p:cBhvr>
                                            <p:cTn id="47" dur="500"/>
                                            <p:tgtEl>
                                              <p:spTgt spid="24"/>
                                            </p:tgtEl>
                                          </p:cBhvr>
                                        </p:animEffect>
                                      </p:childTnLst>
                                    </p:cTn>
                                  </p:par>
                                  <p:par>
                                    <p:cTn id="48" presetID="2" presetClass="entr" presetSubtype="3" fill="hold" grpId="0" nodeType="withEffect">
                                      <p:stCondLst>
                                        <p:cond delay="0"/>
                                      </p:stCondLst>
                                      <p:childTnLst>
                                        <p:set>
                                          <p:cBhvr>
                                            <p:cTn id="49" dur="1" fill="hold">
                                              <p:stCondLst>
                                                <p:cond delay="0"/>
                                              </p:stCondLst>
                                            </p:cTn>
                                            <p:tgtEl>
                                              <p:spTgt spid="44"/>
                                            </p:tgtEl>
                                            <p:attrNameLst>
                                              <p:attrName>style.visibility</p:attrName>
                                            </p:attrNameLst>
                                          </p:cBhvr>
                                          <p:to>
                                            <p:strVal val="visible"/>
                                          </p:to>
                                        </p:set>
                                        <p:anim calcmode="lin" valueType="num">
                                          <p:cBhvr additive="base">
                                            <p:cTn id="50" dur="500" fill="hold"/>
                                            <p:tgtEl>
                                              <p:spTgt spid="44"/>
                                            </p:tgtEl>
                                            <p:attrNameLst>
                                              <p:attrName>ppt_x</p:attrName>
                                            </p:attrNameLst>
                                          </p:cBhvr>
                                          <p:tavLst>
                                            <p:tav tm="0">
                                              <p:val>
                                                <p:strVal val="1+#ppt_w/2"/>
                                              </p:val>
                                            </p:tav>
                                            <p:tav tm="100000">
                                              <p:val>
                                                <p:strVal val="#ppt_x"/>
                                              </p:val>
                                            </p:tav>
                                          </p:tavLst>
                                        </p:anim>
                                        <p:anim calcmode="lin" valueType="num">
                                          <p:cBhvr additive="base">
                                            <p:cTn id="51" dur="500" fill="hold"/>
                                            <p:tgtEl>
                                              <p:spTgt spid="44"/>
                                            </p:tgtEl>
                                            <p:attrNameLst>
                                              <p:attrName>ppt_y</p:attrName>
                                            </p:attrNameLst>
                                          </p:cBhvr>
                                          <p:tavLst>
                                            <p:tav tm="0">
                                              <p:val>
                                                <p:strVal val="0-#ppt_h/2"/>
                                              </p:val>
                                            </p:tav>
                                            <p:tav tm="100000">
                                              <p:val>
                                                <p:strVal val="#ppt_y"/>
                                              </p:val>
                                            </p:tav>
                                          </p:tavLst>
                                        </p:anim>
                                      </p:childTnLst>
                                    </p:cTn>
                                  </p:par>
                                </p:childTnLst>
                              </p:cTn>
                            </p:par>
                            <p:par>
                              <p:cTn id="52" fill="hold">
                                <p:stCondLst>
                                  <p:cond delay="3000"/>
                                </p:stCondLst>
                                <p:childTnLst>
                                  <p:par>
                                    <p:cTn id="53" presetID="2" presetClass="entr" presetSubtype="1" fill="hold" grpId="0" nodeType="afterEffect" p14:presetBounceEnd="60000">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14:bounceEnd="60000">
                                          <p:cBhvr additive="base">
                                            <p:cTn id="55" dur="1000" fill="hold"/>
                                            <p:tgtEl>
                                              <p:spTgt spid="46"/>
                                            </p:tgtEl>
                                            <p:attrNameLst>
                                              <p:attrName>ppt_x</p:attrName>
                                            </p:attrNameLst>
                                          </p:cBhvr>
                                          <p:tavLst>
                                            <p:tav tm="0">
                                              <p:val>
                                                <p:strVal val="#ppt_x"/>
                                              </p:val>
                                            </p:tav>
                                            <p:tav tm="100000">
                                              <p:val>
                                                <p:strVal val="#ppt_x"/>
                                              </p:val>
                                            </p:tav>
                                          </p:tavLst>
                                        </p:anim>
                                        <p:anim calcmode="lin" valueType="num" p14:bounceEnd="60000">
                                          <p:cBhvr additive="base">
                                            <p:cTn id="56" dur="1000" fill="hold"/>
                                            <p:tgtEl>
                                              <p:spTgt spid="46"/>
                                            </p:tgtEl>
                                            <p:attrNameLst>
                                              <p:attrName>ppt_y</p:attrName>
                                            </p:attrNameLst>
                                          </p:cBhvr>
                                          <p:tavLst>
                                            <p:tav tm="0">
                                              <p:val>
                                                <p:strVal val="0-#ppt_h/2"/>
                                              </p:val>
                                            </p:tav>
                                            <p:tav tm="100000">
                                              <p:val>
                                                <p:strVal val="#ppt_y"/>
                                              </p:val>
                                            </p:tav>
                                          </p:tavLst>
                                        </p:anim>
                                      </p:childTnLst>
                                    </p:cTn>
                                  </p:par>
                                  <p:par>
                                    <p:cTn id="57" presetID="53" presetClass="entr" presetSubtype="16" fill="hold" grpId="0" nodeType="withEffect">
                                      <p:stCondLst>
                                        <p:cond delay="500"/>
                                      </p:stCondLst>
                                      <p:childTnLst>
                                        <p:set>
                                          <p:cBhvr>
                                            <p:cTn id="58" dur="1" fill="hold">
                                              <p:stCondLst>
                                                <p:cond delay="0"/>
                                              </p:stCondLst>
                                            </p:cTn>
                                            <p:tgtEl>
                                              <p:spTgt spid="45"/>
                                            </p:tgtEl>
                                            <p:attrNameLst>
                                              <p:attrName>style.visibility</p:attrName>
                                            </p:attrNameLst>
                                          </p:cBhvr>
                                          <p:to>
                                            <p:strVal val="visible"/>
                                          </p:to>
                                        </p:set>
                                        <p:anim calcmode="lin" valueType="num">
                                          <p:cBhvr>
                                            <p:cTn id="59" dur="500" fill="hold"/>
                                            <p:tgtEl>
                                              <p:spTgt spid="45"/>
                                            </p:tgtEl>
                                            <p:attrNameLst>
                                              <p:attrName>ppt_w</p:attrName>
                                            </p:attrNameLst>
                                          </p:cBhvr>
                                          <p:tavLst>
                                            <p:tav tm="0">
                                              <p:val>
                                                <p:fltVal val="0"/>
                                              </p:val>
                                            </p:tav>
                                            <p:tav tm="100000">
                                              <p:val>
                                                <p:strVal val="#ppt_w"/>
                                              </p:val>
                                            </p:tav>
                                          </p:tavLst>
                                        </p:anim>
                                        <p:anim calcmode="lin" valueType="num">
                                          <p:cBhvr>
                                            <p:cTn id="60" dur="500" fill="hold"/>
                                            <p:tgtEl>
                                              <p:spTgt spid="45"/>
                                            </p:tgtEl>
                                            <p:attrNameLst>
                                              <p:attrName>ppt_h</p:attrName>
                                            </p:attrNameLst>
                                          </p:cBhvr>
                                          <p:tavLst>
                                            <p:tav tm="0">
                                              <p:val>
                                                <p:fltVal val="0"/>
                                              </p:val>
                                            </p:tav>
                                            <p:tav tm="100000">
                                              <p:val>
                                                <p:strVal val="#ppt_h"/>
                                              </p:val>
                                            </p:tav>
                                          </p:tavLst>
                                        </p:anim>
                                        <p:animEffect transition="in" filter="fade">
                                          <p:cBhvr>
                                            <p:cTn id="61" dur="500"/>
                                            <p:tgtEl>
                                              <p:spTgt spid="45"/>
                                            </p:tgtEl>
                                          </p:cBhvr>
                                        </p:animEffect>
                                      </p:childTnLst>
                                    </p:cTn>
                                  </p:par>
                                </p:childTnLst>
                              </p:cTn>
                            </p:par>
                            <p:par>
                              <p:cTn id="62" fill="hold">
                                <p:stCondLst>
                                  <p:cond delay="4000"/>
                                </p:stCondLst>
                                <p:childTnLst>
                                  <p:par>
                                    <p:cTn id="63" presetID="2" presetClass="entr" presetSubtype="1" fill="hold" grpId="0" nodeType="afterEffect" p14:presetBounceEnd="60000">
                                      <p:stCondLst>
                                        <p:cond delay="0"/>
                                      </p:stCondLst>
                                      <p:childTnLst>
                                        <p:set>
                                          <p:cBhvr>
                                            <p:cTn id="64" dur="1" fill="hold">
                                              <p:stCondLst>
                                                <p:cond delay="0"/>
                                              </p:stCondLst>
                                            </p:cTn>
                                            <p:tgtEl>
                                              <p:spTgt spid="54"/>
                                            </p:tgtEl>
                                            <p:attrNameLst>
                                              <p:attrName>style.visibility</p:attrName>
                                            </p:attrNameLst>
                                          </p:cBhvr>
                                          <p:to>
                                            <p:strVal val="visible"/>
                                          </p:to>
                                        </p:set>
                                        <p:anim calcmode="lin" valueType="num" p14:bounceEnd="60000">
                                          <p:cBhvr additive="base">
                                            <p:cTn id="65" dur="1000" fill="hold"/>
                                            <p:tgtEl>
                                              <p:spTgt spid="54"/>
                                            </p:tgtEl>
                                            <p:attrNameLst>
                                              <p:attrName>ppt_x</p:attrName>
                                            </p:attrNameLst>
                                          </p:cBhvr>
                                          <p:tavLst>
                                            <p:tav tm="0">
                                              <p:val>
                                                <p:strVal val="#ppt_x"/>
                                              </p:val>
                                            </p:tav>
                                            <p:tav tm="100000">
                                              <p:val>
                                                <p:strVal val="#ppt_x"/>
                                              </p:val>
                                            </p:tav>
                                          </p:tavLst>
                                        </p:anim>
                                        <p:anim calcmode="lin" valueType="num" p14:bounceEnd="60000">
                                          <p:cBhvr additive="base">
                                            <p:cTn id="66" dur="1000" fill="hold"/>
                                            <p:tgtEl>
                                              <p:spTgt spid="54"/>
                                            </p:tgtEl>
                                            <p:attrNameLst>
                                              <p:attrName>ppt_y</p:attrName>
                                            </p:attrNameLst>
                                          </p:cBhvr>
                                          <p:tavLst>
                                            <p:tav tm="0">
                                              <p:val>
                                                <p:strVal val="0-#ppt_h/2"/>
                                              </p:val>
                                            </p:tav>
                                            <p:tav tm="100000">
                                              <p:val>
                                                <p:strVal val="#ppt_y"/>
                                              </p:val>
                                            </p:tav>
                                          </p:tavLst>
                                        </p:anim>
                                      </p:childTnLst>
                                    </p:cTn>
                                  </p:par>
                                  <p:par>
                                    <p:cTn id="67" presetID="53" presetClass="entr" presetSubtype="16" fill="hold" grpId="0" nodeType="withEffect">
                                      <p:stCondLst>
                                        <p:cond delay="500"/>
                                      </p:stCondLst>
                                      <p:childTnLst>
                                        <p:set>
                                          <p:cBhvr>
                                            <p:cTn id="68" dur="1" fill="hold">
                                              <p:stCondLst>
                                                <p:cond delay="0"/>
                                              </p:stCondLst>
                                            </p:cTn>
                                            <p:tgtEl>
                                              <p:spTgt spid="53"/>
                                            </p:tgtEl>
                                            <p:attrNameLst>
                                              <p:attrName>style.visibility</p:attrName>
                                            </p:attrNameLst>
                                          </p:cBhvr>
                                          <p:to>
                                            <p:strVal val="visible"/>
                                          </p:to>
                                        </p:set>
                                        <p:anim calcmode="lin" valueType="num">
                                          <p:cBhvr>
                                            <p:cTn id="69" dur="500" fill="hold"/>
                                            <p:tgtEl>
                                              <p:spTgt spid="53"/>
                                            </p:tgtEl>
                                            <p:attrNameLst>
                                              <p:attrName>ppt_w</p:attrName>
                                            </p:attrNameLst>
                                          </p:cBhvr>
                                          <p:tavLst>
                                            <p:tav tm="0">
                                              <p:val>
                                                <p:fltVal val="0"/>
                                              </p:val>
                                            </p:tav>
                                            <p:tav tm="100000">
                                              <p:val>
                                                <p:strVal val="#ppt_w"/>
                                              </p:val>
                                            </p:tav>
                                          </p:tavLst>
                                        </p:anim>
                                        <p:anim calcmode="lin" valueType="num">
                                          <p:cBhvr>
                                            <p:cTn id="70" dur="500" fill="hold"/>
                                            <p:tgtEl>
                                              <p:spTgt spid="53"/>
                                            </p:tgtEl>
                                            <p:attrNameLst>
                                              <p:attrName>ppt_h</p:attrName>
                                            </p:attrNameLst>
                                          </p:cBhvr>
                                          <p:tavLst>
                                            <p:tav tm="0">
                                              <p:val>
                                                <p:fltVal val="0"/>
                                              </p:val>
                                            </p:tav>
                                            <p:tav tm="100000">
                                              <p:val>
                                                <p:strVal val="#ppt_h"/>
                                              </p:val>
                                            </p:tav>
                                          </p:tavLst>
                                        </p:anim>
                                        <p:animEffect transition="in" filter="fade">
                                          <p:cBhvr>
                                            <p:cTn id="71" dur="500"/>
                                            <p:tgtEl>
                                              <p:spTgt spid="53"/>
                                            </p:tgtEl>
                                          </p:cBhvr>
                                        </p:animEffect>
                                      </p:childTnLst>
                                    </p:cTn>
                                  </p:par>
                                </p:childTnLst>
                              </p:cTn>
                            </p:par>
                            <p:par>
                              <p:cTn id="72" fill="hold">
                                <p:stCondLst>
                                  <p:cond delay="5000"/>
                                </p:stCondLst>
                                <p:childTnLst>
                                  <p:par>
                                    <p:cTn id="73" presetID="2" presetClass="entr" presetSubtype="1" fill="hold" grpId="0" nodeType="afterEffect" p14:presetBounceEnd="60000">
                                      <p:stCondLst>
                                        <p:cond delay="0"/>
                                      </p:stCondLst>
                                      <p:childTnLst>
                                        <p:set>
                                          <p:cBhvr>
                                            <p:cTn id="74" dur="1" fill="hold">
                                              <p:stCondLst>
                                                <p:cond delay="0"/>
                                              </p:stCondLst>
                                            </p:cTn>
                                            <p:tgtEl>
                                              <p:spTgt spid="56"/>
                                            </p:tgtEl>
                                            <p:attrNameLst>
                                              <p:attrName>style.visibility</p:attrName>
                                            </p:attrNameLst>
                                          </p:cBhvr>
                                          <p:to>
                                            <p:strVal val="visible"/>
                                          </p:to>
                                        </p:set>
                                        <p:anim calcmode="lin" valueType="num" p14:bounceEnd="60000">
                                          <p:cBhvr additive="base">
                                            <p:cTn id="75" dur="1000" fill="hold"/>
                                            <p:tgtEl>
                                              <p:spTgt spid="56"/>
                                            </p:tgtEl>
                                            <p:attrNameLst>
                                              <p:attrName>ppt_x</p:attrName>
                                            </p:attrNameLst>
                                          </p:cBhvr>
                                          <p:tavLst>
                                            <p:tav tm="0">
                                              <p:val>
                                                <p:strVal val="#ppt_x"/>
                                              </p:val>
                                            </p:tav>
                                            <p:tav tm="100000">
                                              <p:val>
                                                <p:strVal val="#ppt_x"/>
                                              </p:val>
                                            </p:tav>
                                          </p:tavLst>
                                        </p:anim>
                                        <p:anim calcmode="lin" valueType="num" p14:bounceEnd="60000">
                                          <p:cBhvr additive="base">
                                            <p:cTn id="76" dur="1000" fill="hold"/>
                                            <p:tgtEl>
                                              <p:spTgt spid="56"/>
                                            </p:tgtEl>
                                            <p:attrNameLst>
                                              <p:attrName>ppt_y</p:attrName>
                                            </p:attrNameLst>
                                          </p:cBhvr>
                                          <p:tavLst>
                                            <p:tav tm="0">
                                              <p:val>
                                                <p:strVal val="0-#ppt_h/2"/>
                                              </p:val>
                                            </p:tav>
                                            <p:tav tm="100000">
                                              <p:val>
                                                <p:strVal val="#ppt_y"/>
                                              </p:val>
                                            </p:tav>
                                          </p:tavLst>
                                        </p:anim>
                                      </p:childTnLst>
                                    </p:cTn>
                                  </p:par>
                                  <p:par>
                                    <p:cTn id="77" presetID="53" presetClass="entr" presetSubtype="16" fill="hold" grpId="0" nodeType="withEffect">
                                      <p:stCondLst>
                                        <p:cond delay="500"/>
                                      </p:stCondLst>
                                      <p:childTnLst>
                                        <p:set>
                                          <p:cBhvr>
                                            <p:cTn id="78" dur="1" fill="hold">
                                              <p:stCondLst>
                                                <p:cond delay="0"/>
                                              </p:stCondLst>
                                            </p:cTn>
                                            <p:tgtEl>
                                              <p:spTgt spid="55"/>
                                            </p:tgtEl>
                                            <p:attrNameLst>
                                              <p:attrName>style.visibility</p:attrName>
                                            </p:attrNameLst>
                                          </p:cBhvr>
                                          <p:to>
                                            <p:strVal val="visible"/>
                                          </p:to>
                                        </p:set>
                                        <p:anim calcmode="lin" valueType="num">
                                          <p:cBhvr>
                                            <p:cTn id="79" dur="500" fill="hold"/>
                                            <p:tgtEl>
                                              <p:spTgt spid="55"/>
                                            </p:tgtEl>
                                            <p:attrNameLst>
                                              <p:attrName>ppt_w</p:attrName>
                                            </p:attrNameLst>
                                          </p:cBhvr>
                                          <p:tavLst>
                                            <p:tav tm="0">
                                              <p:val>
                                                <p:fltVal val="0"/>
                                              </p:val>
                                            </p:tav>
                                            <p:tav tm="100000">
                                              <p:val>
                                                <p:strVal val="#ppt_w"/>
                                              </p:val>
                                            </p:tav>
                                          </p:tavLst>
                                        </p:anim>
                                        <p:anim calcmode="lin" valueType="num">
                                          <p:cBhvr>
                                            <p:cTn id="80" dur="500" fill="hold"/>
                                            <p:tgtEl>
                                              <p:spTgt spid="55"/>
                                            </p:tgtEl>
                                            <p:attrNameLst>
                                              <p:attrName>ppt_h</p:attrName>
                                            </p:attrNameLst>
                                          </p:cBhvr>
                                          <p:tavLst>
                                            <p:tav tm="0">
                                              <p:val>
                                                <p:fltVal val="0"/>
                                              </p:val>
                                            </p:tav>
                                            <p:tav tm="100000">
                                              <p:val>
                                                <p:strVal val="#ppt_h"/>
                                              </p:val>
                                            </p:tav>
                                          </p:tavLst>
                                        </p:anim>
                                        <p:animEffect transition="in" filter="fade">
                                          <p:cBhvr>
                                            <p:cTn id="81" dur="500"/>
                                            <p:tgtEl>
                                              <p:spTgt spid="55"/>
                                            </p:tgtEl>
                                          </p:cBhvr>
                                        </p:animEffect>
                                      </p:childTnLst>
                                    </p:cTn>
                                  </p:par>
                                </p:childTnLst>
                              </p:cTn>
                            </p:par>
                            <p:par>
                              <p:cTn id="82" fill="hold">
                                <p:stCondLst>
                                  <p:cond delay="6000"/>
                                </p:stCondLst>
                                <p:childTnLst>
                                  <p:par>
                                    <p:cTn id="83" presetID="2" presetClass="entr" presetSubtype="1" fill="hold" grpId="0" nodeType="afterEffect" p14:presetBounceEnd="60000">
                                      <p:stCondLst>
                                        <p:cond delay="0"/>
                                      </p:stCondLst>
                                      <p:childTnLst>
                                        <p:set>
                                          <p:cBhvr>
                                            <p:cTn id="84" dur="1" fill="hold">
                                              <p:stCondLst>
                                                <p:cond delay="0"/>
                                              </p:stCondLst>
                                            </p:cTn>
                                            <p:tgtEl>
                                              <p:spTgt spid="58"/>
                                            </p:tgtEl>
                                            <p:attrNameLst>
                                              <p:attrName>style.visibility</p:attrName>
                                            </p:attrNameLst>
                                          </p:cBhvr>
                                          <p:to>
                                            <p:strVal val="visible"/>
                                          </p:to>
                                        </p:set>
                                        <p:anim calcmode="lin" valueType="num" p14:bounceEnd="60000">
                                          <p:cBhvr additive="base">
                                            <p:cTn id="85" dur="1000" fill="hold"/>
                                            <p:tgtEl>
                                              <p:spTgt spid="58"/>
                                            </p:tgtEl>
                                            <p:attrNameLst>
                                              <p:attrName>ppt_x</p:attrName>
                                            </p:attrNameLst>
                                          </p:cBhvr>
                                          <p:tavLst>
                                            <p:tav tm="0">
                                              <p:val>
                                                <p:strVal val="#ppt_x"/>
                                              </p:val>
                                            </p:tav>
                                            <p:tav tm="100000">
                                              <p:val>
                                                <p:strVal val="#ppt_x"/>
                                              </p:val>
                                            </p:tav>
                                          </p:tavLst>
                                        </p:anim>
                                        <p:anim calcmode="lin" valueType="num" p14:bounceEnd="60000">
                                          <p:cBhvr additive="base">
                                            <p:cTn id="86" dur="1000" fill="hold"/>
                                            <p:tgtEl>
                                              <p:spTgt spid="58"/>
                                            </p:tgtEl>
                                            <p:attrNameLst>
                                              <p:attrName>ppt_y</p:attrName>
                                            </p:attrNameLst>
                                          </p:cBhvr>
                                          <p:tavLst>
                                            <p:tav tm="0">
                                              <p:val>
                                                <p:strVal val="0-#ppt_h/2"/>
                                              </p:val>
                                            </p:tav>
                                            <p:tav tm="100000">
                                              <p:val>
                                                <p:strVal val="#ppt_y"/>
                                              </p:val>
                                            </p:tav>
                                          </p:tavLst>
                                        </p:anim>
                                      </p:childTnLst>
                                    </p:cTn>
                                  </p:par>
                                  <p:par>
                                    <p:cTn id="87" presetID="53" presetClass="entr" presetSubtype="16" fill="hold" grpId="0" nodeType="withEffect">
                                      <p:stCondLst>
                                        <p:cond delay="500"/>
                                      </p:stCondLst>
                                      <p:childTnLst>
                                        <p:set>
                                          <p:cBhvr>
                                            <p:cTn id="88" dur="1" fill="hold">
                                              <p:stCondLst>
                                                <p:cond delay="0"/>
                                              </p:stCondLst>
                                            </p:cTn>
                                            <p:tgtEl>
                                              <p:spTgt spid="57"/>
                                            </p:tgtEl>
                                            <p:attrNameLst>
                                              <p:attrName>style.visibility</p:attrName>
                                            </p:attrNameLst>
                                          </p:cBhvr>
                                          <p:to>
                                            <p:strVal val="visible"/>
                                          </p:to>
                                        </p:set>
                                        <p:anim calcmode="lin" valueType="num">
                                          <p:cBhvr>
                                            <p:cTn id="89" dur="500" fill="hold"/>
                                            <p:tgtEl>
                                              <p:spTgt spid="57"/>
                                            </p:tgtEl>
                                            <p:attrNameLst>
                                              <p:attrName>ppt_w</p:attrName>
                                            </p:attrNameLst>
                                          </p:cBhvr>
                                          <p:tavLst>
                                            <p:tav tm="0">
                                              <p:val>
                                                <p:fltVal val="0"/>
                                              </p:val>
                                            </p:tav>
                                            <p:tav tm="100000">
                                              <p:val>
                                                <p:strVal val="#ppt_w"/>
                                              </p:val>
                                            </p:tav>
                                          </p:tavLst>
                                        </p:anim>
                                        <p:anim calcmode="lin" valueType="num">
                                          <p:cBhvr>
                                            <p:cTn id="90" dur="500" fill="hold"/>
                                            <p:tgtEl>
                                              <p:spTgt spid="57"/>
                                            </p:tgtEl>
                                            <p:attrNameLst>
                                              <p:attrName>ppt_h</p:attrName>
                                            </p:attrNameLst>
                                          </p:cBhvr>
                                          <p:tavLst>
                                            <p:tav tm="0">
                                              <p:val>
                                                <p:fltVal val="0"/>
                                              </p:val>
                                            </p:tav>
                                            <p:tav tm="100000">
                                              <p:val>
                                                <p:strVal val="#ppt_h"/>
                                              </p:val>
                                            </p:tav>
                                          </p:tavLst>
                                        </p:anim>
                                        <p:animEffect transition="in" filter="fade">
                                          <p:cBhvr>
                                            <p:cTn id="9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53" grpId="0"/>
          <p:bldP spid="54" grpId="0"/>
          <p:bldP spid="55" grpId="0"/>
          <p:bldP spid="56" grpId="0"/>
          <p:bldP spid="57" grpId="0"/>
          <p:bldP spid="58" grpId="0"/>
          <p:bldP spid="42" grpId="0" animBg="1"/>
          <p:bldP spid="43" grpId="0" animBg="1"/>
          <p:bldP spid="44" grpId="0" animBg="1"/>
          <p:bldP spid="4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49" presetClass="entr" presetSubtype="0" decel="100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 calcmode="lin" valueType="num">
                                          <p:cBhvr>
                                            <p:cTn id="13" dur="500" fill="hold"/>
                                            <p:tgtEl>
                                              <p:spTgt spid="12"/>
                                            </p:tgtEl>
                                            <p:attrNameLst>
                                              <p:attrName>style.rotation</p:attrName>
                                            </p:attrNameLst>
                                          </p:cBhvr>
                                          <p:tavLst>
                                            <p:tav tm="0">
                                              <p:val>
                                                <p:fltVal val="360"/>
                                              </p:val>
                                            </p:tav>
                                            <p:tav tm="100000">
                                              <p:val>
                                                <p:fltVal val="0"/>
                                              </p:val>
                                            </p:tav>
                                          </p:tavLst>
                                        </p:anim>
                                        <p:animEffect transition="in" filter="fade">
                                          <p:cBhvr>
                                            <p:cTn id="14" dur="500"/>
                                            <p:tgtEl>
                                              <p:spTgt spid="12"/>
                                            </p:tgtEl>
                                          </p:cBhvr>
                                        </p:animEffect>
                                      </p:childTnLst>
                                    </p:cTn>
                                  </p:par>
                                  <p:par>
                                    <p:cTn id="15" presetID="2" presetClass="entr" presetSubtype="3"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fill="hold"/>
                                            <p:tgtEl>
                                              <p:spTgt spid="41"/>
                                            </p:tgtEl>
                                            <p:attrNameLst>
                                              <p:attrName>ppt_x</p:attrName>
                                            </p:attrNameLst>
                                          </p:cBhvr>
                                          <p:tavLst>
                                            <p:tav tm="0">
                                              <p:val>
                                                <p:strVal val="1+#ppt_w/2"/>
                                              </p:val>
                                            </p:tav>
                                            <p:tav tm="100000">
                                              <p:val>
                                                <p:strVal val="#ppt_x"/>
                                              </p:val>
                                            </p:tav>
                                          </p:tavLst>
                                        </p:anim>
                                        <p:anim calcmode="lin" valueType="num">
                                          <p:cBhvr additive="base">
                                            <p:cTn id="18" dur="500" fill="hold"/>
                                            <p:tgtEl>
                                              <p:spTgt spid="4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49" presetClass="entr" presetSubtype="0" decel="10000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 calcmode="lin" valueType="num">
                                          <p:cBhvr>
                                            <p:cTn id="24" dur="500" fill="hold"/>
                                            <p:tgtEl>
                                              <p:spTgt spid="16"/>
                                            </p:tgtEl>
                                            <p:attrNameLst>
                                              <p:attrName>style.rotation</p:attrName>
                                            </p:attrNameLst>
                                          </p:cBhvr>
                                          <p:tavLst>
                                            <p:tav tm="0">
                                              <p:val>
                                                <p:fltVal val="360"/>
                                              </p:val>
                                            </p:tav>
                                            <p:tav tm="100000">
                                              <p:val>
                                                <p:fltVal val="0"/>
                                              </p:val>
                                            </p:tav>
                                          </p:tavLst>
                                        </p:anim>
                                        <p:animEffect transition="in" filter="fade">
                                          <p:cBhvr>
                                            <p:cTn id="25" dur="500"/>
                                            <p:tgtEl>
                                              <p:spTgt spid="16"/>
                                            </p:tgtEl>
                                          </p:cBhvr>
                                        </p:animEffect>
                                      </p:childTnLst>
                                    </p:cTn>
                                  </p:par>
                                  <p:par>
                                    <p:cTn id="26" presetID="2" presetClass="entr" presetSubtype="3"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cBhvr additive="base">
                                            <p:cTn id="28" dur="500" fill="hold"/>
                                            <p:tgtEl>
                                              <p:spTgt spid="42"/>
                                            </p:tgtEl>
                                            <p:attrNameLst>
                                              <p:attrName>ppt_x</p:attrName>
                                            </p:attrNameLst>
                                          </p:cBhvr>
                                          <p:tavLst>
                                            <p:tav tm="0">
                                              <p:val>
                                                <p:strVal val="1+#ppt_w/2"/>
                                              </p:val>
                                            </p:tav>
                                            <p:tav tm="100000">
                                              <p:val>
                                                <p:strVal val="#ppt_x"/>
                                              </p:val>
                                            </p:tav>
                                          </p:tavLst>
                                        </p:anim>
                                        <p:anim calcmode="lin" valueType="num">
                                          <p:cBhvr additive="base">
                                            <p:cTn id="29" dur="500" fill="hold"/>
                                            <p:tgtEl>
                                              <p:spTgt spid="42"/>
                                            </p:tgtEl>
                                            <p:attrNameLst>
                                              <p:attrName>ppt_y</p:attrName>
                                            </p:attrNameLst>
                                          </p:cBhvr>
                                          <p:tavLst>
                                            <p:tav tm="0">
                                              <p:val>
                                                <p:strVal val="0-#ppt_h/2"/>
                                              </p:val>
                                            </p:tav>
                                            <p:tav tm="100000">
                                              <p:val>
                                                <p:strVal val="#ppt_y"/>
                                              </p:val>
                                            </p:tav>
                                          </p:tavLst>
                                        </p:anim>
                                      </p:childTnLst>
                                    </p:cTn>
                                  </p:par>
                                </p:childTnLst>
                              </p:cTn>
                            </p:par>
                            <p:par>
                              <p:cTn id="30" fill="hold">
                                <p:stCondLst>
                                  <p:cond delay="2000"/>
                                </p:stCondLst>
                                <p:childTnLst>
                                  <p:par>
                                    <p:cTn id="31" presetID="49" presetClass="entr" presetSubtype="0" decel="100000"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fltVal val="0"/>
                                              </p:val>
                                            </p:tav>
                                            <p:tav tm="100000">
                                              <p:val>
                                                <p:strVal val="#ppt_h"/>
                                              </p:val>
                                            </p:tav>
                                          </p:tavLst>
                                        </p:anim>
                                        <p:anim calcmode="lin" valueType="num">
                                          <p:cBhvr>
                                            <p:cTn id="35" dur="500" fill="hold"/>
                                            <p:tgtEl>
                                              <p:spTgt spid="20"/>
                                            </p:tgtEl>
                                            <p:attrNameLst>
                                              <p:attrName>style.rotation</p:attrName>
                                            </p:attrNameLst>
                                          </p:cBhvr>
                                          <p:tavLst>
                                            <p:tav tm="0">
                                              <p:val>
                                                <p:fltVal val="360"/>
                                              </p:val>
                                            </p:tav>
                                            <p:tav tm="100000">
                                              <p:val>
                                                <p:fltVal val="0"/>
                                              </p:val>
                                            </p:tav>
                                          </p:tavLst>
                                        </p:anim>
                                        <p:animEffect transition="in" filter="fade">
                                          <p:cBhvr>
                                            <p:cTn id="36" dur="500"/>
                                            <p:tgtEl>
                                              <p:spTgt spid="20"/>
                                            </p:tgtEl>
                                          </p:cBhvr>
                                        </p:animEffect>
                                      </p:childTnLst>
                                    </p:cTn>
                                  </p:par>
                                  <p:par>
                                    <p:cTn id="37" presetID="2" presetClass="entr" presetSubtype="3"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additive="base">
                                            <p:cTn id="39" dur="500" fill="hold"/>
                                            <p:tgtEl>
                                              <p:spTgt spid="43"/>
                                            </p:tgtEl>
                                            <p:attrNameLst>
                                              <p:attrName>ppt_x</p:attrName>
                                            </p:attrNameLst>
                                          </p:cBhvr>
                                          <p:tavLst>
                                            <p:tav tm="0">
                                              <p:val>
                                                <p:strVal val="1+#ppt_w/2"/>
                                              </p:val>
                                            </p:tav>
                                            <p:tav tm="100000">
                                              <p:val>
                                                <p:strVal val="#ppt_x"/>
                                              </p:val>
                                            </p:tav>
                                          </p:tavLst>
                                        </p:anim>
                                        <p:anim calcmode="lin" valueType="num">
                                          <p:cBhvr additive="base">
                                            <p:cTn id="40" dur="500" fill="hold"/>
                                            <p:tgtEl>
                                              <p:spTgt spid="43"/>
                                            </p:tgtEl>
                                            <p:attrNameLst>
                                              <p:attrName>ppt_y</p:attrName>
                                            </p:attrNameLst>
                                          </p:cBhvr>
                                          <p:tavLst>
                                            <p:tav tm="0">
                                              <p:val>
                                                <p:strVal val="0-#ppt_h/2"/>
                                              </p:val>
                                            </p:tav>
                                            <p:tav tm="100000">
                                              <p:val>
                                                <p:strVal val="#ppt_y"/>
                                              </p:val>
                                            </p:tav>
                                          </p:tavLst>
                                        </p:anim>
                                      </p:childTnLst>
                                    </p:cTn>
                                  </p:par>
                                </p:childTnLst>
                              </p:cTn>
                            </p:par>
                            <p:par>
                              <p:cTn id="41" fill="hold">
                                <p:stCondLst>
                                  <p:cond delay="2500"/>
                                </p:stCondLst>
                                <p:childTnLst>
                                  <p:par>
                                    <p:cTn id="42" presetID="49" presetClass="entr" presetSubtype="0" decel="10000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p:cTn id="44" dur="500" fill="hold"/>
                                            <p:tgtEl>
                                              <p:spTgt spid="24"/>
                                            </p:tgtEl>
                                            <p:attrNameLst>
                                              <p:attrName>ppt_w</p:attrName>
                                            </p:attrNameLst>
                                          </p:cBhvr>
                                          <p:tavLst>
                                            <p:tav tm="0">
                                              <p:val>
                                                <p:fltVal val="0"/>
                                              </p:val>
                                            </p:tav>
                                            <p:tav tm="100000">
                                              <p:val>
                                                <p:strVal val="#ppt_w"/>
                                              </p:val>
                                            </p:tav>
                                          </p:tavLst>
                                        </p:anim>
                                        <p:anim calcmode="lin" valueType="num">
                                          <p:cBhvr>
                                            <p:cTn id="45" dur="500" fill="hold"/>
                                            <p:tgtEl>
                                              <p:spTgt spid="24"/>
                                            </p:tgtEl>
                                            <p:attrNameLst>
                                              <p:attrName>ppt_h</p:attrName>
                                            </p:attrNameLst>
                                          </p:cBhvr>
                                          <p:tavLst>
                                            <p:tav tm="0">
                                              <p:val>
                                                <p:fltVal val="0"/>
                                              </p:val>
                                            </p:tav>
                                            <p:tav tm="100000">
                                              <p:val>
                                                <p:strVal val="#ppt_h"/>
                                              </p:val>
                                            </p:tav>
                                          </p:tavLst>
                                        </p:anim>
                                        <p:anim calcmode="lin" valueType="num">
                                          <p:cBhvr>
                                            <p:cTn id="46" dur="500" fill="hold"/>
                                            <p:tgtEl>
                                              <p:spTgt spid="24"/>
                                            </p:tgtEl>
                                            <p:attrNameLst>
                                              <p:attrName>style.rotation</p:attrName>
                                            </p:attrNameLst>
                                          </p:cBhvr>
                                          <p:tavLst>
                                            <p:tav tm="0">
                                              <p:val>
                                                <p:fltVal val="360"/>
                                              </p:val>
                                            </p:tav>
                                            <p:tav tm="100000">
                                              <p:val>
                                                <p:fltVal val="0"/>
                                              </p:val>
                                            </p:tav>
                                          </p:tavLst>
                                        </p:anim>
                                        <p:animEffect transition="in" filter="fade">
                                          <p:cBhvr>
                                            <p:cTn id="47" dur="500"/>
                                            <p:tgtEl>
                                              <p:spTgt spid="24"/>
                                            </p:tgtEl>
                                          </p:cBhvr>
                                        </p:animEffect>
                                      </p:childTnLst>
                                    </p:cTn>
                                  </p:par>
                                  <p:par>
                                    <p:cTn id="48" presetID="2" presetClass="entr" presetSubtype="3" fill="hold" grpId="0" nodeType="withEffect">
                                      <p:stCondLst>
                                        <p:cond delay="0"/>
                                      </p:stCondLst>
                                      <p:childTnLst>
                                        <p:set>
                                          <p:cBhvr>
                                            <p:cTn id="49" dur="1" fill="hold">
                                              <p:stCondLst>
                                                <p:cond delay="0"/>
                                              </p:stCondLst>
                                            </p:cTn>
                                            <p:tgtEl>
                                              <p:spTgt spid="44"/>
                                            </p:tgtEl>
                                            <p:attrNameLst>
                                              <p:attrName>style.visibility</p:attrName>
                                            </p:attrNameLst>
                                          </p:cBhvr>
                                          <p:to>
                                            <p:strVal val="visible"/>
                                          </p:to>
                                        </p:set>
                                        <p:anim calcmode="lin" valueType="num">
                                          <p:cBhvr additive="base">
                                            <p:cTn id="50" dur="500" fill="hold"/>
                                            <p:tgtEl>
                                              <p:spTgt spid="44"/>
                                            </p:tgtEl>
                                            <p:attrNameLst>
                                              <p:attrName>ppt_x</p:attrName>
                                            </p:attrNameLst>
                                          </p:cBhvr>
                                          <p:tavLst>
                                            <p:tav tm="0">
                                              <p:val>
                                                <p:strVal val="1+#ppt_w/2"/>
                                              </p:val>
                                            </p:tav>
                                            <p:tav tm="100000">
                                              <p:val>
                                                <p:strVal val="#ppt_x"/>
                                              </p:val>
                                            </p:tav>
                                          </p:tavLst>
                                        </p:anim>
                                        <p:anim calcmode="lin" valueType="num">
                                          <p:cBhvr additive="base">
                                            <p:cTn id="51" dur="500" fill="hold"/>
                                            <p:tgtEl>
                                              <p:spTgt spid="44"/>
                                            </p:tgtEl>
                                            <p:attrNameLst>
                                              <p:attrName>ppt_y</p:attrName>
                                            </p:attrNameLst>
                                          </p:cBhvr>
                                          <p:tavLst>
                                            <p:tav tm="0">
                                              <p:val>
                                                <p:strVal val="0-#ppt_h/2"/>
                                              </p:val>
                                            </p:tav>
                                            <p:tav tm="100000">
                                              <p:val>
                                                <p:strVal val="#ppt_y"/>
                                              </p:val>
                                            </p:tav>
                                          </p:tavLst>
                                        </p:anim>
                                      </p:childTnLst>
                                    </p:cTn>
                                  </p:par>
                                </p:childTnLst>
                              </p:cTn>
                            </p:par>
                            <p:par>
                              <p:cTn id="52" fill="hold">
                                <p:stCondLst>
                                  <p:cond delay="3000"/>
                                </p:stCondLst>
                                <p:childTnLst>
                                  <p:par>
                                    <p:cTn id="53" presetID="2" presetClass="entr" presetSubtype="1" fill="hold" grpId="0" nodeType="after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additive="base">
                                            <p:cTn id="55" dur="1000" fill="hold"/>
                                            <p:tgtEl>
                                              <p:spTgt spid="46"/>
                                            </p:tgtEl>
                                            <p:attrNameLst>
                                              <p:attrName>ppt_x</p:attrName>
                                            </p:attrNameLst>
                                          </p:cBhvr>
                                          <p:tavLst>
                                            <p:tav tm="0">
                                              <p:val>
                                                <p:strVal val="#ppt_x"/>
                                              </p:val>
                                            </p:tav>
                                            <p:tav tm="100000">
                                              <p:val>
                                                <p:strVal val="#ppt_x"/>
                                              </p:val>
                                            </p:tav>
                                          </p:tavLst>
                                        </p:anim>
                                        <p:anim calcmode="lin" valueType="num">
                                          <p:cBhvr additive="base">
                                            <p:cTn id="56" dur="1000" fill="hold"/>
                                            <p:tgtEl>
                                              <p:spTgt spid="46"/>
                                            </p:tgtEl>
                                            <p:attrNameLst>
                                              <p:attrName>ppt_y</p:attrName>
                                            </p:attrNameLst>
                                          </p:cBhvr>
                                          <p:tavLst>
                                            <p:tav tm="0">
                                              <p:val>
                                                <p:strVal val="0-#ppt_h/2"/>
                                              </p:val>
                                            </p:tav>
                                            <p:tav tm="100000">
                                              <p:val>
                                                <p:strVal val="#ppt_y"/>
                                              </p:val>
                                            </p:tav>
                                          </p:tavLst>
                                        </p:anim>
                                      </p:childTnLst>
                                    </p:cTn>
                                  </p:par>
                                  <p:par>
                                    <p:cTn id="57" presetID="53" presetClass="entr" presetSubtype="16" fill="hold" grpId="0" nodeType="withEffect">
                                      <p:stCondLst>
                                        <p:cond delay="500"/>
                                      </p:stCondLst>
                                      <p:childTnLst>
                                        <p:set>
                                          <p:cBhvr>
                                            <p:cTn id="58" dur="1" fill="hold">
                                              <p:stCondLst>
                                                <p:cond delay="0"/>
                                              </p:stCondLst>
                                            </p:cTn>
                                            <p:tgtEl>
                                              <p:spTgt spid="45"/>
                                            </p:tgtEl>
                                            <p:attrNameLst>
                                              <p:attrName>style.visibility</p:attrName>
                                            </p:attrNameLst>
                                          </p:cBhvr>
                                          <p:to>
                                            <p:strVal val="visible"/>
                                          </p:to>
                                        </p:set>
                                        <p:anim calcmode="lin" valueType="num">
                                          <p:cBhvr>
                                            <p:cTn id="59" dur="500" fill="hold"/>
                                            <p:tgtEl>
                                              <p:spTgt spid="45"/>
                                            </p:tgtEl>
                                            <p:attrNameLst>
                                              <p:attrName>ppt_w</p:attrName>
                                            </p:attrNameLst>
                                          </p:cBhvr>
                                          <p:tavLst>
                                            <p:tav tm="0">
                                              <p:val>
                                                <p:fltVal val="0"/>
                                              </p:val>
                                            </p:tav>
                                            <p:tav tm="100000">
                                              <p:val>
                                                <p:strVal val="#ppt_w"/>
                                              </p:val>
                                            </p:tav>
                                          </p:tavLst>
                                        </p:anim>
                                        <p:anim calcmode="lin" valueType="num">
                                          <p:cBhvr>
                                            <p:cTn id="60" dur="500" fill="hold"/>
                                            <p:tgtEl>
                                              <p:spTgt spid="45"/>
                                            </p:tgtEl>
                                            <p:attrNameLst>
                                              <p:attrName>ppt_h</p:attrName>
                                            </p:attrNameLst>
                                          </p:cBhvr>
                                          <p:tavLst>
                                            <p:tav tm="0">
                                              <p:val>
                                                <p:fltVal val="0"/>
                                              </p:val>
                                            </p:tav>
                                            <p:tav tm="100000">
                                              <p:val>
                                                <p:strVal val="#ppt_h"/>
                                              </p:val>
                                            </p:tav>
                                          </p:tavLst>
                                        </p:anim>
                                        <p:animEffect transition="in" filter="fade">
                                          <p:cBhvr>
                                            <p:cTn id="61" dur="500"/>
                                            <p:tgtEl>
                                              <p:spTgt spid="45"/>
                                            </p:tgtEl>
                                          </p:cBhvr>
                                        </p:animEffect>
                                      </p:childTnLst>
                                    </p:cTn>
                                  </p:par>
                                </p:childTnLst>
                              </p:cTn>
                            </p:par>
                            <p:par>
                              <p:cTn id="62" fill="hold">
                                <p:stCondLst>
                                  <p:cond delay="4000"/>
                                </p:stCondLst>
                                <p:childTnLst>
                                  <p:par>
                                    <p:cTn id="63" presetID="2" presetClass="entr" presetSubtype="1" fill="hold" grpId="0" nodeType="afterEffect">
                                      <p:stCondLst>
                                        <p:cond delay="0"/>
                                      </p:stCondLst>
                                      <p:childTnLst>
                                        <p:set>
                                          <p:cBhvr>
                                            <p:cTn id="64" dur="1" fill="hold">
                                              <p:stCondLst>
                                                <p:cond delay="0"/>
                                              </p:stCondLst>
                                            </p:cTn>
                                            <p:tgtEl>
                                              <p:spTgt spid="54"/>
                                            </p:tgtEl>
                                            <p:attrNameLst>
                                              <p:attrName>style.visibility</p:attrName>
                                            </p:attrNameLst>
                                          </p:cBhvr>
                                          <p:to>
                                            <p:strVal val="visible"/>
                                          </p:to>
                                        </p:set>
                                        <p:anim calcmode="lin" valueType="num">
                                          <p:cBhvr additive="base">
                                            <p:cTn id="65" dur="1000" fill="hold"/>
                                            <p:tgtEl>
                                              <p:spTgt spid="54"/>
                                            </p:tgtEl>
                                            <p:attrNameLst>
                                              <p:attrName>ppt_x</p:attrName>
                                            </p:attrNameLst>
                                          </p:cBhvr>
                                          <p:tavLst>
                                            <p:tav tm="0">
                                              <p:val>
                                                <p:strVal val="#ppt_x"/>
                                              </p:val>
                                            </p:tav>
                                            <p:tav tm="100000">
                                              <p:val>
                                                <p:strVal val="#ppt_x"/>
                                              </p:val>
                                            </p:tav>
                                          </p:tavLst>
                                        </p:anim>
                                        <p:anim calcmode="lin" valueType="num">
                                          <p:cBhvr additive="base">
                                            <p:cTn id="66" dur="1000" fill="hold"/>
                                            <p:tgtEl>
                                              <p:spTgt spid="54"/>
                                            </p:tgtEl>
                                            <p:attrNameLst>
                                              <p:attrName>ppt_y</p:attrName>
                                            </p:attrNameLst>
                                          </p:cBhvr>
                                          <p:tavLst>
                                            <p:tav tm="0">
                                              <p:val>
                                                <p:strVal val="0-#ppt_h/2"/>
                                              </p:val>
                                            </p:tav>
                                            <p:tav tm="100000">
                                              <p:val>
                                                <p:strVal val="#ppt_y"/>
                                              </p:val>
                                            </p:tav>
                                          </p:tavLst>
                                        </p:anim>
                                      </p:childTnLst>
                                    </p:cTn>
                                  </p:par>
                                  <p:par>
                                    <p:cTn id="67" presetID="53" presetClass="entr" presetSubtype="16" fill="hold" grpId="0" nodeType="withEffect">
                                      <p:stCondLst>
                                        <p:cond delay="500"/>
                                      </p:stCondLst>
                                      <p:childTnLst>
                                        <p:set>
                                          <p:cBhvr>
                                            <p:cTn id="68" dur="1" fill="hold">
                                              <p:stCondLst>
                                                <p:cond delay="0"/>
                                              </p:stCondLst>
                                            </p:cTn>
                                            <p:tgtEl>
                                              <p:spTgt spid="53"/>
                                            </p:tgtEl>
                                            <p:attrNameLst>
                                              <p:attrName>style.visibility</p:attrName>
                                            </p:attrNameLst>
                                          </p:cBhvr>
                                          <p:to>
                                            <p:strVal val="visible"/>
                                          </p:to>
                                        </p:set>
                                        <p:anim calcmode="lin" valueType="num">
                                          <p:cBhvr>
                                            <p:cTn id="69" dur="500" fill="hold"/>
                                            <p:tgtEl>
                                              <p:spTgt spid="53"/>
                                            </p:tgtEl>
                                            <p:attrNameLst>
                                              <p:attrName>ppt_w</p:attrName>
                                            </p:attrNameLst>
                                          </p:cBhvr>
                                          <p:tavLst>
                                            <p:tav tm="0">
                                              <p:val>
                                                <p:fltVal val="0"/>
                                              </p:val>
                                            </p:tav>
                                            <p:tav tm="100000">
                                              <p:val>
                                                <p:strVal val="#ppt_w"/>
                                              </p:val>
                                            </p:tav>
                                          </p:tavLst>
                                        </p:anim>
                                        <p:anim calcmode="lin" valueType="num">
                                          <p:cBhvr>
                                            <p:cTn id="70" dur="500" fill="hold"/>
                                            <p:tgtEl>
                                              <p:spTgt spid="53"/>
                                            </p:tgtEl>
                                            <p:attrNameLst>
                                              <p:attrName>ppt_h</p:attrName>
                                            </p:attrNameLst>
                                          </p:cBhvr>
                                          <p:tavLst>
                                            <p:tav tm="0">
                                              <p:val>
                                                <p:fltVal val="0"/>
                                              </p:val>
                                            </p:tav>
                                            <p:tav tm="100000">
                                              <p:val>
                                                <p:strVal val="#ppt_h"/>
                                              </p:val>
                                            </p:tav>
                                          </p:tavLst>
                                        </p:anim>
                                        <p:animEffect transition="in" filter="fade">
                                          <p:cBhvr>
                                            <p:cTn id="71" dur="500"/>
                                            <p:tgtEl>
                                              <p:spTgt spid="53"/>
                                            </p:tgtEl>
                                          </p:cBhvr>
                                        </p:animEffect>
                                      </p:childTnLst>
                                    </p:cTn>
                                  </p:par>
                                </p:childTnLst>
                              </p:cTn>
                            </p:par>
                            <p:par>
                              <p:cTn id="72" fill="hold">
                                <p:stCondLst>
                                  <p:cond delay="5000"/>
                                </p:stCondLst>
                                <p:childTnLst>
                                  <p:par>
                                    <p:cTn id="73" presetID="2" presetClass="entr" presetSubtype="1" fill="hold" grpId="0" nodeType="afterEffect">
                                      <p:stCondLst>
                                        <p:cond delay="0"/>
                                      </p:stCondLst>
                                      <p:childTnLst>
                                        <p:set>
                                          <p:cBhvr>
                                            <p:cTn id="74" dur="1" fill="hold">
                                              <p:stCondLst>
                                                <p:cond delay="0"/>
                                              </p:stCondLst>
                                            </p:cTn>
                                            <p:tgtEl>
                                              <p:spTgt spid="56"/>
                                            </p:tgtEl>
                                            <p:attrNameLst>
                                              <p:attrName>style.visibility</p:attrName>
                                            </p:attrNameLst>
                                          </p:cBhvr>
                                          <p:to>
                                            <p:strVal val="visible"/>
                                          </p:to>
                                        </p:set>
                                        <p:anim calcmode="lin" valueType="num">
                                          <p:cBhvr additive="base">
                                            <p:cTn id="75" dur="1000" fill="hold"/>
                                            <p:tgtEl>
                                              <p:spTgt spid="56"/>
                                            </p:tgtEl>
                                            <p:attrNameLst>
                                              <p:attrName>ppt_x</p:attrName>
                                            </p:attrNameLst>
                                          </p:cBhvr>
                                          <p:tavLst>
                                            <p:tav tm="0">
                                              <p:val>
                                                <p:strVal val="#ppt_x"/>
                                              </p:val>
                                            </p:tav>
                                            <p:tav tm="100000">
                                              <p:val>
                                                <p:strVal val="#ppt_x"/>
                                              </p:val>
                                            </p:tav>
                                          </p:tavLst>
                                        </p:anim>
                                        <p:anim calcmode="lin" valueType="num">
                                          <p:cBhvr additive="base">
                                            <p:cTn id="76" dur="1000" fill="hold"/>
                                            <p:tgtEl>
                                              <p:spTgt spid="56"/>
                                            </p:tgtEl>
                                            <p:attrNameLst>
                                              <p:attrName>ppt_y</p:attrName>
                                            </p:attrNameLst>
                                          </p:cBhvr>
                                          <p:tavLst>
                                            <p:tav tm="0">
                                              <p:val>
                                                <p:strVal val="0-#ppt_h/2"/>
                                              </p:val>
                                            </p:tav>
                                            <p:tav tm="100000">
                                              <p:val>
                                                <p:strVal val="#ppt_y"/>
                                              </p:val>
                                            </p:tav>
                                          </p:tavLst>
                                        </p:anim>
                                      </p:childTnLst>
                                    </p:cTn>
                                  </p:par>
                                  <p:par>
                                    <p:cTn id="77" presetID="53" presetClass="entr" presetSubtype="16" fill="hold" grpId="0" nodeType="withEffect">
                                      <p:stCondLst>
                                        <p:cond delay="500"/>
                                      </p:stCondLst>
                                      <p:childTnLst>
                                        <p:set>
                                          <p:cBhvr>
                                            <p:cTn id="78" dur="1" fill="hold">
                                              <p:stCondLst>
                                                <p:cond delay="0"/>
                                              </p:stCondLst>
                                            </p:cTn>
                                            <p:tgtEl>
                                              <p:spTgt spid="55"/>
                                            </p:tgtEl>
                                            <p:attrNameLst>
                                              <p:attrName>style.visibility</p:attrName>
                                            </p:attrNameLst>
                                          </p:cBhvr>
                                          <p:to>
                                            <p:strVal val="visible"/>
                                          </p:to>
                                        </p:set>
                                        <p:anim calcmode="lin" valueType="num">
                                          <p:cBhvr>
                                            <p:cTn id="79" dur="500" fill="hold"/>
                                            <p:tgtEl>
                                              <p:spTgt spid="55"/>
                                            </p:tgtEl>
                                            <p:attrNameLst>
                                              <p:attrName>ppt_w</p:attrName>
                                            </p:attrNameLst>
                                          </p:cBhvr>
                                          <p:tavLst>
                                            <p:tav tm="0">
                                              <p:val>
                                                <p:fltVal val="0"/>
                                              </p:val>
                                            </p:tav>
                                            <p:tav tm="100000">
                                              <p:val>
                                                <p:strVal val="#ppt_w"/>
                                              </p:val>
                                            </p:tav>
                                          </p:tavLst>
                                        </p:anim>
                                        <p:anim calcmode="lin" valueType="num">
                                          <p:cBhvr>
                                            <p:cTn id="80" dur="500" fill="hold"/>
                                            <p:tgtEl>
                                              <p:spTgt spid="55"/>
                                            </p:tgtEl>
                                            <p:attrNameLst>
                                              <p:attrName>ppt_h</p:attrName>
                                            </p:attrNameLst>
                                          </p:cBhvr>
                                          <p:tavLst>
                                            <p:tav tm="0">
                                              <p:val>
                                                <p:fltVal val="0"/>
                                              </p:val>
                                            </p:tav>
                                            <p:tav tm="100000">
                                              <p:val>
                                                <p:strVal val="#ppt_h"/>
                                              </p:val>
                                            </p:tav>
                                          </p:tavLst>
                                        </p:anim>
                                        <p:animEffect transition="in" filter="fade">
                                          <p:cBhvr>
                                            <p:cTn id="81" dur="500"/>
                                            <p:tgtEl>
                                              <p:spTgt spid="55"/>
                                            </p:tgtEl>
                                          </p:cBhvr>
                                        </p:animEffect>
                                      </p:childTnLst>
                                    </p:cTn>
                                  </p:par>
                                </p:childTnLst>
                              </p:cTn>
                            </p:par>
                            <p:par>
                              <p:cTn id="82" fill="hold">
                                <p:stCondLst>
                                  <p:cond delay="6000"/>
                                </p:stCondLst>
                                <p:childTnLst>
                                  <p:par>
                                    <p:cTn id="83" presetID="2" presetClass="entr" presetSubtype="1" fill="hold" grpId="0" nodeType="afterEffect">
                                      <p:stCondLst>
                                        <p:cond delay="0"/>
                                      </p:stCondLst>
                                      <p:childTnLst>
                                        <p:set>
                                          <p:cBhvr>
                                            <p:cTn id="84" dur="1" fill="hold">
                                              <p:stCondLst>
                                                <p:cond delay="0"/>
                                              </p:stCondLst>
                                            </p:cTn>
                                            <p:tgtEl>
                                              <p:spTgt spid="58"/>
                                            </p:tgtEl>
                                            <p:attrNameLst>
                                              <p:attrName>style.visibility</p:attrName>
                                            </p:attrNameLst>
                                          </p:cBhvr>
                                          <p:to>
                                            <p:strVal val="visible"/>
                                          </p:to>
                                        </p:set>
                                        <p:anim calcmode="lin" valueType="num">
                                          <p:cBhvr additive="base">
                                            <p:cTn id="85" dur="1000" fill="hold"/>
                                            <p:tgtEl>
                                              <p:spTgt spid="58"/>
                                            </p:tgtEl>
                                            <p:attrNameLst>
                                              <p:attrName>ppt_x</p:attrName>
                                            </p:attrNameLst>
                                          </p:cBhvr>
                                          <p:tavLst>
                                            <p:tav tm="0">
                                              <p:val>
                                                <p:strVal val="#ppt_x"/>
                                              </p:val>
                                            </p:tav>
                                            <p:tav tm="100000">
                                              <p:val>
                                                <p:strVal val="#ppt_x"/>
                                              </p:val>
                                            </p:tav>
                                          </p:tavLst>
                                        </p:anim>
                                        <p:anim calcmode="lin" valueType="num">
                                          <p:cBhvr additive="base">
                                            <p:cTn id="86" dur="1000" fill="hold"/>
                                            <p:tgtEl>
                                              <p:spTgt spid="58"/>
                                            </p:tgtEl>
                                            <p:attrNameLst>
                                              <p:attrName>ppt_y</p:attrName>
                                            </p:attrNameLst>
                                          </p:cBhvr>
                                          <p:tavLst>
                                            <p:tav tm="0">
                                              <p:val>
                                                <p:strVal val="0-#ppt_h/2"/>
                                              </p:val>
                                            </p:tav>
                                            <p:tav tm="100000">
                                              <p:val>
                                                <p:strVal val="#ppt_y"/>
                                              </p:val>
                                            </p:tav>
                                          </p:tavLst>
                                        </p:anim>
                                      </p:childTnLst>
                                    </p:cTn>
                                  </p:par>
                                  <p:par>
                                    <p:cTn id="87" presetID="53" presetClass="entr" presetSubtype="16" fill="hold" grpId="0" nodeType="withEffect">
                                      <p:stCondLst>
                                        <p:cond delay="500"/>
                                      </p:stCondLst>
                                      <p:childTnLst>
                                        <p:set>
                                          <p:cBhvr>
                                            <p:cTn id="88" dur="1" fill="hold">
                                              <p:stCondLst>
                                                <p:cond delay="0"/>
                                              </p:stCondLst>
                                            </p:cTn>
                                            <p:tgtEl>
                                              <p:spTgt spid="57"/>
                                            </p:tgtEl>
                                            <p:attrNameLst>
                                              <p:attrName>style.visibility</p:attrName>
                                            </p:attrNameLst>
                                          </p:cBhvr>
                                          <p:to>
                                            <p:strVal val="visible"/>
                                          </p:to>
                                        </p:set>
                                        <p:anim calcmode="lin" valueType="num">
                                          <p:cBhvr>
                                            <p:cTn id="89" dur="500" fill="hold"/>
                                            <p:tgtEl>
                                              <p:spTgt spid="57"/>
                                            </p:tgtEl>
                                            <p:attrNameLst>
                                              <p:attrName>ppt_w</p:attrName>
                                            </p:attrNameLst>
                                          </p:cBhvr>
                                          <p:tavLst>
                                            <p:tav tm="0">
                                              <p:val>
                                                <p:fltVal val="0"/>
                                              </p:val>
                                            </p:tav>
                                            <p:tav tm="100000">
                                              <p:val>
                                                <p:strVal val="#ppt_w"/>
                                              </p:val>
                                            </p:tav>
                                          </p:tavLst>
                                        </p:anim>
                                        <p:anim calcmode="lin" valueType="num">
                                          <p:cBhvr>
                                            <p:cTn id="90" dur="500" fill="hold"/>
                                            <p:tgtEl>
                                              <p:spTgt spid="57"/>
                                            </p:tgtEl>
                                            <p:attrNameLst>
                                              <p:attrName>ppt_h</p:attrName>
                                            </p:attrNameLst>
                                          </p:cBhvr>
                                          <p:tavLst>
                                            <p:tav tm="0">
                                              <p:val>
                                                <p:fltVal val="0"/>
                                              </p:val>
                                            </p:tav>
                                            <p:tav tm="100000">
                                              <p:val>
                                                <p:strVal val="#ppt_h"/>
                                              </p:val>
                                            </p:tav>
                                          </p:tavLst>
                                        </p:anim>
                                        <p:animEffect transition="in" filter="fade">
                                          <p:cBhvr>
                                            <p:cTn id="9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53" grpId="0"/>
          <p:bldP spid="54" grpId="0"/>
          <p:bldP spid="55" grpId="0"/>
          <p:bldP spid="56" grpId="0"/>
          <p:bldP spid="57" grpId="0"/>
          <p:bldP spid="58" grpId="0"/>
          <p:bldP spid="42" grpId="0" animBg="1"/>
          <p:bldP spid="43" grpId="0" animBg="1"/>
          <p:bldP spid="44" grpId="0" animBg="1"/>
          <p:bldP spid="41"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0"/>
          <p:cNvSpPr>
            <a:spLocks noChangeAspect="1"/>
          </p:cNvSpPr>
          <p:nvPr/>
        </p:nvSpPr>
        <p:spPr>
          <a:xfrm>
            <a:off x="3616281" y="847112"/>
            <a:ext cx="1455405" cy="1585353"/>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grpSp>
        <p:nvGrpSpPr>
          <p:cNvPr id="4" name="组合 3"/>
          <p:cNvGrpSpPr/>
          <p:nvPr/>
        </p:nvGrpSpPr>
        <p:grpSpPr>
          <a:xfrm>
            <a:off x="3553423" y="2768770"/>
            <a:ext cx="2037154" cy="955134"/>
            <a:chOff x="898937" y="1740306"/>
            <a:chExt cx="1085881" cy="955133"/>
          </a:xfrm>
        </p:grpSpPr>
        <p:sp>
          <p:nvSpPr>
            <p:cNvPr id="5" name="TextBox 4"/>
            <p:cNvSpPr txBox="1"/>
            <p:nvPr/>
          </p:nvSpPr>
          <p:spPr>
            <a:xfrm>
              <a:off x="910655" y="1740306"/>
              <a:ext cx="1062445" cy="646330"/>
            </a:xfrm>
            <a:prstGeom prst="rect">
              <a:avLst/>
            </a:prstGeom>
            <a:noFill/>
          </p:spPr>
          <p:txBody>
            <a:bodyPr wrap="square" lIns="0" rIns="0" rtlCol="0">
              <a:spAutoFit/>
            </a:bodyPr>
            <a:lstStyle/>
            <a:p>
              <a:pPr algn="ctr"/>
              <a:r>
                <a:rPr lang="zh-CN" altLang="en-US" sz="3600" b="1" dirty="0">
                  <a:solidFill>
                    <a:schemeClr val="tx1">
                      <a:lumMod val="75000"/>
                      <a:lumOff val="25000"/>
                    </a:schemeClr>
                  </a:solidFill>
                </a:rPr>
                <a:t>企业荣誉</a:t>
              </a:r>
            </a:p>
          </p:txBody>
        </p:sp>
        <p:sp>
          <p:nvSpPr>
            <p:cNvPr id="6" name="TextBox 5"/>
            <p:cNvSpPr txBox="1"/>
            <p:nvPr/>
          </p:nvSpPr>
          <p:spPr>
            <a:xfrm>
              <a:off x="898937" y="2418440"/>
              <a:ext cx="1085881" cy="276999"/>
            </a:xfrm>
            <a:prstGeom prst="rect">
              <a:avLst/>
            </a:prstGeom>
            <a:noFill/>
          </p:spPr>
          <p:txBody>
            <a:bodyPr wrap="square" rtlCol="0">
              <a:spAutoFit/>
            </a:bodyPr>
            <a:lstStyle/>
            <a:p>
              <a:pPr algn="ctr"/>
              <a:r>
                <a:rPr lang="en-US" altLang="zh-CN" sz="1200" b="1" dirty="0">
                  <a:solidFill>
                    <a:srgbClr val="00B050"/>
                  </a:solidFill>
                </a:rPr>
                <a:t>COMPANY HONOR</a:t>
              </a:r>
              <a:endParaRPr lang="zh-CN" altLang="en-US" sz="1200" b="1" dirty="0">
                <a:solidFill>
                  <a:srgbClr val="00B050"/>
                </a:solidFill>
              </a:endParaRPr>
            </a:p>
          </p:txBody>
        </p:sp>
      </p:grpSp>
      <p:sp>
        <p:nvSpPr>
          <p:cNvPr id="13" name="椭圆 12"/>
          <p:cNvSpPr/>
          <p:nvPr/>
        </p:nvSpPr>
        <p:spPr>
          <a:xfrm>
            <a:off x="6276339" y="4108222"/>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4" name="椭圆 13"/>
          <p:cNvSpPr/>
          <p:nvPr/>
        </p:nvSpPr>
        <p:spPr>
          <a:xfrm>
            <a:off x="8436579" y="3843592"/>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5" name="椭圆 14"/>
          <p:cNvSpPr/>
          <p:nvPr/>
        </p:nvSpPr>
        <p:spPr>
          <a:xfrm>
            <a:off x="1947459" y="4716088"/>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6" name="椭圆 15"/>
          <p:cNvSpPr>
            <a:spLocks noChangeAspect="1"/>
          </p:cNvSpPr>
          <p:nvPr/>
        </p:nvSpPr>
        <p:spPr>
          <a:xfrm>
            <a:off x="4752913" y="4607323"/>
            <a:ext cx="576000" cy="576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7" name="椭圆 16"/>
          <p:cNvSpPr>
            <a:spLocks noChangeAspect="1"/>
          </p:cNvSpPr>
          <p:nvPr/>
        </p:nvSpPr>
        <p:spPr>
          <a:xfrm>
            <a:off x="7753448" y="4716088"/>
            <a:ext cx="648000" cy="648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8" name="椭圆 17"/>
          <p:cNvSpPr>
            <a:spLocks noChangeAspect="1"/>
          </p:cNvSpPr>
          <p:nvPr/>
        </p:nvSpPr>
        <p:spPr>
          <a:xfrm>
            <a:off x="5412339" y="4932088"/>
            <a:ext cx="864000" cy="864000"/>
          </a:xfrm>
          <a:prstGeom prst="ellipse">
            <a:avLst/>
          </a:prstGeom>
          <a:solidFill>
            <a:srgbClr val="92D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9" name="椭圆 18"/>
          <p:cNvSpPr>
            <a:spLocks noChangeAspect="1"/>
          </p:cNvSpPr>
          <p:nvPr/>
        </p:nvSpPr>
        <p:spPr>
          <a:xfrm>
            <a:off x="3160392" y="4327715"/>
            <a:ext cx="504000" cy="50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0" name="椭圆 19"/>
          <p:cNvSpPr>
            <a:spLocks noChangeAspect="1"/>
          </p:cNvSpPr>
          <p:nvPr/>
        </p:nvSpPr>
        <p:spPr>
          <a:xfrm>
            <a:off x="1259632" y="4607087"/>
            <a:ext cx="504000" cy="504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1" name="椭圆 20"/>
          <p:cNvSpPr>
            <a:spLocks noChangeAspect="1"/>
          </p:cNvSpPr>
          <p:nvPr/>
        </p:nvSpPr>
        <p:spPr>
          <a:xfrm>
            <a:off x="755632" y="5029883"/>
            <a:ext cx="504000" cy="50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2" name="椭圆 21"/>
          <p:cNvSpPr>
            <a:spLocks noChangeAspect="1"/>
          </p:cNvSpPr>
          <p:nvPr/>
        </p:nvSpPr>
        <p:spPr>
          <a:xfrm>
            <a:off x="251520" y="4891383"/>
            <a:ext cx="324000" cy="32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3" name="椭圆 22"/>
          <p:cNvSpPr>
            <a:spLocks noChangeAspect="1"/>
          </p:cNvSpPr>
          <p:nvPr/>
        </p:nvSpPr>
        <p:spPr>
          <a:xfrm>
            <a:off x="3927567" y="4512812"/>
            <a:ext cx="252000" cy="252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4" name="椭圆 23"/>
          <p:cNvSpPr>
            <a:spLocks noChangeAspect="1"/>
          </p:cNvSpPr>
          <p:nvPr/>
        </p:nvSpPr>
        <p:spPr>
          <a:xfrm>
            <a:off x="4382073" y="4283387"/>
            <a:ext cx="252000" cy="252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5" name="椭圆 24"/>
          <p:cNvSpPr>
            <a:spLocks noChangeAspect="1"/>
          </p:cNvSpPr>
          <p:nvPr/>
        </p:nvSpPr>
        <p:spPr>
          <a:xfrm>
            <a:off x="71520" y="4697868"/>
            <a:ext cx="180000" cy="180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grpSp>
        <p:nvGrpSpPr>
          <p:cNvPr id="2" name="组合 1"/>
          <p:cNvGrpSpPr/>
          <p:nvPr/>
        </p:nvGrpSpPr>
        <p:grpSpPr>
          <a:xfrm>
            <a:off x="4161788" y="715606"/>
            <a:ext cx="1677546" cy="1828848"/>
            <a:chOff x="4161788" y="-1909414"/>
            <a:chExt cx="1677546" cy="1828848"/>
          </a:xfrm>
        </p:grpSpPr>
        <p:sp>
          <p:nvSpPr>
            <p:cNvPr id="28" name="矩形 10"/>
            <p:cNvSpPr>
              <a:spLocks noChangeAspect="1"/>
            </p:cNvSpPr>
            <p:nvPr/>
          </p:nvSpPr>
          <p:spPr>
            <a:xfrm>
              <a:off x="4161788" y="-1909414"/>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30" name="KSO_Shape"/>
            <p:cNvSpPr>
              <a:spLocks noChangeAspect="1"/>
            </p:cNvSpPr>
            <p:nvPr/>
          </p:nvSpPr>
          <p:spPr bwMode="auto">
            <a:xfrm>
              <a:off x="4664647" y="-1331465"/>
              <a:ext cx="671829" cy="672951"/>
            </a:xfrm>
            <a:custGeom>
              <a:avLst/>
              <a:gdLst>
                <a:gd name="T0" fmla="*/ 2147483646 w 4409"/>
                <a:gd name="T1" fmla="*/ 2147483646 h 4408"/>
                <a:gd name="T2" fmla="*/ 2147483646 w 4409"/>
                <a:gd name="T3" fmla="*/ 2147483646 h 4408"/>
                <a:gd name="T4" fmla="*/ 2147483646 w 4409"/>
                <a:gd name="T5" fmla="*/ 2147483646 h 4408"/>
                <a:gd name="T6" fmla="*/ 2147483646 w 4409"/>
                <a:gd name="T7" fmla="*/ 2147483646 h 4408"/>
                <a:gd name="T8" fmla="*/ 2147483646 w 4409"/>
                <a:gd name="T9" fmla="*/ 2147483646 h 4408"/>
                <a:gd name="T10" fmla="*/ 2147483646 w 4409"/>
                <a:gd name="T11" fmla="*/ 2147483646 h 4408"/>
                <a:gd name="T12" fmla="*/ 2147483646 w 4409"/>
                <a:gd name="T13" fmla="*/ 2147483646 h 4408"/>
                <a:gd name="T14" fmla="*/ 2147483646 w 4409"/>
                <a:gd name="T15" fmla="*/ 2147483646 h 4408"/>
                <a:gd name="T16" fmla="*/ 481718167 w 4409"/>
                <a:gd name="T17" fmla="*/ 2147483646 h 4408"/>
                <a:gd name="T18" fmla="*/ 321145301 w 4409"/>
                <a:gd name="T19" fmla="*/ 2147483646 h 4408"/>
                <a:gd name="T20" fmla="*/ 2147483646 w 4409"/>
                <a:gd name="T21" fmla="*/ 2147483646 h 4408"/>
                <a:gd name="T22" fmla="*/ 2147483646 w 4409"/>
                <a:gd name="T23" fmla="*/ 2147483646 h 4408"/>
                <a:gd name="T24" fmla="*/ 2147483646 w 4409"/>
                <a:gd name="T25" fmla="*/ 2147483646 h 4408"/>
                <a:gd name="T26" fmla="*/ 2147483646 w 4409"/>
                <a:gd name="T27" fmla="*/ 2147483646 h 4408"/>
                <a:gd name="T28" fmla="*/ 2147483646 w 4409"/>
                <a:gd name="T29" fmla="*/ 2147483646 h 4408"/>
                <a:gd name="T30" fmla="*/ 2147483646 w 4409"/>
                <a:gd name="T31" fmla="*/ 2147483646 h 4408"/>
                <a:gd name="T32" fmla="*/ 2147483646 w 4409"/>
                <a:gd name="T33" fmla="*/ 2147483646 h 4408"/>
                <a:gd name="T34" fmla="*/ 2147483646 w 4409"/>
                <a:gd name="T35" fmla="*/ 2147483646 h 4408"/>
                <a:gd name="T36" fmla="*/ 2147483646 w 4409"/>
                <a:gd name="T37" fmla="*/ 2147483646 h 4408"/>
                <a:gd name="T38" fmla="*/ 2147483646 w 4409"/>
                <a:gd name="T39" fmla="*/ 2147483646 h 4408"/>
                <a:gd name="T40" fmla="*/ 2147483646 w 4409"/>
                <a:gd name="T41" fmla="*/ 2147483646 h 4408"/>
                <a:gd name="T42" fmla="*/ 2147483646 w 4409"/>
                <a:gd name="T43" fmla="*/ 2147483646 h 4408"/>
                <a:gd name="T44" fmla="*/ 2147483646 w 4409"/>
                <a:gd name="T45" fmla="*/ 2147483646 h 4408"/>
                <a:gd name="T46" fmla="*/ 2147483646 w 4409"/>
                <a:gd name="T47" fmla="*/ 2147483646 h 4408"/>
                <a:gd name="T48" fmla="*/ 2147483646 w 4409"/>
                <a:gd name="T49" fmla="*/ 2147483646 h 4408"/>
                <a:gd name="T50" fmla="*/ 2147483646 w 4409"/>
                <a:gd name="T51" fmla="*/ 2147483646 h 4408"/>
                <a:gd name="T52" fmla="*/ 2147483646 w 4409"/>
                <a:gd name="T53" fmla="*/ 2147483646 h 4408"/>
                <a:gd name="T54" fmla="*/ 2147483646 w 4409"/>
                <a:gd name="T55" fmla="*/ 2147483646 h 4408"/>
                <a:gd name="T56" fmla="*/ 2147483646 w 4409"/>
                <a:gd name="T57" fmla="*/ 2147483646 h 4408"/>
                <a:gd name="T58" fmla="*/ 2147483646 w 4409"/>
                <a:gd name="T59" fmla="*/ 2147483646 h 4408"/>
                <a:gd name="T60" fmla="*/ 2147483646 w 4409"/>
                <a:gd name="T61" fmla="*/ 2147483646 h 4408"/>
                <a:gd name="T62" fmla="*/ 2147483646 w 4409"/>
                <a:gd name="T63" fmla="*/ 2147483646 h 4408"/>
                <a:gd name="T64" fmla="*/ 2147483646 w 4409"/>
                <a:gd name="T65" fmla="*/ 2147483646 h 4408"/>
                <a:gd name="T66" fmla="*/ 2147483646 w 4409"/>
                <a:gd name="T67" fmla="*/ 2147483646 h 4408"/>
                <a:gd name="T68" fmla="*/ 2147483646 w 4409"/>
                <a:gd name="T69" fmla="*/ 2147483646 h 4408"/>
                <a:gd name="T70" fmla="*/ 2147483646 w 4409"/>
                <a:gd name="T71" fmla="*/ 2147483646 h 4408"/>
                <a:gd name="T72" fmla="*/ 2147483646 w 4409"/>
                <a:gd name="T73" fmla="*/ 2147483646 h 4408"/>
                <a:gd name="T74" fmla="*/ 2147483646 w 4409"/>
                <a:gd name="T75" fmla="*/ 2147483646 h 4408"/>
                <a:gd name="T76" fmla="*/ 2147483646 w 4409"/>
                <a:gd name="T77" fmla="*/ 2147483646 h 4408"/>
                <a:gd name="T78" fmla="*/ 2147483646 w 4409"/>
                <a:gd name="T79" fmla="*/ 2147483646 h 4408"/>
                <a:gd name="T80" fmla="*/ 2147483646 w 4409"/>
                <a:gd name="T81" fmla="*/ 2147483646 h 4408"/>
                <a:gd name="T82" fmla="*/ 2147483646 w 4409"/>
                <a:gd name="T83" fmla="*/ 2147483646 h 4408"/>
                <a:gd name="T84" fmla="*/ 2147483646 w 4409"/>
                <a:gd name="T85" fmla="*/ 2147483646 h 4408"/>
                <a:gd name="T86" fmla="*/ 2147483646 w 4409"/>
                <a:gd name="T87" fmla="*/ 2147483646 h 4408"/>
                <a:gd name="T88" fmla="*/ 2147483646 w 4409"/>
                <a:gd name="T89" fmla="*/ 2147483646 h 4408"/>
                <a:gd name="T90" fmla="*/ 2147483646 w 4409"/>
                <a:gd name="T91" fmla="*/ 2147483646 h 4408"/>
                <a:gd name="T92" fmla="*/ 2147483646 w 4409"/>
                <a:gd name="T93" fmla="*/ 2147483646 h 4408"/>
                <a:gd name="T94" fmla="*/ 2147483646 w 4409"/>
                <a:gd name="T95" fmla="*/ 2147483646 h 4408"/>
                <a:gd name="T96" fmla="*/ 2147483646 w 4409"/>
                <a:gd name="T97" fmla="*/ 2147483646 h 4408"/>
                <a:gd name="T98" fmla="*/ 2147483646 w 4409"/>
                <a:gd name="T99" fmla="*/ 2147483646 h 4408"/>
                <a:gd name="T100" fmla="*/ 2147483646 w 4409"/>
                <a:gd name="T101" fmla="*/ 2147483646 h 4408"/>
                <a:gd name="T102" fmla="*/ 2147483646 w 4409"/>
                <a:gd name="T103" fmla="*/ 2147483646 h 4408"/>
                <a:gd name="T104" fmla="*/ 2147483646 w 4409"/>
                <a:gd name="T105" fmla="*/ 2147483646 h 4408"/>
                <a:gd name="T106" fmla="*/ 2147483646 w 4409"/>
                <a:gd name="T107" fmla="*/ 2147483646 h 4408"/>
                <a:gd name="T108" fmla="*/ 2147483646 w 4409"/>
                <a:gd name="T109" fmla="*/ 2147483646 h 4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09" h="4408">
                  <a:moveTo>
                    <a:pt x="3025" y="2127"/>
                  </a:moveTo>
                  <a:lnTo>
                    <a:pt x="3025" y="2127"/>
                  </a:lnTo>
                  <a:lnTo>
                    <a:pt x="3097" y="2107"/>
                  </a:lnTo>
                  <a:lnTo>
                    <a:pt x="3179" y="2081"/>
                  </a:lnTo>
                  <a:lnTo>
                    <a:pt x="3271" y="2053"/>
                  </a:lnTo>
                  <a:lnTo>
                    <a:pt x="3375" y="2020"/>
                  </a:lnTo>
                  <a:lnTo>
                    <a:pt x="3429" y="2002"/>
                  </a:lnTo>
                  <a:lnTo>
                    <a:pt x="3481" y="1982"/>
                  </a:lnTo>
                  <a:lnTo>
                    <a:pt x="3532" y="1961"/>
                  </a:lnTo>
                  <a:lnTo>
                    <a:pt x="3580" y="1938"/>
                  </a:lnTo>
                  <a:lnTo>
                    <a:pt x="3626" y="1914"/>
                  </a:lnTo>
                  <a:lnTo>
                    <a:pt x="3672" y="1889"/>
                  </a:lnTo>
                  <a:lnTo>
                    <a:pt x="3715" y="1861"/>
                  </a:lnTo>
                  <a:lnTo>
                    <a:pt x="3756" y="1834"/>
                  </a:lnTo>
                  <a:lnTo>
                    <a:pt x="3797" y="1804"/>
                  </a:lnTo>
                  <a:lnTo>
                    <a:pt x="3834" y="1774"/>
                  </a:lnTo>
                  <a:lnTo>
                    <a:pt x="3871" y="1744"/>
                  </a:lnTo>
                  <a:lnTo>
                    <a:pt x="3906" y="1711"/>
                  </a:lnTo>
                  <a:lnTo>
                    <a:pt x="3940" y="1679"/>
                  </a:lnTo>
                  <a:lnTo>
                    <a:pt x="3971" y="1644"/>
                  </a:lnTo>
                  <a:lnTo>
                    <a:pt x="4002" y="1610"/>
                  </a:lnTo>
                  <a:lnTo>
                    <a:pt x="4031" y="1575"/>
                  </a:lnTo>
                  <a:lnTo>
                    <a:pt x="4059" y="1539"/>
                  </a:lnTo>
                  <a:lnTo>
                    <a:pt x="4085" y="1502"/>
                  </a:lnTo>
                  <a:lnTo>
                    <a:pt x="4110" y="1466"/>
                  </a:lnTo>
                  <a:lnTo>
                    <a:pt x="4134" y="1428"/>
                  </a:lnTo>
                  <a:lnTo>
                    <a:pt x="4157" y="1390"/>
                  </a:lnTo>
                  <a:lnTo>
                    <a:pt x="4177" y="1351"/>
                  </a:lnTo>
                  <a:lnTo>
                    <a:pt x="4198" y="1312"/>
                  </a:lnTo>
                  <a:lnTo>
                    <a:pt x="4217" y="1274"/>
                  </a:lnTo>
                  <a:lnTo>
                    <a:pt x="4234" y="1235"/>
                  </a:lnTo>
                  <a:lnTo>
                    <a:pt x="4251" y="1196"/>
                  </a:lnTo>
                  <a:lnTo>
                    <a:pt x="4267" y="1156"/>
                  </a:lnTo>
                  <a:lnTo>
                    <a:pt x="4281" y="1117"/>
                  </a:lnTo>
                  <a:lnTo>
                    <a:pt x="4295" y="1078"/>
                  </a:lnTo>
                  <a:lnTo>
                    <a:pt x="4307" y="1039"/>
                  </a:lnTo>
                  <a:lnTo>
                    <a:pt x="4319" y="1000"/>
                  </a:lnTo>
                  <a:lnTo>
                    <a:pt x="4329" y="961"/>
                  </a:lnTo>
                  <a:lnTo>
                    <a:pt x="4340" y="923"/>
                  </a:lnTo>
                  <a:lnTo>
                    <a:pt x="4349" y="884"/>
                  </a:lnTo>
                  <a:lnTo>
                    <a:pt x="4357" y="847"/>
                  </a:lnTo>
                  <a:lnTo>
                    <a:pt x="4365" y="809"/>
                  </a:lnTo>
                  <a:lnTo>
                    <a:pt x="4377" y="736"/>
                  </a:lnTo>
                  <a:lnTo>
                    <a:pt x="4387" y="665"/>
                  </a:lnTo>
                  <a:lnTo>
                    <a:pt x="4395" y="598"/>
                  </a:lnTo>
                  <a:lnTo>
                    <a:pt x="4401" y="534"/>
                  </a:lnTo>
                  <a:lnTo>
                    <a:pt x="4405" y="474"/>
                  </a:lnTo>
                  <a:lnTo>
                    <a:pt x="4407" y="418"/>
                  </a:lnTo>
                  <a:lnTo>
                    <a:pt x="4409" y="367"/>
                  </a:lnTo>
                  <a:lnTo>
                    <a:pt x="4409" y="321"/>
                  </a:lnTo>
                  <a:lnTo>
                    <a:pt x="4409" y="281"/>
                  </a:lnTo>
                  <a:lnTo>
                    <a:pt x="4407" y="247"/>
                  </a:lnTo>
                  <a:lnTo>
                    <a:pt x="4404" y="201"/>
                  </a:lnTo>
                  <a:lnTo>
                    <a:pt x="4403" y="183"/>
                  </a:lnTo>
                  <a:lnTo>
                    <a:pt x="3786" y="183"/>
                  </a:lnTo>
                  <a:lnTo>
                    <a:pt x="3491" y="183"/>
                  </a:lnTo>
                  <a:lnTo>
                    <a:pt x="3491" y="0"/>
                  </a:lnTo>
                  <a:lnTo>
                    <a:pt x="919" y="0"/>
                  </a:lnTo>
                  <a:lnTo>
                    <a:pt x="919" y="183"/>
                  </a:lnTo>
                  <a:lnTo>
                    <a:pt x="624" y="183"/>
                  </a:lnTo>
                  <a:lnTo>
                    <a:pt x="6" y="183"/>
                  </a:lnTo>
                  <a:lnTo>
                    <a:pt x="5" y="201"/>
                  </a:lnTo>
                  <a:lnTo>
                    <a:pt x="2" y="247"/>
                  </a:lnTo>
                  <a:lnTo>
                    <a:pt x="1" y="282"/>
                  </a:lnTo>
                  <a:lnTo>
                    <a:pt x="0" y="321"/>
                  </a:lnTo>
                  <a:lnTo>
                    <a:pt x="1" y="367"/>
                  </a:lnTo>
                  <a:lnTo>
                    <a:pt x="2" y="419"/>
                  </a:lnTo>
                  <a:lnTo>
                    <a:pt x="4" y="475"/>
                  </a:lnTo>
                  <a:lnTo>
                    <a:pt x="8" y="535"/>
                  </a:lnTo>
                  <a:lnTo>
                    <a:pt x="14" y="599"/>
                  </a:lnTo>
                  <a:lnTo>
                    <a:pt x="22" y="667"/>
                  </a:lnTo>
                  <a:lnTo>
                    <a:pt x="32" y="737"/>
                  </a:lnTo>
                  <a:lnTo>
                    <a:pt x="45" y="811"/>
                  </a:lnTo>
                  <a:lnTo>
                    <a:pt x="52" y="848"/>
                  </a:lnTo>
                  <a:lnTo>
                    <a:pt x="61" y="886"/>
                  </a:lnTo>
                  <a:lnTo>
                    <a:pt x="69" y="924"/>
                  </a:lnTo>
                  <a:lnTo>
                    <a:pt x="79" y="962"/>
                  </a:lnTo>
                  <a:lnTo>
                    <a:pt x="91" y="1002"/>
                  </a:lnTo>
                  <a:lnTo>
                    <a:pt x="102" y="1041"/>
                  </a:lnTo>
                  <a:lnTo>
                    <a:pt x="115" y="1080"/>
                  </a:lnTo>
                  <a:lnTo>
                    <a:pt x="128" y="1120"/>
                  </a:lnTo>
                  <a:lnTo>
                    <a:pt x="142" y="1158"/>
                  </a:lnTo>
                  <a:lnTo>
                    <a:pt x="159" y="1198"/>
                  </a:lnTo>
                  <a:lnTo>
                    <a:pt x="175" y="1237"/>
                  </a:lnTo>
                  <a:lnTo>
                    <a:pt x="193" y="1276"/>
                  </a:lnTo>
                  <a:lnTo>
                    <a:pt x="211" y="1315"/>
                  </a:lnTo>
                  <a:lnTo>
                    <a:pt x="232" y="1354"/>
                  </a:lnTo>
                  <a:lnTo>
                    <a:pt x="253" y="1392"/>
                  </a:lnTo>
                  <a:lnTo>
                    <a:pt x="275" y="1430"/>
                  </a:lnTo>
                  <a:lnTo>
                    <a:pt x="299" y="1468"/>
                  </a:lnTo>
                  <a:lnTo>
                    <a:pt x="324" y="1504"/>
                  </a:lnTo>
                  <a:lnTo>
                    <a:pt x="350" y="1541"/>
                  </a:lnTo>
                  <a:lnTo>
                    <a:pt x="378" y="1577"/>
                  </a:lnTo>
                  <a:lnTo>
                    <a:pt x="407" y="1612"/>
                  </a:lnTo>
                  <a:lnTo>
                    <a:pt x="438" y="1646"/>
                  </a:lnTo>
                  <a:lnTo>
                    <a:pt x="470" y="1681"/>
                  </a:lnTo>
                  <a:lnTo>
                    <a:pt x="503" y="1713"/>
                  </a:lnTo>
                  <a:lnTo>
                    <a:pt x="538" y="1746"/>
                  </a:lnTo>
                  <a:lnTo>
                    <a:pt x="574" y="1776"/>
                  </a:lnTo>
                  <a:lnTo>
                    <a:pt x="613" y="1806"/>
                  </a:lnTo>
                  <a:lnTo>
                    <a:pt x="653" y="1835"/>
                  </a:lnTo>
                  <a:lnTo>
                    <a:pt x="694" y="1863"/>
                  </a:lnTo>
                  <a:lnTo>
                    <a:pt x="738" y="1890"/>
                  </a:lnTo>
                  <a:lnTo>
                    <a:pt x="782" y="1915"/>
                  </a:lnTo>
                  <a:lnTo>
                    <a:pt x="829" y="1939"/>
                  </a:lnTo>
                  <a:lnTo>
                    <a:pt x="878" y="1962"/>
                  </a:lnTo>
                  <a:lnTo>
                    <a:pt x="928" y="1983"/>
                  </a:lnTo>
                  <a:lnTo>
                    <a:pt x="981" y="2002"/>
                  </a:lnTo>
                  <a:lnTo>
                    <a:pt x="1035" y="2020"/>
                  </a:lnTo>
                  <a:lnTo>
                    <a:pt x="1137" y="2053"/>
                  </a:lnTo>
                  <a:lnTo>
                    <a:pt x="1230" y="2080"/>
                  </a:lnTo>
                  <a:lnTo>
                    <a:pt x="1311" y="2105"/>
                  </a:lnTo>
                  <a:lnTo>
                    <a:pt x="1384" y="2125"/>
                  </a:lnTo>
                  <a:lnTo>
                    <a:pt x="1417" y="2164"/>
                  </a:lnTo>
                  <a:lnTo>
                    <a:pt x="1452" y="2203"/>
                  </a:lnTo>
                  <a:lnTo>
                    <a:pt x="1488" y="2241"/>
                  </a:lnTo>
                  <a:lnTo>
                    <a:pt x="1525" y="2275"/>
                  </a:lnTo>
                  <a:lnTo>
                    <a:pt x="1562" y="2309"/>
                  </a:lnTo>
                  <a:lnTo>
                    <a:pt x="1600" y="2340"/>
                  </a:lnTo>
                  <a:lnTo>
                    <a:pt x="1639" y="2370"/>
                  </a:lnTo>
                  <a:lnTo>
                    <a:pt x="1679" y="2398"/>
                  </a:lnTo>
                  <a:lnTo>
                    <a:pt x="1720" y="2424"/>
                  </a:lnTo>
                  <a:lnTo>
                    <a:pt x="1761" y="2449"/>
                  </a:lnTo>
                  <a:lnTo>
                    <a:pt x="1803" y="2471"/>
                  </a:lnTo>
                  <a:lnTo>
                    <a:pt x="1845" y="2490"/>
                  </a:lnTo>
                  <a:lnTo>
                    <a:pt x="1888" y="2508"/>
                  </a:lnTo>
                  <a:lnTo>
                    <a:pt x="1933" y="2525"/>
                  </a:lnTo>
                  <a:lnTo>
                    <a:pt x="1976" y="2538"/>
                  </a:lnTo>
                  <a:lnTo>
                    <a:pt x="2021" y="2549"/>
                  </a:lnTo>
                  <a:lnTo>
                    <a:pt x="2021" y="3864"/>
                  </a:lnTo>
                  <a:lnTo>
                    <a:pt x="1963" y="3868"/>
                  </a:lnTo>
                  <a:lnTo>
                    <a:pt x="1906" y="3873"/>
                  </a:lnTo>
                  <a:lnTo>
                    <a:pt x="1850" y="3880"/>
                  </a:lnTo>
                  <a:lnTo>
                    <a:pt x="1795" y="3887"/>
                  </a:lnTo>
                  <a:lnTo>
                    <a:pt x="1741" y="3895"/>
                  </a:lnTo>
                  <a:lnTo>
                    <a:pt x="1688" y="3904"/>
                  </a:lnTo>
                  <a:lnTo>
                    <a:pt x="1636" y="3915"/>
                  </a:lnTo>
                  <a:lnTo>
                    <a:pt x="1587" y="3926"/>
                  </a:lnTo>
                  <a:lnTo>
                    <a:pt x="1537" y="3939"/>
                  </a:lnTo>
                  <a:lnTo>
                    <a:pt x="1489" y="3951"/>
                  </a:lnTo>
                  <a:lnTo>
                    <a:pt x="1444" y="3965"/>
                  </a:lnTo>
                  <a:lnTo>
                    <a:pt x="1399" y="3980"/>
                  </a:lnTo>
                  <a:lnTo>
                    <a:pt x="1355" y="3995"/>
                  </a:lnTo>
                  <a:lnTo>
                    <a:pt x="1314" y="4012"/>
                  </a:lnTo>
                  <a:lnTo>
                    <a:pt x="1274" y="4029"/>
                  </a:lnTo>
                  <a:lnTo>
                    <a:pt x="1237" y="4046"/>
                  </a:lnTo>
                  <a:lnTo>
                    <a:pt x="1200" y="4065"/>
                  </a:lnTo>
                  <a:lnTo>
                    <a:pt x="1166" y="4085"/>
                  </a:lnTo>
                  <a:lnTo>
                    <a:pt x="1134" y="4104"/>
                  </a:lnTo>
                  <a:lnTo>
                    <a:pt x="1104" y="4124"/>
                  </a:lnTo>
                  <a:lnTo>
                    <a:pt x="1076" y="4146"/>
                  </a:lnTo>
                  <a:lnTo>
                    <a:pt x="1049" y="4167"/>
                  </a:lnTo>
                  <a:lnTo>
                    <a:pt x="1026" y="4189"/>
                  </a:lnTo>
                  <a:lnTo>
                    <a:pt x="1004" y="4211"/>
                  </a:lnTo>
                  <a:lnTo>
                    <a:pt x="984" y="4235"/>
                  </a:lnTo>
                  <a:lnTo>
                    <a:pt x="968" y="4259"/>
                  </a:lnTo>
                  <a:lnTo>
                    <a:pt x="953" y="4282"/>
                  </a:lnTo>
                  <a:lnTo>
                    <a:pt x="947" y="4295"/>
                  </a:lnTo>
                  <a:lnTo>
                    <a:pt x="941" y="4307"/>
                  </a:lnTo>
                  <a:lnTo>
                    <a:pt x="936" y="4320"/>
                  </a:lnTo>
                  <a:lnTo>
                    <a:pt x="931" y="4332"/>
                  </a:lnTo>
                  <a:lnTo>
                    <a:pt x="927" y="4344"/>
                  </a:lnTo>
                  <a:lnTo>
                    <a:pt x="924" y="4358"/>
                  </a:lnTo>
                  <a:lnTo>
                    <a:pt x="922" y="4370"/>
                  </a:lnTo>
                  <a:lnTo>
                    <a:pt x="920" y="4383"/>
                  </a:lnTo>
                  <a:lnTo>
                    <a:pt x="919" y="4396"/>
                  </a:lnTo>
                  <a:lnTo>
                    <a:pt x="919" y="4408"/>
                  </a:lnTo>
                  <a:lnTo>
                    <a:pt x="3491" y="4408"/>
                  </a:lnTo>
                  <a:lnTo>
                    <a:pt x="3491" y="4396"/>
                  </a:lnTo>
                  <a:lnTo>
                    <a:pt x="3490" y="4383"/>
                  </a:lnTo>
                  <a:lnTo>
                    <a:pt x="3488" y="4370"/>
                  </a:lnTo>
                  <a:lnTo>
                    <a:pt x="3486" y="4358"/>
                  </a:lnTo>
                  <a:lnTo>
                    <a:pt x="3482" y="4344"/>
                  </a:lnTo>
                  <a:lnTo>
                    <a:pt x="3478" y="4332"/>
                  </a:lnTo>
                  <a:lnTo>
                    <a:pt x="3474" y="4320"/>
                  </a:lnTo>
                  <a:lnTo>
                    <a:pt x="3469" y="4307"/>
                  </a:lnTo>
                  <a:lnTo>
                    <a:pt x="3463" y="4295"/>
                  </a:lnTo>
                  <a:lnTo>
                    <a:pt x="3457" y="4282"/>
                  </a:lnTo>
                  <a:lnTo>
                    <a:pt x="3443" y="4259"/>
                  </a:lnTo>
                  <a:lnTo>
                    <a:pt x="3426" y="4235"/>
                  </a:lnTo>
                  <a:lnTo>
                    <a:pt x="3406" y="4211"/>
                  </a:lnTo>
                  <a:lnTo>
                    <a:pt x="3384" y="4189"/>
                  </a:lnTo>
                  <a:lnTo>
                    <a:pt x="3361" y="4167"/>
                  </a:lnTo>
                  <a:lnTo>
                    <a:pt x="3334" y="4146"/>
                  </a:lnTo>
                  <a:lnTo>
                    <a:pt x="3306" y="4124"/>
                  </a:lnTo>
                  <a:lnTo>
                    <a:pt x="3276" y="4104"/>
                  </a:lnTo>
                  <a:lnTo>
                    <a:pt x="3244" y="4085"/>
                  </a:lnTo>
                  <a:lnTo>
                    <a:pt x="3210" y="4065"/>
                  </a:lnTo>
                  <a:lnTo>
                    <a:pt x="3173" y="4046"/>
                  </a:lnTo>
                  <a:lnTo>
                    <a:pt x="3136" y="4029"/>
                  </a:lnTo>
                  <a:lnTo>
                    <a:pt x="3096" y="4012"/>
                  </a:lnTo>
                  <a:lnTo>
                    <a:pt x="3054" y="3995"/>
                  </a:lnTo>
                  <a:lnTo>
                    <a:pt x="3011" y="3980"/>
                  </a:lnTo>
                  <a:lnTo>
                    <a:pt x="2966" y="3965"/>
                  </a:lnTo>
                  <a:lnTo>
                    <a:pt x="2921" y="3951"/>
                  </a:lnTo>
                  <a:lnTo>
                    <a:pt x="2873" y="3939"/>
                  </a:lnTo>
                  <a:lnTo>
                    <a:pt x="2823" y="3926"/>
                  </a:lnTo>
                  <a:lnTo>
                    <a:pt x="2773" y="3915"/>
                  </a:lnTo>
                  <a:lnTo>
                    <a:pt x="2722" y="3904"/>
                  </a:lnTo>
                  <a:lnTo>
                    <a:pt x="2669" y="3895"/>
                  </a:lnTo>
                  <a:lnTo>
                    <a:pt x="2615" y="3887"/>
                  </a:lnTo>
                  <a:lnTo>
                    <a:pt x="2559" y="3880"/>
                  </a:lnTo>
                  <a:lnTo>
                    <a:pt x="2504" y="3873"/>
                  </a:lnTo>
                  <a:lnTo>
                    <a:pt x="2447" y="3868"/>
                  </a:lnTo>
                  <a:lnTo>
                    <a:pt x="2389" y="3864"/>
                  </a:lnTo>
                  <a:lnTo>
                    <a:pt x="2389" y="2549"/>
                  </a:lnTo>
                  <a:lnTo>
                    <a:pt x="2434" y="2538"/>
                  </a:lnTo>
                  <a:lnTo>
                    <a:pt x="2477" y="2525"/>
                  </a:lnTo>
                  <a:lnTo>
                    <a:pt x="2521" y="2508"/>
                  </a:lnTo>
                  <a:lnTo>
                    <a:pt x="2565" y="2491"/>
                  </a:lnTo>
                  <a:lnTo>
                    <a:pt x="2607" y="2471"/>
                  </a:lnTo>
                  <a:lnTo>
                    <a:pt x="2649" y="2449"/>
                  </a:lnTo>
                  <a:lnTo>
                    <a:pt x="2689" y="2425"/>
                  </a:lnTo>
                  <a:lnTo>
                    <a:pt x="2730" y="2399"/>
                  </a:lnTo>
                  <a:lnTo>
                    <a:pt x="2769" y="2370"/>
                  </a:lnTo>
                  <a:lnTo>
                    <a:pt x="2809" y="2341"/>
                  </a:lnTo>
                  <a:lnTo>
                    <a:pt x="2846" y="2310"/>
                  </a:lnTo>
                  <a:lnTo>
                    <a:pt x="2884" y="2276"/>
                  </a:lnTo>
                  <a:lnTo>
                    <a:pt x="2921" y="2242"/>
                  </a:lnTo>
                  <a:lnTo>
                    <a:pt x="2956" y="2205"/>
                  </a:lnTo>
                  <a:lnTo>
                    <a:pt x="2992" y="2167"/>
                  </a:lnTo>
                  <a:lnTo>
                    <a:pt x="3025" y="2127"/>
                  </a:lnTo>
                  <a:close/>
                  <a:moveTo>
                    <a:pt x="3491" y="791"/>
                  </a:moveTo>
                  <a:lnTo>
                    <a:pt x="3491" y="367"/>
                  </a:lnTo>
                  <a:lnTo>
                    <a:pt x="3786" y="367"/>
                  </a:lnTo>
                  <a:lnTo>
                    <a:pt x="4226" y="367"/>
                  </a:lnTo>
                  <a:lnTo>
                    <a:pt x="4226" y="403"/>
                  </a:lnTo>
                  <a:lnTo>
                    <a:pt x="4225" y="441"/>
                  </a:lnTo>
                  <a:lnTo>
                    <a:pt x="4223" y="482"/>
                  </a:lnTo>
                  <a:lnTo>
                    <a:pt x="4220" y="525"/>
                  </a:lnTo>
                  <a:lnTo>
                    <a:pt x="4216" y="570"/>
                  </a:lnTo>
                  <a:lnTo>
                    <a:pt x="4211" y="617"/>
                  </a:lnTo>
                  <a:lnTo>
                    <a:pt x="4205" y="665"/>
                  </a:lnTo>
                  <a:lnTo>
                    <a:pt x="4198" y="716"/>
                  </a:lnTo>
                  <a:lnTo>
                    <a:pt x="4188" y="767"/>
                  </a:lnTo>
                  <a:lnTo>
                    <a:pt x="4177" y="819"/>
                  </a:lnTo>
                  <a:lnTo>
                    <a:pt x="4165" y="873"/>
                  </a:lnTo>
                  <a:lnTo>
                    <a:pt x="4152" y="927"/>
                  </a:lnTo>
                  <a:lnTo>
                    <a:pt x="4136" y="982"/>
                  </a:lnTo>
                  <a:lnTo>
                    <a:pt x="4117" y="1037"/>
                  </a:lnTo>
                  <a:lnTo>
                    <a:pt x="4097" y="1091"/>
                  </a:lnTo>
                  <a:lnTo>
                    <a:pt x="4075" y="1146"/>
                  </a:lnTo>
                  <a:lnTo>
                    <a:pt x="4050" y="1201"/>
                  </a:lnTo>
                  <a:lnTo>
                    <a:pt x="4037" y="1227"/>
                  </a:lnTo>
                  <a:lnTo>
                    <a:pt x="4023" y="1255"/>
                  </a:lnTo>
                  <a:lnTo>
                    <a:pt x="4009" y="1281"/>
                  </a:lnTo>
                  <a:lnTo>
                    <a:pt x="3994" y="1307"/>
                  </a:lnTo>
                  <a:lnTo>
                    <a:pt x="3977" y="1334"/>
                  </a:lnTo>
                  <a:lnTo>
                    <a:pt x="3961" y="1360"/>
                  </a:lnTo>
                  <a:lnTo>
                    <a:pt x="3944" y="1385"/>
                  </a:lnTo>
                  <a:lnTo>
                    <a:pt x="3926" y="1412"/>
                  </a:lnTo>
                  <a:lnTo>
                    <a:pt x="3907" y="1436"/>
                  </a:lnTo>
                  <a:lnTo>
                    <a:pt x="3887" y="1462"/>
                  </a:lnTo>
                  <a:lnTo>
                    <a:pt x="3867" y="1486"/>
                  </a:lnTo>
                  <a:lnTo>
                    <a:pt x="3847" y="1510"/>
                  </a:lnTo>
                  <a:lnTo>
                    <a:pt x="3824" y="1534"/>
                  </a:lnTo>
                  <a:lnTo>
                    <a:pt x="3802" y="1557"/>
                  </a:lnTo>
                  <a:lnTo>
                    <a:pt x="3779" y="1579"/>
                  </a:lnTo>
                  <a:lnTo>
                    <a:pt x="3754" y="1602"/>
                  </a:lnTo>
                  <a:lnTo>
                    <a:pt x="3729" y="1623"/>
                  </a:lnTo>
                  <a:lnTo>
                    <a:pt x="3703" y="1644"/>
                  </a:lnTo>
                  <a:lnTo>
                    <a:pt x="3676" y="1664"/>
                  </a:lnTo>
                  <a:lnTo>
                    <a:pt x="3649" y="1685"/>
                  </a:lnTo>
                  <a:lnTo>
                    <a:pt x="3619" y="1704"/>
                  </a:lnTo>
                  <a:lnTo>
                    <a:pt x="3590" y="1722"/>
                  </a:lnTo>
                  <a:lnTo>
                    <a:pt x="3560" y="1740"/>
                  </a:lnTo>
                  <a:lnTo>
                    <a:pt x="3528" y="1758"/>
                  </a:lnTo>
                  <a:lnTo>
                    <a:pt x="3496" y="1775"/>
                  </a:lnTo>
                  <a:lnTo>
                    <a:pt x="3462" y="1790"/>
                  </a:lnTo>
                  <a:lnTo>
                    <a:pt x="3428" y="1805"/>
                  </a:lnTo>
                  <a:lnTo>
                    <a:pt x="3392" y="1820"/>
                  </a:lnTo>
                  <a:lnTo>
                    <a:pt x="3357" y="1833"/>
                  </a:lnTo>
                  <a:lnTo>
                    <a:pt x="3319" y="1846"/>
                  </a:lnTo>
                  <a:lnTo>
                    <a:pt x="3192" y="1886"/>
                  </a:lnTo>
                  <a:lnTo>
                    <a:pt x="3227" y="1825"/>
                  </a:lnTo>
                  <a:lnTo>
                    <a:pt x="3258" y="1763"/>
                  </a:lnTo>
                  <a:lnTo>
                    <a:pt x="3289" y="1700"/>
                  </a:lnTo>
                  <a:lnTo>
                    <a:pt x="3317" y="1635"/>
                  </a:lnTo>
                  <a:lnTo>
                    <a:pt x="3345" y="1569"/>
                  </a:lnTo>
                  <a:lnTo>
                    <a:pt x="3369" y="1501"/>
                  </a:lnTo>
                  <a:lnTo>
                    <a:pt x="3391" y="1433"/>
                  </a:lnTo>
                  <a:lnTo>
                    <a:pt x="3411" y="1364"/>
                  </a:lnTo>
                  <a:lnTo>
                    <a:pt x="3430" y="1294"/>
                  </a:lnTo>
                  <a:lnTo>
                    <a:pt x="3446" y="1223"/>
                  </a:lnTo>
                  <a:lnTo>
                    <a:pt x="3459" y="1152"/>
                  </a:lnTo>
                  <a:lnTo>
                    <a:pt x="3470" y="1080"/>
                  </a:lnTo>
                  <a:lnTo>
                    <a:pt x="3475" y="1044"/>
                  </a:lnTo>
                  <a:lnTo>
                    <a:pt x="3479" y="1008"/>
                  </a:lnTo>
                  <a:lnTo>
                    <a:pt x="3482" y="972"/>
                  </a:lnTo>
                  <a:lnTo>
                    <a:pt x="3486" y="936"/>
                  </a:lnTo>
                  <a:lnTo>
                    <a:pt x="3488" y="900"/>
                  </a:lnTo>
                  <a:lnTo>
                    <a:pt x="3490" y="863"/>
                  </a:lnTo>
                  <a:lnTo>
                    <a:pt x="3491" y="828"/>
                  </a:lnTo>
                  <a:lnTo>
                    <a:pt x="3491" y="791"/>
                  </a:lnTo>
                  <a:close/>
                  <a:moveTo>
                    <a:pt x="1091" y="1846"/>
                  </a:moveTo>
                  <a:lnTo>
                    <a:pt x="1091" y="1846"/>
                  </a:lnTo>
                  <a:lnTo>
                    <a:pt x="1053" y="1833"/>
                  </a:lnTo>
                  <a:lnTo>
                    <a:pt x="1017" y="1820"/>
                  </a:lnTo>
                  <a:lnTo>
                    <a:pt x="981" y="1805"/>
                  </a:lnTo>
                  <a:lnTo>
                    <a:pt x="947" y="1791"/>
                  </a:lnTo>
                  <a:lnTo>
                    <a:pt x="913" y="1775"/>
                  </a:lnTo>
                  <a:lnTo>
                    <a:pt x="881" y="1759"/>
                  </a:lnTo>
                  <a:lnTo>
                    <a:pt x="849" y="1741"/>
                  </a:lnTo>
                  <a:lnTo>
                    <a:pt x="819" y="1723"/>
                  </a:lnTo>
                  <a:lnTo>
                    <a:pt x="789" y="1705"/>
                  </a:lnTo>
                  <a:lnTo>
                    <a:pt x="760" y="1686"/>
                  </a:lnTo>
                  <a:lnTo>
                    <a:pt x="733" y="1665"/>
                  </a:lnTo>
                  <a:lnTo>
                    <a:pt x="705" y="1645"/>
                  </a:lnTo>
                  <a:lnTo>
                    <a:pt x="680" y="1624"/>
                  </a:lnTo>
                  <a:lnTo>
                    <a:pt x="655" y="1603"/>
                  </a:lnTo>
                  <a:lnTo>
                    <a:pt x="630" y="1580"/>
                  </a:lnTo>
                  <a:lnTo>
                    <a:pt x="607" y="1558"/>
                  </a:lnTo>
                  <a:lnTo>
                    <a:pt x="585" y="1535"/>
                  </a:lnTo>
                  <a:lnTo>
                    <a:pt x="562" y="1511"/>
                  </a:lnTo>
                  <a:lnTo>
                    <a:pt x="541" y="1487"/>
                  </a:lnTo>
                  <a:lnTo>
                    <a:pt x="521" y="1463"/>
                  </a:lnTo>
                  <a:lnTo>
                    <a:pt x="501" y="1438"/>
                  </a:lnTo>
                  <a:lnTo>
                    <a:pt x="483" y="1413"/>
                  </a:lnTo>
                  <a:lnTo>
                    <a:pt x="465" y="1387"/>
                  </a:lnTo>
                  <a:lnTo>
                    <a:pt x="448" y="1361"/>
                  </a:lnTo>
                  <a:lnTo>
                    <a:pt x="431" y="1336"/>
                  </a:lnTo>
                  <a:lnTo>
                    <a:pt x="415" y="1309"/>
                  </a:lnTo>
                  <a:lnTo>
                    <a:pt x="400" y="1283"/>
                  </a:lnTo>
                  <a:lnTo>
                    <a:pt x="386" y="1256"/>
                  </a:lnTo>
                  <a:lnTo>
                    <a:pt x="372" y="1229"/>
                  </a:lnTo>
                  <a:lnTo>
                    <a:pt x="358" y="1202"/>
                  </a:lnTo>
                  <a:lnTo>
                    <a:pt x="334" y="1147"/>
                  </a:lnTo>
                  <a:lnTo>
                    <a:pt x="312" y="1092"/>
                  </a:lnTo>
                  <a:lnTo>
                    <a:pt x="291" y="1038"/>
                  </a:lnTo>
                  <a:lnTo>
                    <a:pt x="273" y="983"/>
                  </a:lnTo>
                  <a:lnTo>
                    <a:pt x="258" y="928"/>
                  </a:lnTo>
                  <a:lnTo>
                    <a:pt x="244" y="874"/>
                  </a:lnTo>
                  <a:lnTo>
                    <a:pt x="232" y="820"/>
                  </a:lnTo>
                  <a:lnTo>
                    <a:pt x="221" y="768"/>
                  </a:lnTo>
                  <a:lnTo>
                    <a:pt x="212" y="716"/>
                  </a:lnTo>
                  <a:lnTo>
                    <a:pt x="204" y="666"/>
                  </a:lnTo>
                  <a:lnTo>
                    <a:pt x="198" y="618"/>
                  </a:lnTo>
                  <a:lnTo>
                    <a:pt x="194" y="570"/>
                  </a:lnTo>
                  <a:lnTo>
                    <a:pt x="190" y="525"/>
                  </a:lnTo>
                  <a:lnTo>
                    <a:pt x="187" y="482"/>
                  </a:lnTo>
                  <a:lnTo>
                    <a:pt x="185" y="441"/>
                  </a:lnTo>
                  <a:lnTo>
                    <a:pt x="184" y="404"/>
                  </a:lnTo>
                  <a:lnTo>
                    <a:pt x="184" y="367"/>
                  </a:lnTo>
                  <a:lnTo>
                    <a:pt x="624" y="367"/>
                  </a:lnTo>
                  <a:lnTo>
                    <a:pt x="919" y="367"/>
                  </a:lnTo>
                  <a:lnTo>
                    <a:pt x="919" y="791"/>
                  </a:lnTo>
                  <a:lnTo>
                    <a:pt x="919" y="828"/>
                  </a:lnTo>
                  <a:lnTo>
                    <a:pt x="920" y="863"/>
                  </a:lnTo>
                  <a:lnTo>
                    <a:pt x="922" y="900"/>
                  </a:lnTo>
                  <a:lnTo>
                    <a:pt x="924" y="936"/>
                  </a:lnTo>
                  <a:lnTo>
                    <a:pt x="927" y="972"/>
                  </a:lnTo>
                  <a:lnTo>
                    <a:pt x="930" y="1008"/>
                  </a:lnTo>
                  <a:lnTo>
                    <a:pt x="935" y="1044"/>
                  </a:lnTo>
                  <a:lnTo>
                    <a:pt x="940" y="1080"/>
                  </a:lnTo>
                  <a:lnTo>
                    <a:pt x="951" y="1151"/>
                  </a:lnTo>
                  <a:lnTo>
                    <a:pt x="964" y="1223"/>
                  </a:lnTo>
                  <a:lnTo>
                    <a:pt x="980" y="1293"/>
                  </a:lnTo>
                  <a:lnTo>
                    <a:pt x="998" y="1363"/>
                  </a:lnTo>
                  <a:lnTo>
                    <a:pt x="1019" y="1432"/>
                  </a:lnTo>
                  <a:lnTo>
                    <a:pt x="1041" y="1501"/>
                  </a:lnTo>
                  <a:lnTo>
                    <a:pt x="1065" y="1568"/>
                  </a:lnTo>
                  <a:lnTo>
                    <a:pt x="1092" y="1634"/>
                  </a:lnTo>
                  <a:lnTo>
                    <a:pt x="1120" y="1699"/>
                  </a:lnTo>
                  <a:lnTo>
                    <a:pt x="1151" y="1763"/>
                  </a:lnTo>
                  <a:lnTo>
                    <a:pt x="1183" y="1825"/>
                  </a:lnTo>
                  <a:lnTo>
                    <a:pt x="1217" y="1885"/>
                  </a:lnTo>
                  <a:lnTo>
                    <a:pt x="1091" y="1846"/>
                  </a:lnTo>
                  <a:close/>
                  <a:moveTo>
                    <a:pt x="2205" y="1626"/>
                  </a:moveTo>
                  <a:lnTo>
                    <a:pt x="1637" y="2020"/>
                  </a:lnTo>
                  <a:lnTo>
                    <a:pt x="1837" y="1359"/>
                  </a:lnTo>
                  <a:lnTo>
                    <a:pt x="1287" y="940"/>
                  </a:lnTo>
                  <a:lnTo>
                    <a:pt x="1978" y="927"/>
                  </a:lnTo>
                  <a:lnTo>
                    <a:pt x="2205" y="274"/>
                  </a:lnTo>
                  <a:lnTo>
                    <a:pt x="2433" y="927"/>
                  </a:lnTo>
                  <a:lnTo>
                    <a:pt x="3123" y="940"/>
                  </a:lnTo>
                  <a:lnTo>
                    <a:pt x="2573" y="1359"/>
                  </a:lnTo>
                  <a:lnTo>
                    <a:pt x="2772" y="2020"/>
                  </a:lnTo>
                  <a:lnTo>
                    <a:pt x="2205" y="1626"/>
                  </a:lnTo>
                  <a:close/>
                </a:path>
              </a:pathLst>
            </a:custGeom>
            <a:solidFill>
              <a:schemeClr val="bg1">
                <a:lumMod val="50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10" name="矩形 10"/>
          <p:cNvSpPr/>
          <p:nvPr/>
        </p:nvSpPr>
        <p:spPr>
          <a:xfrm>
            <a:off x="3416421" y="493551"/>
            <a:ext cx="924708" cy="1008112"/>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00B050"/>
          </a:solidFill>
          <a:ln w="15875">
            <a:gradFill>
              <a:gsLst>
                <a:gs pos="50000">
                  <a:schemeClr val="accent1">
                    <a:lumMod val="60000"/>
                    <a:lumOff val="40000"/>
                  </a:schemeClr>
                </a:gs>
                <a:gs pos="100000">
                  <a:schemeClr val="accent1">
                    <a:lumMod val="75000"/>
                  </a:schemeClr>
                </a:gs>
                <a:gs pos="0">
                  <a:schemeClr val="accent1">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3600" dirty="0">
                <a:solidFill>
                  <a:prstClr val="white"/>
                </a:solidFill>
                <a:latin typeface="Impact" panose="020B0806030902050204" pitchFamily="34" charset="0"/>
              </a:rPr>
              <a:t>02</a:t>
            </a:r>
            <a:endParaRPr lang="zh-CN" altLang="en-US" sz="2800" dirty="0">
              <a:solidFill>
                <a:prstClr val="white"/>
              </a:solidFill>
              <a:latin typeface="Impact" panose="020B0806030902050204" pitchFamily="34" charset="0"/>
            </a:endParaRPr>
          </a:p>
        </p:txBody>
      </p:sp>
      <p:pic>
        <p:nvPicPr>
          <p:cNvPr id="26" name="手"/>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1485" y="1593806"/>
            <a:ext cx="1549211" cy="4424803"/>
          </a:xfrm>
          <a:prstGeom prst="rect">
            <a:avLst/>
          </a:prstGeom>
        </p:spPr>
      </p:pic>
    </p:spTree>
    <p:extLst>
      <p:ext uri="{BB962C8B-B14F-4D97-AF65-F5344CB8AC3E}">
        <p14:creationId xmlns:p14="http://schemas.microsoft.com/office/powerpoint/2010/main" val="1056106605"/>
      </p:ext>
    </p:extLst>
  </p:cSld>
  <p:clrMapOvr>
    <a:masterClrMapping/>
  </p:clrMapOvr>
  <mc:AlternateContent xmlns:mc="http://schemas.openxmlformats.org/markup-compatibility/2006" xmlns:p14="http://schemas.microsoft.com/office/powerpoint/2010/main">
    <mc:Choice Requires="p14">
      <p:transition spd="slow" p14:dur="1600" advTm="7000">
        <p:blinds dir="vert"/>
      </p:transition>
    </mc:Choice>
    <mc:Fallback xmlns="">
      <p:transition spd="slow" advTm="7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1500"/>
                                  </p:stCondLst>
                                  <p:childTnLst>
                                    <p:set>
                                      <p:cBhvr>
                                        <p:cTn id="10" dur="1" fill="hold">
                                          <p:stCondLst>
                                            <p:cond delay="0"/>
                                          </p:stCondLst>
                                        </p:cTn>
                                        <p:tgtEl>
                                          <p:spTgt spid="3"/>
                                        </p:tgtEl>
                                        <p:attrNameLst>
                                          <p:attrName>style.visibility</p:attrName>
                                        </p:attrNameLst>
                                      </p:cBhvr>
                                      <p:to>
                                        <p:strVal val="visible"/>
                                      </p:to>
                                    </p:set>
                                    <p:anim calcmode="lin" valueType="num">
                                      <p:cBhvr>
                                        <p:cTn id="11" dur="250" fill="hold"/>
                                        <p:tgtEl>
                                          <p:spTgt spid="3"/>
                                        </p:tgtEl>
                                        <p:attrNameLst>
                                          <p:attrName>ppt_w</p:attrName>
                                        </p:attrNameLst>
                                      </p:cBhvr>
                                      <p:tavLst>
                                        <p:tav tm="0">
                                          <p:val>
                                            <p:fltVal val="0"/>
                                          </p:val>
                                        </p:tav>
                                        <p:tav tm="100000">
                                          <p:val>
                                            <p:strVal val="#ppt_w"/>
                                          </p:val>
                                        </p:tav>
                                      </p:tavLst>
                                    </p:anim>
                                    <p:anim calcmode="lin" valueType="num">
                                      <p:cBhvr>
                                        <p:cTn id="12" dur="250" fill="hold"/>
                                        <p:tgtEl>
                                          <p:spTgt spid="3"/>
                                        </p:tgtEl>
                                        <p:attrNameLst>
                                          <p:attrName>ppt_h</p:attrName>
                                        </p:attrNameLst>
                                      </p:cBhvr>
                                      <p:tavLst>
                                        <p:tav tm="0">
                                          <p:val>
                                            <p:fltVal val="0"/>
                                          </p:val>
                                        </p:tav>
                                        <p:tav tm="100000">
                                          <p:val>
                                            <p:strVal val="#ppt_h"/>
                                          </p:val>
                                        </p:tav>
                                      </p:tavLst>
                                    </p:anim>
                                    <p:animEffect transition="in" filter="fade">
                                      <p:cBhvr>
                                        <p:cTn id="13" dur="250"/>
                                        <p:tgtEl>
                                          <p:spTgt spid="3"/>
                                        </p:tgtEl>
                                      </p:cBhvr>
                                    </p:animEffect>
                                  </p:childTnLst>
                                </p:cTn>
                              </p:par>
                              <p:par>
                                <p:cTn id="14" presetID="10" presetClass="entr" presetSubtype="0" fill="hold" nodeType="withEffect">
                                  <p:stCondLst>
                                    <p:cond delay="125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50"/>
                                        <p:tgtEl>
                                          <p:spTgt spid="2"/>
                                        </p:tgtEl>
                                      </p:cBhvr>
                                    </p:animEffect>
                                  </p:childTnLst>
                                </p:cTn>
                              </p:par>
                              <p:par>
                                <p:cTn id="17" presetID="42" presetClass="path" presetSubtype="0" accel="50000" decel="50000" autoRev="1" fill="hold" nodeType="withEffect">
                                  <p:stCondLst>
                                    <p:cond delay="0"/>
                                  </p:stCondLst>
                                  <p:childTnLst>
                                    <p:animMotion origin="layout" path="M 2.77778E-7 1.80191E-6 L -0.06302 -0.00062 " pathEditMode="relative" rAng="0" ptsTypes="AA">
                                      <p:cBhvr>
                                        <p:cTn id="18" dur="1250" fill="hold"/>
                                        <p:tgtEl>
                                          <p:spTgt spid="2"/>
                                        </p:tgtEl>
                                        <p:attrNameLst>
                                          <p:attrName>ppt_x</p:attrName>
                                          <p:attrName>ppt_y</p:attrName>
                                        </p:attrNameLst>
                                      </p:cBhvr>
                                      <p:rCtr x="-3160" y="-31"/>
                                    </p:animMotion>
                                  </p:childTnLst>
                                </p:cTn>
                              </p:par>
                              <p:par>
                                <p:cTn id="19" presetID="42" presetClass="path" presetSubtype="0" accel="50000" decel="50000" fill="hold" nodeType="withEffect">
                                  <p:stCondLst>
                                    <p:cond delay="1250"/>
                                  </p:stCondLst>
                                  <p:childTnLst>
                                    <p:animMotion origin="layout" path="M 4.72222E-6 1.11022E-16 L 0.06684 -0.00093 " pathEditMode="relative" rAng="0" ptsTypes="AA">
                                      <p:cBhvr>
                                        <p:cTn id="20" dur="1250" fill="hold"/>
                                        <p:tgtEl>
                                          <p:spTgt spid="26"/>
                                        </p:tgtEl>
                                        <p:attrNameLst>
                                          <p:attrName>ppt_x</p:attrName>
                                          <p:attrName>ppt_y</p:attrName>
                                        </p:attrNameLst>
                                      </p:cBhvr>
                                      <p:rCtr x="3333" y="-62"/>
                                    </p:animMotion>
                                  </p:childTnLst>
                                </p:cTn>
                              </p:par>
                            </p:childTnLst>
                          </p:cTn>
                        </p:par>
                        <p:par>
                          <p:cTn id="21" fill="hold">
                            <p:stCondLst>
                              <p:cond delay="2500"/>
                            </p:stCondLst>
                            <p:childTnLst>
                              <p:par>
                                <p:cTn id="22" presetID="2" presetClass="exit" presetSubtype="4" fill="hold" nodeType="afterEffect">
                                  <p:stCondLst>
                                    <p:cond delay="0"/>
                                  </p:stCondLst>
                                  <p:childTnLst>
                                    <p:anim calcmode="lin" valueType="num">
                                      <p:cBhvr additive="base">
                                        <p:cTn id="23" dur="500"/>
                                        <p:tgtEl>
                                          <p:spTgt spid="26"/>
                                        </p:tgtEl>
                                        <p:attrNameLst>
                                          <p:attrName>ppt_x</p:attrName>
                                        </p:attrNameLst>
                                      </p:cBhvr>
                                      <p:tavLst>
                                        <p:tav tm="0">
                                          <p:val>
                                            <p:strVal val="ppt_x"/>
                                          </p:val>
                                        </p:tav>
                                        <p:tav tm="100000">
                                          <p:val>
                                            <p:strVal val="ppt_x"/>
                                          </p:val>
                                        </p:tav>
                                      </p:tavLst>
                                    </p:anim>
                                    <p:anim calcmode="lin" valueType="num">
                                      <p:cBhvr additive="base">
                                        <p:cTn id="24" dur="500"/>
                                        <p:tgtEl>
                                          <p:spTgt spid="26"/>
                                        </p:tgtEl>
                                        <p:attrNameLst>
                                          <p:attrName>ppt_y</p:attrName>
                                        </p:attrNameLst>
                                      </p:cBhvr>
                                      <p:tavLst>
                                        <p:tav tm="0">
                                          <p:val>
                                            <p:strVal val="ppt_y"/>
                                          </p:val>
                                        </p:tav>
                                        <p:tav tm="100000">
                                          <p:val>
                                            <p:strVal val="1+ppt_h/2"/>
                                          </p:val>
                                        </p:tav>
                                      </p:tavLst>
                                    </p:anim>
                                    <p:set>
                                      <p:cBhvr>
                                        <p:cTn id="25" dur="1" fill="hold">
                                          <p:stCondLst>
                                            <p:cond delay="499"/>
                                          </p:stCondLst>
                                        </p:cTn>
                                        <p:tgtEl>
                                          <p:spTgt spid="26"/>
                                        </p:tgtEl>
                                        <p:attrNameLst>
                                          <p:attrName>style.visibility</p:attrName>
                                        </p:attrNameLst>
                                      </p:cBhvr>
                                      <p:to>
                                        <p:strVal val="hidden"/>
                                      </p:to>
                                    </p:set>
                                  </p:childTnLst>
                                </p:cTn>
                              </p:par>
                            </p:childTnLst>
                          </p:cTn>
                        </p:par>
                        <p:par>
                          <p:cTn id="26" fill="hold">
                            <p:stCondLst>
                              <p:cond delay="3000"/>
                            </p:stCondLst>
                            <p:childTnLst>
                              <p:par>
                                <p:cTn id="27" presetID="3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 calcmode="lin" valueType="num">
                                      <p:cBhvr>
                                        <p:cTn id="31" dur="500" fill="hold"/>
                                        <p:tgtEl>
                                          <p:spTgt spid="10"/>
                                        </p:tgtEl>
                                        <p:attrNameLst>
                                          <p:attrName>style.rotation</p:attrName>
                                        </p:attrNameLst>
                                      </p:cBhvr>
                                      <p:tavLst>
                                        <p:tav tm="0">
                                          <p:val>
                                            <p:fltVal val="90"/>
                                          </p:val>
                                        </p:tav>
                                        <p:tav tm="100000">
                                          <p:val>
                                            <p:fltVal val="0"/>
                                          </p:val>
                                        </p:tav>
                                      </p:tavLst>
                                    </p:anim>
                                    <p:animEffect transition="in" filter="fade">
                                      <p:cBhvr>
                                        <p:cTn id="32" dur="500"/>
                                        <p:tgtEl>
                                          <p:spTgt spid="10"/>
                                        </p:tgtEl>
                                      </p:cBhvr>
                                    </p:animEffect>
                                  </p:childTnLst>
                                </p:cTn>
                              </p:par>
                              <p:par>
                                <p:cTn id="33" presetID="22" presetClass="entr" presetSubtype="8"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par>
                          <p:cTn id="36" fill="hold">
                            <p:stCondLst>
                              <p:cond delay="3500"/>
                            </p:stCondLst>
                            <p:childTnLst>
                              <p:par>
                                <p:cTn id="37" presetID="23" presetClass="entr" presetSubtype="528"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 calcmode="lin" valueType="num">
                                      <p:cBhvr>
                                        <p:cTn id="41" dur="500" fill="hold"/>
                                        <p:tgtEl>
                                          <p:spTgt spid="14"/>
                                        </p:tgtEl>
                                        <p:attrNameLst>
                                          <p:attrName>ppt_x</p:attrName>
                                        </p:attrNameLst>
                                      </p:cBhvr>
                                      <p:tavLst>
                                        <p:tav tm="0">
                                          <p:val>
                                            <p:fltVal val="0.5"/>
                                          </p:val>
                                        </p:tav>
                                        <p:tav tm="100000">
                                          <p:val>
                                            <p:strVal val="#ppt_x"/>
                                          </p:val>
                                        </p:tav>
                                      </p:tavLst>
                                    </p:anim>
                                    <p:anim calcmode="lin" valueType="num">
                                      <p:cBhvr>
                                        <p:cTn id="42" dur="500" fill="hold"/>
                                        <p:tgtEl>
                                          <p:spTgt spid="14"/>
                                        </p:tgtEl>
                                        <p:attrNameLst>
                                          <p:attrName>ppt_y</p:attrName>
                                        </p:attrNameLst>
                                      </p:cBhvr>
                                      <p:tavLst>
                                        <p:tav tm="0">
                                          <p:val>
                                            <p:fltVal val="0.5"/>
                                          </p:val>
                                        </p:tav>
                                        <p:tav tm="100000">
                                          <p:val>
                                            <p:strVal val="#ppt_y"/>
                                          </p:val>
                                        </p:tav>
                                      </p:tavLst>
                                    </p:anim>
                                  </p:childTnLst>
                                </p:cTn>
                              </p:par>
                              <p:par>
                                <p:cTn id="43" presetID="23" presetClass="entr" presetSubtype="528" fill="hold" grpId="0" nodeType="withEffect">
                                  <p:stCondLst>
                                    <p:cond delay="10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 calcmode="lin" valueType="num">
                                      <p:cBhvr>
                                        <p:cTn id="47" dur="500" fill="hold"/>
                                        <p:tgtEl>
                                          <p:spTgt spid="15"/>
                                        </p:tgtEl>
                                        <p:attrNameLst>
                                          <p:attrName>ppt_x</p:attrName>
                                        </p:attrNameLst>
                                      </p:cBhvr>
                                      <p:tavLst>
                                        <p:tav tm="0">
                                          <p:val>
                                            <p:fltVal val="0.5"/>
                                          </p:val>
                                        </p:tav>
                                        <p:tav tm="100000">
                                          <p:val>
                                            <p:strVal val="#ppt_x"/>
                                          </p:val>
                                        </p:tav>
                                      </p:tavLst>
                                    </p:anim>
                                    <p:anim calcmode="lin" valueType="num">
                                      <p:cBhvr>
                                        <p:cTn id="48" dur="500" fill="hold"/>
                                        <p:tgtEl>
                                          <p:spTgt spid="15"/>
                                        </p:tgtEl>
                                        <p:attrNameLst>
                                          <p:attrName>ppt_y</p:attrName>
                                        </p:attrNameLst>
                                      </p:cBhvr>
                                      <p:tavLst>
                                        <p:tav tm="0">
                                          <p:val>
                                            <p:fltVal val="0.5"/>
                                          </p:val>
                                        </p:tav>
                                        <p:tav tm="100000">
                                          <p:val>
                                            <p:strVal val="#ppt_y"/>
                                          </p:val>
                                        </p:tav>
                                      </p:tavLst>
                                    </p:anim>
                                  </p:childTnLst>
                                </p:cTn>
                              </p:par>
                              <p:par>
                                <p:cTn id="49" presetID="23" presetClass="entr" presetSubtype="528" fill="hold" grpId="0" nodeType="withEffect">
                                  <p:stCondLst>
                                    <p:cond delay="103"/>
                                  </p:stCondLst>
                                  <p:childTnLst>
                                    <p:set>
                                      <p:cBhvr>
                                        <p:cTn id="50" dur="1" fill="hold">
                                          <p:stCondLst>
                                            <p:cond delay="0"/>
                                          </p:stCondLst>
                                        </p:cTn>
                                        <p:tgtEl>
                                          <p:spTgt spid="16"/>
                                        </p:tgtEl>
                                        <p:attrNameLst>
                                          <p:attrName>style.visibility</p:attrName>
                                        </p:attrNameLst>
                                      </p:cBhvr>
                                      <p:to>
                                        <p:strVal val="visible"/>
                                      </p:to>
                                    </p:set>
                                    <p:anim calcmode="lin" valueType="num">
                                      <p:cBhvr>
                                        <p:cTn id="51" dur="589" fill="hold"/>
                                        <p:tgtEl>
                                          <p:spTgt spid="16"/>
                                        </p:tgtEl>
                                        <p:attrNameLst>
                                          <p:attrName>ppt_w</p:attrName>
                                        </p:attrNameLst>
                                      </p:cBhvr>
                                      <p:tavLst>
                                        <p:tav tm="0">
                                          <p:val>
                                            <p:fltVal val="0"/>
                                          </p:val>
                                        </p:tav>
                                        <p:tav tm="100000">
                                          <p:val>
                                            <p:strVal val="#ppt_w"/>
                                          </p:val>
                                        </p:tav>
                                      </p:tavLst>
                                    </p:anim>
                                    <p:anim calcmode="lin" valueType="num">
                                      <p:cBhvr>
                                        <p:cTn id="52" dur="589" fill="hold"/>
                                        <p:tgtEl>
                                          <p:spTgt spid="16"/>
                                        </p:tgtEl>
                                        <p:attrNameLst>
                                          <p:attrName>ppt_h</p:attrName>
                                        </p:attrNameLst>
                                      </p:cBhvr>
                                      <p:tavLst>
                                        <p:tav tm="0">
                                          <p:val>
                                            <p:fltVal val="0"/>
                                          </p:val>
                                        </p:tav>
                                        <p:tav tm="100000">
                                          <p:val>
                                            <p:strVal val="#ppt_h"/>
                                          </p:val>
                                        </p:tav>
                                      </p:tavLst>
                                    </p:anim>
                                    <p:anim calcmode="lin" valueType="num">
                                      <p:cBhvr>
                                        <p:cTn id="53" dur="589" fill="hold"/>
                                        <p:tgtEl>
                                          <p:spTgt spid="16"/>
                                        </p:tgtEl>
                                        <p:attrNameLst>
                                          <p:attrName>ppt_x</p:attrName>
                                        </p:attrNameLst>
                                      </p:cBhvr>
                                      <p:tavLst>
                                        <p:tav tm="0">
                                          <p:val>
                                            <p:fltVal val="0.5"/>
                                          </p:val>
                                        </p:tav>
                                        <p:tav tm="100000">
                                          <p:val>
                                            <p:strVal val="#ppt_x"/>
                                          </p:val>
                                        </p:tav>
                                      </p:tavLst>
                                    </p:anim>
                                    <p:anim calcmode="lin" valueType="num">
                                      <p:cBhvr>
                                        <p:cTn id="54" dur="589" fill="hold"/>
                                        <p:tgtEl>
                                          <p:spTgt spid="16"/>
                                        </p:tgtEl>
                                        <p:attrNameLst>
                                          <p:attrName>ppt_y</p:attrName>
                                        </p:attrNameLst>
                                      </p:cBhvr>
                                      <p:tavLst>
                                        <p:tav tm="0">
                                          <p:val>
                                            <p:fltVal val="0.5"/>
                                          </p:val>
                                        </p:tav>
                                        <p:tav tm="100000">
                                          <p:val>
                                            <p:strVal val="#ppt_y"/>
                                          </p:val>
                                        </p:tav>
                                      </p:tavLst>
                                    </p:anim>
                                  </p:childTnLst>
                                </p:cTn>
                              </p:par>
                              <p:par>
                                <p:cTn id="55" presetID="23" presetClass="entr" presetSubtype="528" fill="hold" grpId="0" nodeType="withEffect">
                                  <p:stCondLst>
                                    <p:cond delay="25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 calcmode="lin" valueType="num">
                                      <p:cBhvr>
                                        <p:cTn id="59" dur="500" fill="hold"/>
                                        <p:tgtEl>
                                          <p:spTgt spid="17"/>
                                        </p:tgtEl>
                                        <p:attrNameLst>
                                          <p:attrName>ppt_x</p:attrName>
                                        </p:attrNameLst>
                                      </p:cBhvr>
                                      <p:tavLst>
                                        <p:tav tm="0">
                                          <p:val>
                                            <p:fltVal val="0.5"/>
                                          </p:val>
                                        </p:tav>
                                        <p:tav tm="100000">
                                          <p:val>
                                            <p:strVal val="#ppt_x"/>
                                          </p:val>
                                        </p:tav>
                                      </p:tavLst>
                                    </p:anim>
                                    <p:anim calcmode="lin" valueType="num">
                                      <p:cBhvr>
                                        <p:cTn id="60" dur="500" fill="hold"/>
                                        <p:tgtEl>
                                          <p:spTgt spid="17"/>
                                        </p:tgtEl>
                                        <p:attrNameLst>
                                          <p:attrName>ppt_y</p:attrName>
                                        </p:attrNameLst>
                                      </p:cBhvr>
                                      <p:tavLst>
                                        <p:tav tm="0">
                                          <p:val>
                                            <p:fltVal val="0.5"/>
                                          </p:val>
                                        </p:tav>
                                        <p:tav tm="100000">
                                          <p:val>
                                            <p:strVal val="#ppt_y"/>
                                          </p:val>
                                        </p:tav>
                                      </p:tavLst>
                                    </p:anim>
                                  </p:childTnLst>
                                </p:cTn>
                              </p:par>
                              <p:par>
                                <p:cTn id="61" presetID="23" presetClass="entr" presetSubtype="528" fill="hold" grpId="0" nodeType="withEffect">
                                  <p:stCondLst>
                                    <p:cond delay="350"/>
                                  </p:stCondLst>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ppt_w</p:attrName>
                                        </p:attrNameLst>
                                      </p:cBhvr>
                                      <p:tavLst>
                                        <p:tav tm="0">
                                          <p:val>
                                            <p:fltVal val="0"/>
                                          </p:val>
                                        </p:tav>
                                        <p:tav tm="100000">
                                          <p:val>
                                            <p:strVal val="#ppt_w"/>
                                          </p:val>
                                        </p:tav>
                                      </p:tavLst>
                                    </p:anim>
                                    <p:anim calcmode="lin" valueType="num">
                                      <p:cBhvr>
                                        <p:cTn id="64" dur="500" fill="hold"/>
                                        <p:tgtEl>
                                          <p:spTgt spid="13"/>
                                        </p:tgtEl>
                                        <p:attrNameLst>
                                          <p:attrName>ppt_h</p:attrName>
                                        </p:attrNameLst>
                                      </p:cBhvr>
                                      <p:tavLst>
                                        <p:tav tm="0">
                                          <p:val>
                                            <p:fltVal val="0"/>
                                          </p:val>
                                        </p:tav>
                                        <p:tav tm="100000">
                                          <p:val>
                                            <p:strVal val="#ppt_h"/>
                                          </p:val>
                                        </p:tav>
                                      </p:tavLst>
                                    </p:anim>
                                    <p:anim calcmode="lin" valueType="num">
                                      <p:cBhvr>
                                        <p:cTn id="65" dur="500" fill="hold"/>
                                        <p:tgtEl>
                                          <p:spTgt spid="13"/>
                                        </p:tgtEl>
                                        <p:attrNameLst>
                                          <p:attrName>ppt_x</p:attrName>
                                        </p:attrNameLst>
                                      </p:cBhvr>
                                      <p:tavLst>
                                        <p:tav tm="0">
                                          <p:val>
                                            <p:fltVal val="0.5"/>
                                          </p:val>
                                        </p:tav>
                                        <p:tav tm="100000">
                                          <p:val>
                                            <p:strVal val="#ppt_x"/>
                                          </p:val>
                                        </p:tav>
                                      </p:tavLst>
                                    </p:anim>
                                    <p:anim calcmode="lin" valueType="num">
                                      <p:cBhvr>
                                        <p:cTn id="66" dur="500" fill="hold"/>
                                        <p:tgtEl>
                                          <p:spTgt spid="13"/>
                                        </p:tgtEl>
                                        <p:attrNameLst>
                                          <p:attrName>ppt_y</p:attrName>
                                        </p:attrNameLst>
                                      </p:cBhvr>
                                      <p:tavLst>
                                        <p:tav tm="0">
                                          <p:val>
                                            <p:fltVal val="0.5"/>
                                          </p:val>
                                        </p:tav>
                                        <p:tav tm="100000">
                                          <p:val>
                                            <p:strVal val="#ppt_y"/>
                                          </p:val>
                                        </p:tav>
                                      </p:tavLst>
                                    </p:anim>
                                  </p:childTnLst>
                                </p:cTn>
                              </p:par>
                              <p:par>
                                <p:cTn id="67" presetID="23" presetClass="entr" presetSubtype="528" fill="hold" grpId="0" nodeType="withEffect">
                                  <p:stCondLst>
                                    <p:cond delay="46"/>
                                  </p:stCondLst>
                                  <p:childTnLst>
                                    <p:set>
                                      <p:cBhvr>
                                        <p:cTn id="68" dur="1" fill="hold">
                                          <p:stCondLst>
                                            <p:cond delay="0"/>
                                          </p:stCondLst>
                                        </p:cTn>
                                        <p:tgtEl>
                                          <p:spTgt spid="19"/>
                                        </p:tgtEl>
                                        <p:attrNameLst>
                                          <p:attrName>style.visibility</p:attrName>
                                        </p:attrNameLst>
                                      </p:cBhvr>
                                      <p:to>
                                        <p:strVal val="visible"/>
                                      </p:to>
                                    </p:set>
                                    <p:anim calcmode="lin" valueType="num">
                                      <p:cBhvr>
                                        <p:cTn id="69" dur="227" fill="hold"/>
                                        <p:tgtEl>
                                          <p:spTgt spid="19"/>
                                        </p:tgtEl>
                                        <p:attrNameLst>
                                          <p:attrName>ppt_w</p:attrName>
                                        </p:attrNameLst>
                                      </p:cBhvr>
                                      <p:tavLst>
                                        <p:tav tm="0">
                                          <p:val>
                                            <p:fltVal val="0"/>
                                          </p:val>
                                        </p:tav>
                                        <p:tav tm="100000">
                                          <p:val>
                                            <p:strVal val="#ppt_w"/>
                                          </p:val>
                                        </p:tav>
                                      </p:tavLst>
                                    </p:anim>
                                    <p:anim calcmode="lin" valueType="num">
                                      <p:cBhvr>
                                        <p:cTn id="70" dur="227" fill="hold"/>
                                        <p:tgtEl>
                                          <p:spTgt spid="19"/>
                                        </p:tgtEl>
                                        <p:attrNameLst>
                                          <p:attrName>ppt_h</p:attrName>
                                        </p:attrNameLst>
                                      </p:cBhvr>
                                      <p:tavLst>
                                        <p:tav tm="0">
                                          <p:val>
                                            <p:fltVal val="0"/>
                                          </p:val>
                                        </p:tav>
                                        <p:tav tm="100000">
                                          <p:val>
                                            <p:strVal val="#ppt_h"/>
                                          </p:val>
                                        </p:tav>
                                      </p:tavLst>
                                    </p:anim>
                                    <p:anim calcmode="lin" valueType="num">
                                      <p:cBhvr>
                                        <p:cTn id="71" dur="227" fill="hold"/>
                                        <p:tgtEl>
                                          <p:spTgt spid="19"/>
                                        </p:tgtEl>
                                        <p:attrNameLst>
                                          <p:attrName>ppt_x</p:attrName>
                                        </p:attrNameLst>
                                      </p:cBhvr>
                                      <p:tavLst>
                                        <p:tav tm="0">
                                          <p:val>
                                            <p:fltVal val="0.5"/>
                                          </p:val>
                                        </p:tav>
                                        <p:tav tm="100000">
                                          <p:val>
                                            <p:strVal val="#ppt_x"/>
                                          </p:val>
                                        </p:tav>
                                      </p:tavLst>
                                    </p:anim>
                                    <p:anim calcmode="lin" valueType="num">
                                      <p:cBhvr>
                                        <p:cTn id="72" dur="227" fill="hold"/>
                                        <p:tgtEl>
                                          <p:spTgt spid="19"/>
                                        </p:tgtEl>
                                        <p:attrNameLst>
                                          <p:attrName>ppt_y</p:attrName>
                                        </p:attrNameLst>
                                      </p:cBhvr>
                                      <p:tavLst>
                                        <p:tav tm="0">
                                          <p:val>
                                            <p:fltVal val="0.5"/>
                                          </p:val>
                                        </p:tav>
                                        <p:tav tm="100000">
                                          <p:val>
                                            <p:strVal val="#ppt_y"/>
                                          </p:val>
                                        </p:tav>
                                      </p:tavLst>
                                    </p:anim>
                                  </p:childTnLst>
                                </p:cTn>
                              </p:par>
                              <p:par>
                                <p:cTn id="73" presetID="23" presetClass="entr" presetSubtype="528" fill="hold" grpId="0" nodeType="withEffect">
                                  <p:stCondLst>
                                    <p:cond delay="46"/>
                                  </p:stCondLst>
                                  <p:childTnLst>
                                    <p:set>
                                      <p:cBhvr>
                                        <p:cTn id="74" dur="1" fill="hold">
                                          <p:stCondLst>
                                            <p:cond delay="0"/>
                                          </p:stCondLst>
                                        </p:cTn>
                                        <p:tgtEl>
                                          <p:spTgt spid="18"/>
                                        </p:tgtEl>
                                        <p:attrNameLst>
                                          <p:attrName>style.visibility</p:attrName>
                                        </p:attrNameLst>
                                      </p:cBhvr>
                                      <p:to>
                                        <p:strVal val="visible"/>
                                      </p:to>
                                    </p:set>
                                    <p:anim calcmode="lin" valueType="num">
                                      <p:cBhvr>
                                        <p:cTn id="75" dur="500" fill="hold"/>
                                        <p:tgtEl>
                                          <p:spTgt spid="18"/>
                                        </p:tgtEl>
                                        <p:attrNameLst>
                                          <p:attrName>ppt_w</p:attrName>
                                        </p:attrNameLst>
                                      </p:cBhvr>
                                      <p:tavLst>
                                        <p:tav tm="0">
                                          <p:val>
                                            <p:fltVal val="0"/>
                                          </p:val>
                                        </p:tav>
                                        <p:tav tm="100000">
                                          <p:val>
                                            <p:strVal val="#ppt_w"/>
                                          </p:val>
                                        </p:tav>
                                      </p:tavLst>
                                    </p:anim>
                                    <p:anim calcmode="lin" valueType="num">
                                      <p:cBhvr>
                                        <p:cTn id="76" dur="500" fill="hold"/>
                                        <p:tgtEl>
                                          <p:spTgt spid="18"/>
                                        </p:tgtEl>
                                        <p:attrNameLst>
                                          <p:attrName>ppt_h</p:attrName>
                                        </p:attrNameLst>
                                      </p:cBhvr>
                                      <p:tavLst>
                                        <p:tav tm="0">
                                          <p:val>
                                            <p:fltVal val="0"/>
                                          </p:val>
                                        </p:tav>
                                        <p:tav tm="100000">
                                          <p:val>
                                            <p:strVal val="#ppt_h"/>
                                          </p:val>
                                        </p:tav>
                                      </p:tavLst>
                                    </p:anim>
                                    <p:anim calcmode="lin" valueType="num">
                                      <p:cBhvr>
                                        <p:cTn id="77" dur="500" fill="hold"/>
                                        <p:tgtEl>
                                          <p:spTgt spid="18"/>
                                        </p:tgtEl>
                                        <p:attrNameLst>
                                          <p:attrName>ppt_x</p:attrName>
                                        </p:attrNameLst>
                                      </p:cBhvr>
                                      <p:tavLst>
                                        <p:tav tm="0">
                                          <p:val>
                                            <p:fltVal val="0.5"/>
                                          </p:val>
                                        </p:tav>
                                        <p:tav tm="100000">
                                          <p:val>
                                            <p:strVal val="#ppt_x"/>
                                          </p:val>
                                        </p:tav>
                                      </p:tavLst>
                                    </p:anim>
                                    <p:anim calcmode="lin" valueType="num">
                                      <p:cBhvr>
                                        <p:cTn id="78" dur="500" fill="hold"/>
                                        <p:tgtEl>
                                          <p:spTgt spid="18"/>
                                        </p:tgtEl>
                                        <p:attrNameLst>
                                          <p:attrName>ppt_y</p:attrName>
                                        </p:attrNameLst>
                                      </p:cBhvr>
                                      <p:tavLst>
                                        <p:tav tm="0">
                                          <p:val>
                                            <p:fltVal val="0.5"/>
                                          </p:val>
                                        </p:tav>
                                        <p:tav tm="100000">
                                          <p:val>
                                            <p:strVal val="#ppt_y"/>
                                          </p:val>
                                        </p:tav>
                                      </p:tavLst>
                                    </p:anim>
                                  </p:childTnLst>
                                </p:cTn>
                              </p:par>
                              <p:par>
                                <p:cTn id="79" presetID="23" presetClass="entr" presetSubtype="528" fill="hold" grpId="0" nodeType="withEffect">
                                  <p:stCondLst>
                                    <p:cond delay="296"/>
                                  </p:stCondLst>
                                  <p:childTnLst>
                                    <p:set>
                                      <p:cBhvr>
                                        <p:cTn id="80" dur="1" fill="hold">
                                          <p:stCondLst>
                                            <p:cond delay="0"/>
                                          </p:stCondLst>
                                        </p:cTn>
                                        <p:tgtEl>
                                          <p:spTgt spid="20"/>
                                        </p:tgtEl>
                                        <p:attrNameLst>
                                          <p:attrName>style.visibility</p:attrName>
                                        </p:attrNameLst>
                                      </p:cBhvr>
                                      <p:to>
                                        <p:strVal val="visible"/>
                                      </p:to>
                                    </p:set>
                                    <p:anim calcmode="lin" valueType="num">
                                      <p:cBhvr>
                                        <p:cTn id="81" dur="695" fill="hold"/>
                                        <p:tgtEl>
                                          <p:spTgt spid="20"/>
                                        </p:tgtEl>
                                        <p:attrNameLst>
                                          <p:attrName>ppt_w</p:attrName>
                                        </p:attrNameLst>
                                      </p:cBhvr>
                                      <p:tavLst>
                                        <p:tav tm="0">
                                          <p:val>
                                            <p:fltVal val="0"/>
                                          </p:val>
                                        </p:tav>
                                        <p:tav tm="100000">
                                          <p:val>
                                            <p:strVal val="#ppt_w"/>
                                          </p:val>
                                        </p:tav>
                                      </p:tavLst>
                                    </p:anim>
                                    <p:anim calcmode="lin" valueType="num">
                                      <p:cBhvr>
                                        <p:cTn id="82" dur="695" fill="hold"/>
                                        <p:tgtEl>
                                          <p:spTgt spid="20"/>
                                        </p:tgtEl>
                                        <p:attrNameLst>
                                          <p:attrName>ppt_h</p:attrName>
                                        </p:attrNameLst>
                                      </p:cBhvr>
                                      <p:tavLst>
                                        <p:tav tm="0">
                                          <p:val>
                                            <p:fltVal val="0"/>
                                          </p:val>
                                        </p:tav>
                                        <p:tav tm="100000">
                                          <p:val>
                                            <p:strVal val="#ppt_h"/>
                                          </p:val>
                                        </p:tav>
                                      </p:tavLst>
                                    </p:anim>
                                    <p:anim calcmode="lin" valueType="num">
                                      <p:cBhvr>
                                        <p:cTn id="83" dur="695" fill="hold"/>
                                        <p:tgtEl>
                                          <p:spTgt spid="20"/>
                                        </p:tgtEl>
                                        <p:attrNameLst>
                                          <p:attrName>ppt_x</p:attrName>
                                        </p:attrNameLst>
                                      </p:cBhvr>
                                      <p:tavLst>
                                        <p:tav tm="0">
                                          <p:val>
                                            <p:fltVal val="0.5"/>
                                          </p:val>
                                        </p:tav>
                                        <p:tav tm="100000">
                                          <p:val>
                                            <p:strVal val="#ppt_x"/>
                                          </p:val>
                                        </p:tav>
                                      </p:tavLst>
                                    </p:anim>
                                    <p:anim calcmode="lin" valueType="num">
                                      <p:cBhvr>
                                        <p:cTn id="84" dur="695" fill="hold"/>
                                        <p:tgtEl>
                                          <p:spTgt spid="20"/>
                                        </p:tgtEl>
                                        <p:attrNameLst>
                                          <p:attrName>ppt_y</p:attrName>
                                        </p:attrNameLst>
                                      </p:cBhvr>
                                      <p:tavLst>
                                        <p:tav tm="0">
                                          <p:val>
                                            <p:fltVal val="0.5"/>
                                          </p:val>
                                        </p:tav>
                                        <p:tav tm="100000">
                                          <p:val>
                                            <p:strVal val="#ppt_y"/>
                                          </p:val>
                                        </p:tav>
                                      </p:tavLst>
                                    </p:anim>
                                  </p:childTnLst>
                                </p:cTn>
                              </p:par>
                              <p:par>
                                <p:cTn id="85" presetID="23" presetClass="entr" presetSubtype="528" fill="hold" grpId="0" nodeType="withEffect">
                                  <p:stCondLst>
                                    <p:cond delay="382"/>
                                  </p:stCondLst>
                                  <p:childTnLst>
                                    <p:set>
                                      <p:cBhvr>
                                        <p:cTn id="86" dur="1" fill="hold">
                                          <p:stCondLst>
                                            <p:cond delay="0"/>
                                          </p:stCondLst>
                                        </p:cTn>
                                        <p:tgtEl>
                                          <p:spTgt spid="21"/>
                                        </p:tgtEl>
                                        <p:attrNameLst>
                                          <p:attrName>style.visibility</p:attrName>
                                        </p:attrNameLst>
                                      </p:cBhvr>
                                      <p:to>
                                        <p:strVal val="visible"/>
                                      </p:to>
                                    </p:set>
                                    <p:anim calcmode="lin" valueType="num">
                                      <p:cBhvr>
                                        <p:cTn id="87" dur="500" fill="hold"/>
                                        <p:tgtEl>
                                          <p:spTgt spid="21"/>
                                        </p:tgtEl>
                                        <p:attrNameLst>
                                          <p:attrName>ppt_w</p:attrName>
                                        </p:attrNameLst>
                                      </p:cBhvr>
                                      <p:tavLst>
                                        <p:tav tm="0">
                                          <p:val>
                                            <p:fltVal val="0"/>
                                          </p:val>
                                        </p:tav>
                                        <p:tav tm="100000">
                                          <p:val>
                                            <p:strVal val="#ppt_w"/>
                                          </p:val>
                                        </p:tav>
                                      </p:tavLst>
                                    </p:anim>
                                    <p:anim calcmode="lin" valueType="num">
                                      <p:cBhvr>
                                        <p:cTn id="88" dur="500" fill="hold"/>
                                        <p:tgtEl>
                                          <p:spTgt spid="21"/>
                                        </p:tgtEl>
                                        <p:attrNameLst>
                                          <p:attrName>ppt_h</p:attrName>
                                        </p:attrNameLst>
                                      </p:cBhvr>
                                      <p:tavLst>
                                        <p:tav tm="0">
                                          <p:val>
                                            <p:fltVal val="0"/>
                                          </p:val>
                                        </p:tav>
                                        <p:tav tm="100000">
                                          <p:val>
                                            <p:strVal val="#ppt_h"/>
                                          </p:val>
                                        </p:tav>
                                      </p:tavLst>
                                    </p:anim>
                                    <p:anim calcmode="lin" valueType="num">
                                      <p:cBhvr>
                                        <p:cTn id="89" dur="500" fill="hold"/>
                                        <p:tgtEl>
                                          <p:spTgt spid="21"/>
                                        </p:tgtEl>
                                        <p:attrNameLst>
                                          <p:attrName>ppt_x</p:attrName>
                                        </p:attrNameLst>
                                      </p:cBhvr>
                                      <p:tavLst>
                                        <p:tav tm="0">
                                          <p:val>
                                            <p:fltVal val="0.5"/>
                                          </p:val>
                                        </p:tav>
                                        <p:tav tm="100000">
                                          <p:val>
                                            <p:strVal val="#ppt_x"/>
                                          </p:val>
                                        </p:tav>
                                      </p:tavLst>
                                    </p:anim>
                                    <p:anim calcmode="lin" valueType="num">
                                      <p:cBhvr>
                                        <p:cTn id="90" dur="500" fill="hold"/>
                                        <p:tgtEl>
                                          <p:spTgt spid="21"/>
                                        </p:tgtEl>
                                        <p:attrNameLst>
                                          <p:attrName>ppt_y</p:attrName>
                                        </p:attrNameLst>
                                      </p:cBhvr>
                                      <p:tavLst>
                                        <p:tav tm="0">
                                          <p:val>
                                            <p:fltVal val="0.5"/>
                                          </p:val>
                                        </p:tav>
                                        <p:tav tm="100000">
                                          <p:val>
                                            <p:strVal val="#ppt_y"/>
                                          </p:val>
                                        </p:tav>
                                      </p:tavLst>
                                    </p:anim>
                                  </p:childTnLst>
                                </p:cTn>
                              </p:par>
                              <p:par>
                                <p:cTn id="91" presetID="23" presetClass="entr" presetSubtype="528" fill="hold" grpId="0" nodeType="withEffect">
                                  <p:stCondLst>
                                    <p:cond delay="301"/>
                                  </p:stCondLst>
                                  <p:childTnLst>
                                    <p:set>
                                      <p:cBhvr>
                                        <p:cTn id="92" dur="1" fill="hold">
                                          <p:stCondLst>
                                            <p:cond delay="0"/>
                                          </p:stCondLst>
                                        </p:cTn>
                                        <p:tgtEl>
                                          <p:spTgt spid="22"/>
                                        </p:tgtEl>
                                        <p:attrNameLst>
                                          <p:attrName>style.visibility</p:attrName>
                                        </p:attrNameLst>
                                      </p:cBhvr>
                                      <p:to>
                                        <p:strVal val="visible"/>
                                      </p:to>
                                    </p:set>
                                    <p:anim calcmode="lin" valueType="num">
                                      <p:cBhvr>
                                        <p:cTn id="93" dur="244" fill="hold"/>
                                        <p:tgtEl>
                                          <p:spTgt spid="22"/>
                                        </p:tgtEl>
                                        <p:attrNameLst>
                                          <p:attrName>ppt_w</p:attrName>
                                        </p:attrNameLst>
                                      </p:cBhvr>
                                      <p:tavLst>
                                        <p:tav tm="0">
                                          <p:val>
                                            <p:fltVal val="0"/>
                                          </p:val>
                                        </p:tav>
                                        <p:tav tm="100000">
                                          <p:val>
                                            <p:strVal val="#ppt_w"/>
                                          </p:val>
                                        </p:tav>
                                      </p:tavLst>
                                    </p:anim>
                                    <p:anim calcmode="lin" valueType="num">
                                      <p:cBhvr>
                                        <p:cTn id="94" dur="244" fill="hold"/>
                                        <p:tgtEl>
                                          <p:spTgt spid="22"/>
                                        </p:tgtEl>
                                        <p:attrNameLst>
                                          <p:attrName>ppt_h</p:attrName>
                                        </p:attrNameLst>
                                      </p:cBhvr>
                                      <p:tavLst>
                                        <p:tav tm="0">
                                          <p:val>
                                            <p:fltVal val="0"/>
                                          </p:val>
                                        </p:tav>
                                        <p:tav tm="100000">
                                          <p:val>
                                            <p:strVal val="#ppt_h"/>
                                          </p:val>
                                        </p:tav>
                                      </p:tavLst>
                                    </p:anim>
                                    <p:anim calcmode="lin" valueType="num">
                                      <p:cBhvr>
                                        <p:cTn id="95" dur="244" fill="hold"/>
                                        <p:tgtEl>
                                          <p:spTgt spid="22"/>
                                        </p:tgtEl>
                                        <p:attrNameLst>
                                          <p:attrName>ppt_x</p:attrName>
                                        </p:attrNameLst>
                                      </p:cBhvr>
                                      <p:tavLst>
                                        <p:tav tm="0">
                                          <p:val>
                                            <p:fltVal val="0.5"/>
                                          </p:val>
                                        </p:tav>
                                        <p:tav tm="100000">
                                          <p:val>
                                            <p:strVal val="#ppt_x"/>
                                          </p:val>
                                        </p:tav>
                                      </p:tavLst>
                                    </p:anim>
                                    <p:anim calcmode="lin" valueType="num">
                                      <p:cBhvr>
                                        <p:cTn id="96" dur="244" fill="hold"/>
                                        <p:tgtEl>
                                          <p:spTgt spid="22"/>
                                        </p:tgtEl>
                                        <p:attrNameLst>
                                          <p:attrName>ppt_y</p:attrName>
                                        </p:attrNameLst>
                                      </p:cBhvr>
                                      <p:tavLst>
                                        <p:tav tm="0">
                                          <p:val>
                                            <p:fltVal val="0.5"/>
                                          </p:val>
                                        </p:tav>
                                        <p:tav tm="100000">
                                          <p:val>
                                            <p:strVal val="#ppt_y"/>
                                          </p:val>
                                        </p:tav>
                                      </p:tavLst>
                                    </p:anim>
                                  </p:childTnLst>
                                </p:cTn>
                              </p:par>
                              <p:par>
                                <p:cTn id="97" presetID="23" presetClass="entr" presetSubtype="528" fill="hold" grpId="0" nodeType="withEffect">
                                  <p:stCondLst>
                                    <p:cond delay="500"/>
                                  </p:stCondLst>
                                  <p:childTnLst>
                                    <p:set>
                                      <p:cBhvr>
                                        <p:cTn id="98" dur="1" fill="hold">
                                          <p:stCondLst>
                                            <p:cond delay="0"/>
                                          </p:stCondLst>
                                        </p:cTn>
                                        <p:tgtEl>
                                          <p:spTgt spid="23"/>
                                        </p:tgtEl>
                                        <p:attrNameLst>
                                          <p:attrName>style.visibility</p:attrName>
                                        </p:attrNameLst>
                                      </p:cBhvr>
                                      <p:to>
                                        <p:strVal val="visible"/>
                                      </p:to>
                                    </p:set>
                                    <p:anim calcmode="lin" valueType="num">
                                      <p:cBhvr>
                                        <p:cTn id="99" dur="534" fill="hold"/>
                                        <p:tgtEl>
                                          <p:spTgt spid="23"/>
                                        </p:tgtEl>
                                        <p:attrNameLst>
                                          <p:attrName>ppt_w</p:attrName>
                                        </p:attrNameLst>
                                      </p:cBhvr>
                                      <p:tavLst>
                                        <p:tav tm="0">
                                          <p:val>
                                            <p:fltVal val="0"/>
                                          </p:val>
                                        </p:tav>
                                        <p:tav tm="100000">
                                          <p:val>
                                            <p:strVal val="#ppt_w"/>
                                          </p:val>
                                        </p:tav>
                                      </p:tavLst>
                                    </p:anim>
                                    <p:anim calcmode="lin" valueType="num">
                                      <p:cBhvr>
                                        <p:cTn id="100" dur="534" fill="hold"/>
                                        <p:tgtEl>
                                          <p:spTgt spid="23"/>
                                        </p:tgtEl>
                                        <p:attrNameLst>
                                          <p:attrName>ppt_h</p:attrName>
                                        </p:attrNameLst>
                                      </p:cBhvr>
                                      <p:tavLst>
                                        <p:tav tm="0">
                                          <p:val>
                                            <p:fltVal val="0"/>
                                          </p:val>
                                        </p:tav>
                                        <p:tav tm="100000">
                                          <p:val>
                                            <p:strVal val="#ppt_h"/>
                                          </p:val>
                                        </p:tav>
                                      </p:tavLst>
                                    </p:anim>
                                    <p:anim calcmode="lin" valueType="num">
                                      <p:cBhvr>
                                        <p:cTn id="101" dur="534" fill="hold"/>
                                        <p:tgtEl>
                                          <p:spTgt spid="23"/>
                                        </p:tgtEl>
                                        <p:attrNameLst>
                                          <p:attrName>ppt_x</p:attrName>
                                        </p:attrNameLst>
                                      </p:cBhvr>
                                      <p:tavLst>
                                        <p:tav tm="0">
                                          <p:val>
                                            <p:fltVal val="0.5"/>
                                          </p:val>
                                        </p:tav>
                                        <p:tav tm="100000">
                                          <p:val>
                                            <p:strVal val="#ppt_x"/>
                                          </p:val>
                                        </p:tav>
                                      </p:tavLst>
                                    </p:anim>
                                    <p:anim calcmode="lin" valueType="num">
                                      <p:cBhvr>
                                        <p:cTn id="102" dur="534" fill="hold"/>
                                        <p:tgtEl>
                                          <p:spTgt spid="23"/>
                                        </p:tgtEl>
                                        <p:attrNameLst>
                                          <p:attrName>ppt_y</p:attrName>
                                        </p:attrNameLst>
                                      </p:cBhvr>
                                      <p:tavLst>
                                        <p:tav tm="0">
                                          <p:val>
                                            <p:fltVal val="0.5"/>
                                          </p:val>
                                        </p:tav>
                                        <p:tav tm="100000">
                                          <p:val>
                                            <p:strVal val="#ppt_y"/>
                                          </p:val>
                                        </p:tav>
                                      </p:tavLst>
                                    </p:anim>
                                  </p:childTnLst>
                                </p:cTn>
                              </p:par>
                              <p:par>
                                <p:cTn id="103" presetID="23" presetClass="entr" presetSubtype="528" fill="hold" grpId="0" nodeType="withEffect">
                                  <p:stCondLst>
                                    <p:cond delay="500"/>
                                  </p:stCondLst>
                                  <p:childTnLst>
                                    <p:set>
                                      <p:cBhvr>
                                        <p:cTn id="104" dur="1" fill="hold">
                                          <p:stCondLst>
                                            <p:cond delay="0"/>
                                          </p:stCondLst>
                                        </p:cTn>
                                        <p:tgtEl>
                                          <p:spTgt spid="24"/>
                                        </p:tgtEl>
                                        <p:attrNameLst>
                                          <p:attrName>style.visibility</p:attrName>
                                        </p:attrNameLst>
                                      </p:cBhvr>
                                      <p:to>
                                        <p:strVal val="visible"/>
                                      </p:to>
                                    </p:set>
                                    <p:anim calcmode="lin" valueType="num">
                                      <p:cBhvr>
                                        <p:cTn id="105" dur="106" fill="hold"/>
                                        <p:tgtEl>
                                          <p:spTgt spid="24"/>
                                        </p:tgtEl>
                                        <p:attrNameLst>
                                          <p:attrName>ppt_w</p:attrName>
                                        </p:attrNameLst>
                                      </p:cBhvr>
                                      <p:tavLst>
                                        <p:tav tm="0">
                                          <p:val>
                                            <p:fltVal val="0"/>
                                          </p:val>
                                        </p:tav>
                                        <p:tav tm="100000">
                                          <p:val>
                                            <p:strVal val="#ppt_w"/>
                                          </p:val>
                                        </p:tav>
                                      </p:tavLst>
                                    </p:anim>
                                    <p:anim calcmode="lin" valueType="num">
                                      <p:cBhvr>
                                        <p:cTn id="106" dur="106" fill="hold"/>
                                        <p:tgtEl>
                                          <p:spTgt spid="24"/>
                                        </p:tgtEl>
                                        <p:attrNameLst>
                                          <p:attrName>ppt_h</p:attrName>
                                        </p:attrNameLst>
                                      </p:cBhvr>
                                      <p:tavLst>
                                        <p:tav tm="0">
                                          <p:val>
                                            <p:fltVal val="0"/>
                                          </p:val>
                                        </p:tav>
                                        <p:tav tm="100000">
                                          <p:val>
                                            <p:strVal val="#ppt_h"/>
                                          </p:val>
                                        </p:tav>
                                      </p:tavLst>
                                    </p:anim>
                                    <p:anim calcmode="lin" valueType="num">
                                      <p:cBhvr>
                                        <p:cTn id="107" dur="106" fill="hold"/>
                                        <p:tgtEl>
                                          <p:spTgt spid="24"/>
                                        </p:tgtEl>
                                        <p:attrNameLst>
                                          <p:attrName>ppt_x</p:attrName>
                                        </p:attrNameLst>
                                      </p:cBhvr>
                                      <p:tavLst>
                                        <p:tav tm="0">
                                          <p:val>
                                            <p:fltVal val="0.5"/>
                                          </p:val>
                                        </p:tav>
                                        <p:tav tm="100000">
                                          <p:val>
                                            <p:strVal val="#ppt_x"/>
                                          </p:val>
                                        </p:tav>
                                      </p:tavLst>
                                    </p:anim>
                                    <p:anim calcmode="lin" valueType="num">
                                      <p:cBhvr>
                                        <p:cTn id="108" dur="106" fill="hold"/>
                                        <p:tgtEl>
                                          <p:spTgt spid="24"/>
                                        </p:tgtEl>
                                        <p:attrNameLst>
                                          <p:attrName>ppt_y</p:attrName>
                                        </p:attrNameLst>
                                      </p:cBhvr>
                                      <p:tavLst>
                                        <p:tav tm="0">
                                          <p:val>
                                            <p:fltVal val="0.5"/>
                                          </p:val>
                                        </p:tav>
                                        <p:tav tm="100000">
                                          <p:val>
                                            <p:strVal val="#ppt_y"/>
                                          </p:val>
                                        </p:tav>
                                      </p:tavLst>
                                    </p:anim>
                                  </p:childTnLst>
                                </p:cTn>
                              </p:par>
                              <p:par>
                                <p:cTn id="109" presetID="23" presetClass="entr" presetSubtype="528" fill="hold" grpId="0" nodeType="withEffect">
                                  <p:stCondLst>
                                    <p:cond delay="401"/>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500" fill="hold"/>
                                        <p:tgtEl>
                                          <p:spTgt spid="25"/>
                                        </p:tgtEl>
                                        <p:attrNameLst>
                                          <p:attrName>ppt_w</p:attrName>
                                        </p:attrNameLst>
                                      </p:cBhvr>
                                      <p:tavLst>
                                        <p:tav tm="0">
                                          <p:val>
                                            <p:fltVal val="0"/>
                                          </p:val>
                                        </p:tav>
                                        <p:tav tm="100000">
                                          <p:val>
                                            <p:strVal val="#ppt_w"/>
                                          </p:val>
                                        </p:tav>
                                      </p:tavLst>
                                    </p:anim>
                                    <p:anim calcmode="lin" valueType="num">
                                      <p:cBhvr>
                                        <p:cTn id="112" dur="500" fill="hold"/>
                                        <p:tgtEl>
                                          <p:spTgt spid="25"/>
                                        </p:tgtEl>
                                        <p:attrNameLst>
                                          <p:attrName>ppt_h</p:attrName>
                                        </p:attrNameLst>
                                      </p:cBhvr>
                                      <p:tavLst>
                                        <p:tav tm="0">
                                          <p:val>
                                            <p:fltVal val="0"/>
                                          </p:val>
                                        </p:tav>
                                        <p:tav tm="100000">
                                          <p:val>
                                            <p:strVal val="#ppt_h"/>
                                          </p:val>
                                        </p:tav>
                                      </p:tavLst>
                                    </p:anim>
                                    <p:anim calcmode="lin" valueType="num">
                                      <p:cBhvr>
                                        <p:cTn id="113" dur="500" fill="hold"/>
                                        <p:tgtEl>
                                          <p:spTgt spid="25"/>
                                        </p:tgtEl>
                                        <p:attrNameLst>
                                          <p:attrName>ppt_x</p:attrName>
                                        </p:attrNameLst>
                                      </p:cBhvr>
                                      <p:tavLst>
                                        <p:tav tm="0">
                                          <p:val>
                                            <p:fltVal val="0.5"/>
                                          </p:val>
                                        </p:tav>
                                        <p:tav tm="100000">
                                          <p:val>
                                            <p:strVal val="#ppt_x"/>
                                          </p:val>
                                        </p:tav>
                                      </p:tavLst>
                                    </p:anim>
                                    <p:anim calcmode="lin" valueType="num">
                                      <p:cBhvr>
                                        <p:cTn id="114" dur="500" fill="hold"/>
                                        <p:tgtEl>
                                          <p:spTgt spid="25"/>
                                        </p:tgtEl>
                                        <p:attrNameLst>
                                          <p:attrName>ppt_y</p:attrName>
                                        </p:attrNameLst>
                                      </p:cBhvr>
                                      <p:tavLst>
                                        <p:tav tm="0">
                                          <p:val>
                                            <p:fltVal val="0.5"/>
                                          </p:val>
                                        </p:tav>
                                        <p:tav tm="100000">
                                          <p:val>
                                            <p:strVal val="#ppt_y"/>
                                          </p:val>
                                        </p:tav>
                                      </p:tavLst>
                                    </p:anim>
                                  </p:childTnLst>
                                </p:cTn>
                              </p:par>
                            </p:childTnLst>
                          </p:cTn>
                        </p:par>
                        <p:par>
                          <p:cTn id="115" fill="hold">
                            <p:stCondLst>
                              <p:cond delay="4534"/>
                            </p:stCondLst>
                            <p:childTnLst>
                              <p:par>
                                <p:cTn id="116" presetID="26" presetClass="emph" presetSubtype="0" repeatCount="3000" fill="hold" grpId="1" nodeType="afterEffect">
                                  <p:stCondLst>
                                    <p:cond delay="0"/>
                                  </p:stCondLst>
                                  <p:childTnLst>
                                    <p:animEffect transition="out" filter="fade">
                                      <p:cBhvr>
                                        <p:cTn id="117" dur="500" tmFilter="0, 0; .2, .5; .8, .5; 1, 0"/>
                                        <p:tgtEl>
                                          <p:spTgt spid="14"/>
                                        </p:tgtEl>
                                      </p:cBhvr>
                                    </p:animEffect>
                                    <p:animScale>
                                      <p:cBhvr>
                                        <p:cTn id="118" dur="250" autoRev="1" fill="hold"/>
                                        <p:tgtEl>
                                          <p:spTgt spid="14"/>
                                        </p:tgtEl>
                                      </p:cBhvr>
                                      <p:by x="105000" y="105000"/>
                                    </p:animScale>
                                  </p:childTnLst>
                                </p:cTn>
                              </p:par>
                              <p:par>
                                <p:cTn id="119" presetID="26" presetClass="emph" presetSubtype="0" repeatCount="3000" fill="hold" grpId="1" nodeType="withEffect">
                                  <p:stCondLst>
                                    <p:cond delay="300"/>
                                  </p:stCondLst>
                                  <p:childTnLst>
                                    <p:animEffect transition="out" filter="fade">
                                      <p:cBhvr>
                                        <p:cTn id="120" dur="350" tmFilter="0, 0; .2, .5; .8, .5; 1, 0"/>
                                        <p:tgtEl>
                                          <p:spTgt spid="15"/>
                                        </p:tgtEl>
                                      </p:cBhvr>
                                    </p:animEffect>
                                    <p:animScale>
                                      <p:cBhvr>
                                        <p:cTn id="121" dur="175" autoRev="1" fill="hold"/>
                                        <p:tgtEl>
                                          <p:spTgt spid="15"/>
                                        </p:tgtEl>
                                      </p:cBhvr>
                                      <p:by x="105000" y="105000"/>
                                    </p:animScale>
                                  </p:childTnLst>
                                </p:cTn>
                              </p:par>
                              <p:par>
                                <p:cTn id="122" presetID="26" presetClass="emph" presetSubtype="0" repeatCount="4000" fill="hold" grpId="1" nodeType="withEffect">
                                  <p:stCondLst>
                                    <p:cond delay="500"/>
                                  </p:stCondLst>
                                  <p:childTnLst>
                                    <p:animEffect transition="out" filter="fade">
                                      <p:cBhvr>
                                        <p:cTn id="123" dur="250" tmFilter="0, 0; .2, .5; .8, .5; 1, 0"/>
                                        <p:tgtEl>
                                          <p:spTgt spid="20"/>
                                        </p:tgtEl>
                                      </p:cBhvr>
                                    </p:animEffect>
                                    <p:animScale>
                                      <p:cBhvr>
                                        <p:cTn id="124" dur="125" autoRev="1" fill="hold"/>
                                        <p:tgtEl>
                                          <p:spTgt spid="20"/>
                                        </p:tgtEl>
                                      </p:cBhvr>
                                      <p:by x="105000" y="105000"/>
                                    </p:animScale>
                                  </p:childTnLst>
                                </p:cTn>
                              </p:par>
                              <p:par>
                                <p:cTn id="125" presetID="26" presetClass="emph" presetSubtype="0" repeatCount="3000" fill="hold" grpId="1" nodeType="withEffect">
                                  <p:stCondLst>
                                    <p:cond delay="150"/>
                                  </p:stCondLst>
                                  <p:childTnLst>
                                    <p:animEffect transition="out" filter="fade">
                                      <p:cBhvr>
                                        <p:cTn id="126" dur="400" tmFilter="0, 0; .2, .5; .8, .5; 1, 0"/>
                                        <p:tgtEl>
                                          <p:spTgt spid="13"/>
                                        </p:tgtEl>
                                      </p:cBhvr>
                                    </p:animEffect>
                                    <p:animScale>
                                      <p:cBhvr>
                                        <p:cTn id="127" dur="20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3" grpId="1" animBg="1"/>
      <p:bldP spid="14" grpId="0" animBg="1"/>
      <p:bldP spid="14" grpId="1" animBg="1"/>
      <p:bldP spid="15" grpId="0" animBg="1"/>
      <p:bldP spid="15" grpId="1" animBg="1"/>
      <p:bldP spid="16" grpId="0" animBg="1"/>
      <p:bldP spid="17" grpId="0" animBg="1"/>
      <p:bldP spid="18" grpId="0" animBg="1"/>
      <p:bldP spid="19" grpId="0" animBg="1"/>
      <p:bldP spid="20" grpId="0" animBg="1"/>
      <p:bldP spid="20" grpId="1" animBg="1"/>
      <p:bldP spid="21" grpId="0" animBg="1"/>
      <p:bldP spid="22" grpId="0" animBg="1"/>
      <p:bldP spid="23" grpId="0" animBg="1"/>
      <p:bldP spid="24" grpId="0" animBg="1"/>
      <p:bldP spid="25"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solidFill>
                  <a:prstClr val="black">
                    <a:lumMod val="65000"/>
                    <a:lumOff val="35000"/>
                  </a:prstClr>
                </a:solidFill>
              </a:rPr>
              <a:t>企业荣誉</a:t>
            </a:r>
            <a:r>
              <a:rPr lang="en-US" altLang="zh-CN" sz="1200" dirty="0">
                <a:solidFill>
                  <a:prstClr val="black">
                    <a:lumMod val="65000"/>
                    <a:lumOff val="35000"/>
                  </a:prstClr>
                </a:solidFill>
              </a:rPr>
              <a:t>(Company Honor)</a:t>
            </a:r>
            <a:endParaRPr lang="zh-CN" altLang="en-US" dirty="0"/>
          </a:p>
        </p:txBody>
      </p:sp>
      <p:pic>
        <p:nvPicPr>
          <p:cNvPr id="3" name="图片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1520" y="2643772"/>
            <a:ext cx="1810604" cy="2497385"/>
          </a:xfrm>
          <a:prstGeom prst="rect">
            <a:avLst/>
          </a:prstGeom>
        </p:spPr>
      </p:pic>
      <p:pic>
        <p:nvPicPr>
          <p:cNvPr id="4" name="图片 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3213279"/>
            <a:ext cx="3496340" cy="1925068"/>
          </a:xfrm>
          <a:prstGeom prst="rect">
            <a:avLst/>
          </a:prstGeom>
        </p:spPr>
      </p:pic>
      <p:sp>
        <p:nvSpPr>
          <p:cNvPr id="22" name="MH_Other_1"/>
          <p:cNvSpPr/>
          <p:nvPr>
            <p:custDataLst>
              <p:tags r:id="rId1"/>
            </p:custDataLst>
          </p:nvPr>
        </p:nvSpPr>
        <p:spPr>
          <a:xfrm>
            <a:off x="2754632" y="843558"/>
            <a:ext cx="1700212" cy="2160240"/>
          </a:xfrm>
          <a:prstGeom prst="rect">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endParaRPr lang="zh-CN" altLang="en-US">
              <a:solidFill>
                <a:prstClr val="white"/>
              </a:solidFill>
            </a:endParaRPr>
          </a:p>
        </p:txBody>
      </p:sp>
      <p:sp>
        <p:nvSpPr>
          <p:cNvPr id="23" name="MH_Other_2"/>
          <p:cNvSpPr/>
          <p:nvPr>
            <p:custDataLst>
              <p:tags r:id="rId2"/>
            </p:custDataLst>
          </p:nvPr>
        </p:nvSpPr>
        <p:spPr>
          <a:xfrm>
            <a:off x="4942851" y="843558"/>
            <a:ext cx="1700213" cy="2160240"/>
          </a:xfrm>
          <a:prstGeom prst="rect">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endParaRPr lang="zh-CN" altLang="en-US">
              <a:solidFill>
                <a:prstClr val="white"/>
              </a:solidFill>
            </a:endParaRPr>
          </a:p>
        </p:txBody>
      </p:sp>
      <p:cxnSp>
        <p:nvCxnSpPr>
          <p:cNvPr id="24" name="MH_Other_7"/>
          <p:cNvCxnSpPr>
            <a:cxnSpLocks noChangeShapeType="1"/>
          </p:cNvCxnSpPr>
          <p:nvPr>
            <p:custDataLst>
              <p:tags r:id="rId3"/>
            </p:custDataLst>
          </p:nvPr>
        </p:nvCxnSpPr>
        <p:spPr bwMode="auto">
          <a:xfrm>
            <a:off x="3580562" y="3795886"/>
            <a:ext cx="4280773" cy="0"/>
          </a:xfrm>
          <a:prstGeom prst="line">
            <a:avLst/>
          </a:prstGeom>
          <a:noFill/>
          <a:ln w="6350" cap="rnd" algn="ctr">
            <a:solidFill>
              <a:srgbClr val="A8ABB8"/>
            </a:solidFill>
            <a:prstDash val="sysDash"/>
            <a:miter lim="800000"/>
            <a:headEnd/>
            <a:tailEnd/>
          </a:ln>
          <a:extLst>
            <a:ext uri="{909E8E84-426E-40DD-AFC4-6F175D3DCCD1}">
              <a14:hiddenFill xmlns:a14="http://schemas.microsoft.com/office/drawing/2010/main">
                <a:noFill/>
              </a14:hiddenFill>
            </a:ext>
          </a:extLst>
        </p:spPr>
      </p:cxnSp>
      <p:sp>
        <p:nvSpPr>
          <p:cNvPr id="25" name="MH_Desc_1"/>
          <p:cNvSpPr txBox="1">
            <a:spLocks noChangeArrowheads="1"/>
          </p:cNvSpPr>
          <p:nvPr>
            <p:custDataLst>
              <p:tags r:id="rId4"/>
            </p:custDataLst>
          </p:nvPr>
        </p:nvSpPr>
        <p:spPr bwMode="auto">
          <a:xfrm>
            <a:off x="3242490" y="3957274"/>
            <a:ext cx="4618845" cy="1046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just">
              <a:lnSpc>
                <a:spcPct val="150000"/>
              </a:lnSpc>
              <a:defRPr/>
            </a:pPr>
            <a:r>
              <a:rPr lang="zh-CN" altLang="en-US" sz="1200" dirty="0">
                <a:solidFill>
                  <a:srgbClr val="FFFFFF">
                    <a:lumMod val="50000"/>
                  </a:srgbClr>
                </a:solidFill>
                <a:latin typeface="Arial"/>
                <a:ea typeface="微软雅黑"/>
                <a:sym typeface="+mn-lt"/>
              </a:rPr>
              <a:t>您的内容打在这里，或者通过复制您的文本后，在此框中选择粘贴，并选择只保留文字。您的内容打在这里，或者通过复制您的文本后，在此框中选择粘贴，并选择只保留文字。</a:t>
            </a:r>
            <a:endParaRPr lang="zh-CN" altLang="en-US" sz="1600" dirty="0">
              <a:solidFill>
                <a:schemeClr val="tx1">
                  <a:lumMod val="50000"/>
                  <a:lumOff val="50000"/>
                </a:schemeClr>
              </a:solidFill>
              <a:latin typeface="+mn-lt"/>
              <a:ea typeface="+mn-ea"/>
            </a:endParaRPr>
          </a:p>
        </p:txBody>
      </p:sp>
      <p:grpSp>
        <p:nvGrpSpPr>
          <p:cNvPr id="26" name="组合 25"/>
          <p:cNvGrpSpPr/>
          <p:nvPr/>
        </p:nvGrpSpPr>
        <p:grpSpPr>
          <a:xfrm>
            <a:off x="8260494" y="3561274"/>
            <a:ext cx="504000" cy="504000"/>
            <a:chOff x="1031458" y="3043650"/>
            <a:chExt cx="504000" cy="504000"/>
          </a:xfrm>
        </p:grpSpPr>
        <p:sp>
          <p:nvSpPr>
            <p:cNvPr id="27" name="椭圆 26"/>
            <p:cNvSpPr>
              <a:spLocks noChangeAspect="1"/>
            </p:cNvSpPr>
            <p:nvPr/>
          </p:nvSpPr>
          <p:spPr>
            <a:xfrm>
              <a:off x="1031458" y="3043650"/>
              <a:ext cx="504000" cy="504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8" name="MH_Other_5"/>
            <p:cNvSpPr/>
            <p:nvPr>
              <p:custDataLst>
                <p:tags r:id="rId9"/>
              </p:custDataLst>
            </p:nvPr>
          </p:nvSpPr>
          <p:spPr>
            <a:xfrm>
              <a:off x="1139458" y="3151650"/>
              <a:ext cx="288000" cy="288000"/>
            </a:xfrm>
            <a:prstGeom prst="donut">
              <a:avLst>
                <a:gd name="adj" fmla="val 9123"/>
              </a:avLst>
            </a:prstGeom>
            <a:solidFill>
              <a:srgbClr val="FFFFFF"/>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400" kern="0">
                <a:solidFill>
                  <a:prstClr val="black"/>
                </a:solidFill>
                <a:latin typeface="Calibri" panose="020F0502020204030204"/>
                <a:ea typeface="宋体" panose="02010600030101010101" pitchFamily="2" charset="-122"/>
              </a:endParaRPr>
            </a:p>
          </p:txBody>
        </p:sp>
        <p:sp>
          <p:nvSpPr>
            <p:cNvPr id="29" name="MH_Other_6"/>
            <p:cNvSpPr>
              <a:spLocks noChangeAspect="1"/>
            </p:cNvSpPr>
            <p:nvPr>
              <p:custDataLst>
                <p:tags r:id="rId10"/>
              </p:custDataLst>
            </p:nvPr>
          </p:nvSpPr>
          <p:spPr>
            <a:xfrm>
              <a:off x="1215596" y="3241030"/>
              <a:ext cx="135724" cy="109241"/>
            </a:xfrm>
            <a:prstGeom prst="rightArrow">
              <a:avLst/>
            </a:prstGeom>
            <a:solidFill>
              <a:srgbClr val="FFFFFF"/>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400" kern="0">
                <a:solidFill>
                  <a:prstClr val="white"/>
                </a:solidFill>
                <a:latin typeface="Calibri" panose="020F0502020204030204"/>
                <a:ea typeface="宋体" panose="02010600030101010101" pitchFamily="2" charset="-122"/>
              </a:endParaRPr>
            </a:p>
          </p:txBody>
        </p:sp>
      </p:grpSp>
      <p:sp>
        <p:nvSpPr>
          <p:cNvPr id="32" name="MH_Other_1"/>
          <p:cNvSpPr/>
          <p:nvPr>
            <p:custDataLst>
              <p:tags r:id="rId5"/>
            </p:custDataLst>
          </p:nvPr>
        </p:nvSpPr>
        <p:spPr>
          <a:xfrm>
            <a:off x="7048252" y="864302"/>
            <a:ext cx="1700212" cy="2160240"/>
          </a:xfrm>
          <a:prstGeom prst="rect">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endParaRPr lang="zh-CN" altLang="en-US">
              <a:solidFill>
                <a:prstClr val="white"/>
              </a:solidFill>
            </a:endParaRPr>
          </a:p>
        </p:txBody>
      </p:sp>
      <p:sp>
        <p:nvSpPr>
          <p:cNvPr id="30" name="MH_Other_1"/>
          <p:cNvSpPr>
            <a:spLocks noChangeAspect="1"/>
          </p:cNvSpPr>
          <p:nvPr>
            <p:custDataLst>
              <p:tags r:id="rId6"/>
            </p:custDataLst>
          </p:nvPr>
        </p:nvSpPr>
        <p:spPr>
          <a:xfrm>
            <a:off x="2918594" y="1051884"/>
            <a:ext cx="1372288" cy="1743589"/>
          </a:xfrm>
          <a:prstGeom prst="rect">
            <a:avLst/>
          </a:prstGeom>
          <a:blipFill>
            <a:blip r:embed="rId15"/>
            <a:stretch>
              <a:fillRect/>
            </a:stretch>
          </a:blipFill>
          <a:ln w="34925">
            <a:noFill/>
          </a:ln>
          <a:effectLst>
            <a:outerShdw blurRad="2540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endParaRPr lang="zh-CN" altLang="en-US">
              <a:solidFill>
                <a:prstClr val="white"/>
              </a:solidFill>
            </a:endParaRPr>
          </a:p>
        </p:txBody>
      </p:sp>
      <p:sp>
        <p:nvSpPr>
          <p:cNvPr id="31" name="MH_Other_1"/>
          <p:cNvSpPr>
            <a:spLocks noChangeAspect="1"/>
          </p:cNvSpPr>
          <p:nvPr>
            <p:custDataLst>
              <p:tags r:id="rId7"/>
            </p:custDataLst>
          </p:nvPr>
        </p:nvSpPr>
        <p:spPr>
          <a:xfrm>
            <a:off x="5106813" y="1072628"/>
            <a:ext cx="1372288" cy="1743589"/>
          </a:xfrm>
          <a:prstGeom prst="rect">
            <a:avLst/>
          </a:prstGeom>
          <a:blipFill>
            <a:blip r:embed="rId16"/>
            <a:stretch>
              <a:fillRect/>
            </a:stretch>
          </a:blipFill>
          <a:ln w="34925">
            <a:noFill/>
          </a:ln>
          <a:effectLst>
            <a:outerShdw blurRad="2540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endParaRPr lang="zh-CN" altLang="en-US">
              <a:solidFill>
                <a:prstClr val="white"/>
              </a:solidFill>
            </a:endParaRPr>
          </a:p>
        </p:txBody>
      </p:sp>
      <p:sp>
        <p:nvSpPr>
          <p:cNvPr id="33" name="MH_Other_1"/>
          <p:cNvSpPr>
            <a:spLocks noChangeAspect="1"/>
          </p:cNvSpPr>
          <p:nvPr>
            <p:custDataLst>
              <p:tags r:id="rId8"/>
            </p:custDataLst>
          </p:nvPr>
        </p:nvSpPr>
        <p:spPr>
          <a:xfrm>
            <a:off x="7212214" y="1072628"/>
            <a:ext cx="1372288" cy="1743589"/>
          </a:xfrm>
          <a:prstGeom prst="rect">
            <a:avLst/>
          </a:prstGeom>
          <a:blipFill>
            <a:blip r:embed="rId17"/>
            <a:stretch>
              <a:fillRect/>
            </a:stretch>
          </a:blipFill>
          <a:ln w="34925">
            <a:noFill/>
          </a:ln>
          <a:effectLst>
            <a:outerShdw blurRad="2540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endParaRPr lang="zh-CN" altLang="en-US">
              <a:solidFill>
                <a:prstClr val="white"/>
              </a:solidFill>
            </a:endParaRPr>
          </a:p>
        </p:txBody>
      </p:sp>
    </p:spTree>
    <p:extLst>
      <p:ext uri="{BB962C8B-B14F-4D97-AF65-F5344CB8AC3E}">
        <p14:creationId xmlns:p14="http://schemas.microsoft.com/office/powerpoint/2010/main" val="2895984018"/>
      </p:ext>
    </p:extLst>
  </p:cSld>
  <p:clrMapOvr>
    <a:masterClrMapping/>
  </p:clrMapOvr>
  <p:transition spd="slow" advTm="600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anim calcmode="lin" valueType="num">
                                          <p:cBhvr>
                                            <p:cTn id="8" dur="1500" fill="hold"/>
                                            <p:tgtEl>
                                              <p:spTgt spid="3"/>
                                            </p:tgtEl>
                                            <p:attrNameLst>
                                              <p:attrName>ppt_x</p:attrName>
                                            </p:attrNameLst>
                                          </p:cBhvr>
                                          <p:tavLst>
                                            <p:tav tm="0">
                                              <p:val>
                                                <p:strVal val="#ppt_x"/>
                                              </p:val>
                                            </p:tav>
                                            <p:tav tm="100000">
                                              <p:val>
                                                <p:strVal val="#ppt_x"/>
                                              </p:val>
                                            </p:tav>
                                          </p:tavLst>
                                        </p:anim>
                                        <p:anim calcmode="lin" valueType="num">
                                          <p:cBhvr>
                                            <p:cTn id="9" dur="15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500"/>
                                            <p:tgtEl>
                                              <p:spTgt spid="4"/>
                                            </p:tgtEl>
                                          </p:cBhvr>
                                        </p:animEffect>
                                      </p:childTnLst>
                                    </p:cTn>
                                  </p:par>
                                </p:childTnLst>
                              </p:cTn>
                            </p:par>
                            <p:par>
                              <p:cTn id="13" fill="hold">
                                <p:stCondLst>
                                  <p:cond delay="2000"/>
                                </p:stCondLst>
                                <p:childTnLst>
                                  <p:par>
                                    <p:cTn id="14" presetID="2" presetClass="entr" presetSubtype="9"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0-#ppt_w/2"/>
                                              </p:val>
                                            </p:tav>
                                            <p:tav tm="100000">
                                              <p:val>
                                                <p:strVal val="#ppt_x"/>
                                              </p:val>
                                            </p:tav>
                                          </p:tavLst>
                                        </p:anim>
                                        <p:anim calcmode="lin" valueType="num">
                                          <p:cBhvr additive="base">
                                            <p:cTn id="17" dur="500" fill="hold"/>
                                            <p:tgtEl>
                                              <p:spTgt spid="22"/>
                                            </p:tgtEl>
                                            <p:attrNameLst>
                                              <p:attrName>ppt_y</p:attrName>
                                            </p:attrNameLst>
                                          </p:cBhvr>
                                          <p:tavLst>
                                            <p:tav tm="0">
                                              <p:val>
                                                <p:strVal val="0-#ppt_h/2"/>
                                              </p:val>
                                            </p:tav>
                                            <p:tav tm="100000">
                                              <p:val>
                                                <p:strVal val="#ppt_y"/>
                                              </p:val>
                                            </p:tav>
                                          </p:tavLst>
                                        </p:anim>
                                      </p:childTnLst>
                                    </p:cTn>
                                  </p:par>
                                  <p:par>
                                    <p:cTn id="18" presetID="2" presetClass="entr" presetSubtype="9" fill="hold" grpId="0" nodeType="withEffect">
                                      <p:stCondLst>
                                        <p:cond delay="25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0-#ppt_w/2"/>
                                              </p:val>
                                            </p:tav>
                                            <p:tav tm="100000">
                                              <p:val>
                                                <p:strVal val="#ppt_x"/>
                                              </p:val>
                                            </p:tav>
                                          </p:tavLst>
                                        </p:anim>
                                        <p:anim calcmode="lin" valueType="num">
                                          <p:cBhvr additive="base">
                                            <p:cTn id="21" dur="500" fill="hold"/>
                                            <p:tgtEl>
                                              <p:spTgt spid="23"/>
                                            </p:tgtEl>
                                            <p:attrNameLst>
                                              <p:attrName>ppt_y</p:attrName>
                                            </p:attrNameLst>
                                          </p:cBhvr>
                                          <p:tavLst>
                                            <p:tav tm="0">
                                              <p:val>
                                                <p:strVal val="0-#ppt_h/2"/>
                                              </p:val>
                                            </p:tav>
                                            <p:tav tm="100000">
                                              <p:val>
                                                <p:strVal val="#ppt_y"/>
                                              </p:val>
                                            </p:tav>
                                          </p:tavLst>
                                        </p:anim>
                                      </p:childTnLst>
                                    </p:cTn>
                                  </p:par>
                                  <p:par>
                                    <p:cTn id="22" presetID="2" presetClass="entr" presetSubtype="9" fill="hold" grpId="0" nodeType="withEffect">
                                      <p:stCondLst>
                                        <p:cond delay="50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fill="hold"/>
                                            <p:tgtEl>
                                              <p:spTgt spid="32"/>
                                            </p:tgtEl>
                                            <p:attrNameLst>
                                              <p:attrName>ppt_x</p:attrName>
                                            </p:attrNameLst>
                                          </p:cBhvr>
                                          <p:tavLst>
                                            <p:tav tm="0">
                                              <p:val>
                                                <p:strVal val="0-#ppt_w/2"/>
                                              </p:val>
                                            </p:tav>
                                            <p:tav tm="100000">
                                              <p:val>
                                                <p:strVal val="#ppt_x"/>
                                              </p:val>
                                            </p:tav>
                                          </p:tavLst>
                                        </p:anim>
                                        <p:anim calcmode="lin" valueType="num">
                                          <p:cBhvr additive="base">
                                            <p:cTn id="25" dur="500" fill="hold"/>
                                            <p:tgtEl>
                                              <p:spTgt spid="32"/>
                                            </p:tgtEl>
                                            <p:attrNameLst>
                                              <p:attrName>ppt_y</p:attrName>
                                            </p:attrNameLst>
                                          </p:cBhvr>
                                          <p:tavLst>
                                            <p:tav tm="0">
                                              <p:val>
                                                <p:strVal val="0-#ppt_h/2"/>
                                              </p:val>
                                            </p:tav>
                                            <p:tav tm="100000">
                                              <p:val>
                                                <p:strVal val="#ppt_y"/>
                                              </p:val>
                                            </p:tav>
                                          </p:tavLst>
                                        </p:anim>
                                      </p:childTnLst>
                                    </p:cTn>
                                  </p:par>
                                  <p:par>
                                    <p:cTn id="26" presetID="2" presetClass="entr" presetSubtype="3" fill="hold" grpId="0" nodeType="withEffect">
                                      <p:stCondLst>
                                        <p:cond delay="75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1+#ppt_w/2"/>
                                              </p:val>
                                            </p:tav>
                                            <p:tav tm="100000">
                                              <p:val>
                                                <p:strVal val="#ppt_x"/>
                                              </p:val>
                                            </p:tav>
                                          </p:tavLst>
                                        </p:anim>
                                        <p:anim calcmode="lin" valueType="num">
                                          <p:cBhvr additive="base">
                                            <p:cTn id="29" dur="500" fill="hold"/>
                                            <p:tgtEl>
                                              <p:spTgt spid="30"/>
                                            </p:tgtEl>
                                            <p:attrNameLst>
                                              <p:attrName>ppt_y</p:attrName>
                                            </p:attrNameLst>
                                          </p:cBhvr>
                                          <p:tavLst>
                                            <p:tav tm="0">
                                              <p:val>
                                                <p:strVal val="0-#ppt_h/2"/>
                                              </p:val>
                                            </p:tav>
                                            <p:tav tm="100000">
                                              <p:val>
                                                <p:strVal val="#ppt_y"/>
                                              </p:val>
                                            </p:tav>
                                          </p:tavLst>
                                        </p:anim>
                                      </p:childTnLst>
                                    </p:cTn>
                                  </p:par>
                                  <p:par>
                                    <p:cTn id="30" presetID="2" presetClass="entr" presetSubtype="3" fill="hold" grpId="0" nodeType="withEffect">
                                      <p:stCondLst>
                                        <p:cond delay="100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1+#ppt_w/2"/>
                                              </p:val>
                                            </p:tav>
                                            <p:tav tm="100000">
                                              <p:val>
                                                <p:strVal val="#ppt_x"/>
                                              </p:val>
                                            </p:tav>
                                          </p:tavLst>
                                        </p:anim>
                                        <p:anim calcmode="lin" valueType="num">
                                          <p:cBhvr additive="base">
                                            <p:cTn id="33" dur="500" fill="hold"/>
                                            <p:tgtEl>
                                              <p:spTgt spid="31"/>
                                            </p:tgtEl>
                                            <p:attrNameLst>
                                              <p:attrName>ppt_y</p:attrName>
                                            </p:attrNameLst>
                                          </p:cBhvr>
                                          <p:tavLst>
                                            <p:tav tm="0">
                                              <p:val>
                                                <p:strVal val="0-#ppt_h/2"/>
                                              </p:val>
                                            </p:tav>
                                            <p:tav tm="100000">
                                              <p:val>
                                                <p:strVal val="#ppt_y"/>
                                              </p:val>
                                            </p:tav>
                                          </p:tavLst>
                                        </p:anim>
                                      </p:childTnLst>
                                    </p:cTn>
                                  </p:par>
                                  <p:par>
                                    <p:cTn id="34" presetID="2" presetClass="entr" presetSubtype="3" fill="hold" grpId="0" nodeType="withEffect">
                                      <p:stCondLst>
                                        <p:cond delay="125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1+#ppt_w/2"/>
                                              </p:val>
                                            </p:tav>
                                            <p:tav tm="100000">
                                              <p:val>
                                                <p:strVal val="#ppt_x"/>
                                              </p:val>
                                            </p:tav>
                                          </p:tavLst>
                                        </p:anim>
                                        <p:anim calcmode="lin" valueType="num">
                                          <p:cBhvr additive="base">
                                            <p:cTn id="37" dur="500" fill="hold"/>
                                            <p:tgtEl>
                                              <p:spTgt spid="33"/>
                                            </p:tgtEl>
                                            <p:attrNameLst>
                                              <p:attrName>ppt_y</p:attrName>
                                            </p:attrNameLst>
                                          </p:cBhvr>
                                          <p:tavLst>
                                            <p:tav tm="0">
                                              <p:val>
                                                <p:strVal val="0-#ppt_h/2"/>
                                              </p:val>
                                            </p:tav>
                                            <p:tav tm="100000">
                                              <p:val>
                                                <p:strVal val="#ppt_y"/>
                                              </p:val>
                                            </p:tav>
                                          </p:tavLst>
                                        </p:anim>
                                      </p:childTnLst>
                                    </p:cTn>
                                  </p:par>
                                </p:childTnLst>
                              </p:cTn>
                            </p:par>
                            <p:par>
                              <p:cTn id="38" fill="hold">
                                <p:stCondLst>
                                  <p:cond delay="3750"/>
                                </p:stCondLst>
                                <p:childTnLst>
                                  <p:par>
                                    <p:cTn id="39" presetID="2" presetClass="entr" presetSubtype="8" fill="hold" nodeType="afterEffect" p14:presetBounceEnd="50000">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14:bounceEnd="50000">
                                          <p:cBhvr additive="base">
                                            <p:cTn id="41" dur="1000" fill="hold"/>
                                            <p:tgtEl>
                                              <p:spTgt spid="26"/>
                                            </p:tgtEl>
                                            <p:attrNameLst>
                                              <p:attrName>ppt_x</p:attrName>
                                            </p:attrNameLst>
                                          </p:cBhvr>
                                          <p:tavLst>
                                            <p:tav tm="0">
                                              <p:val>
                                                <p:strVal val="0-#ppt_w/2"/>
                                              </p:val>
                                            </p:tav>
                                            <p:tav tm="100000">
                                              <p:val>
                                                <p:strVal val="#ppt_x"/>
                                              </p:val>
                                            </p:tav>
                                          </p:tavLst>
                                        </p:anim>
                                        <p:anim calcmode="lin" valueType="num" p14:bounceEnd="50000">
                                          <p:cBhvr additive="base">
                                            <p:cTn id="42" dur="1000" fill="hold"/>
                                            <p:tgtEl>
                                              <p:spTgt spid="26"/>
                                            </p:tgtEl>
                                            <p:attrNameLst>
                                              <p:attrName>ppt_y</p:attrName>
                                            </p:attrNameLst>
                                          </p:cBhvr>
                                          <p:tavLst>
                                            <p:tav tm="0">
                                              <p:val>
                                                <p:strVal val="#ppt_y"/>
                                              </p:val>
                                            </p:tav>
                                            <p:tav tm="100000">
                                              <p:val>
                                                <p:strVal val="#ppt_y"/>
                                              </p:val>
                                            </p:tav>
                                          </p:tavLst>
                                        </p:anim>
                                      </p:childTnLst>
                                    </p:cTn>
                                  </p:par>
                                  <p:par>
                                    <p:cTn id="43" presetID="22" presetClass="entr" presetSubtype="8" fill="hold" nodeType="withEffect">
                                      <p:stCondLst>
                                        <p:cond delay="500"/>
                                      </p:stCondLst>
                                      <p:childTnLst>
                                        <p:set>
                                          <p:cBhvr>
                                            <p:cTn id="44" dur="1" fill="hold">
                                              <p:stCondLst>
                                                <p:cond delay="0"/>
                                              </p:stCondLst>
                                            </p:cTn>
                                            <p:tgtEl>
                                              <p:spTgt spid="24"/>
                                            </p:tgtEl>
                                            <p:attrNameLst>
                                              <p:attrName>style.visibility</p:attrName>
                                            </p:attrNameLst>
                                          </p:cBhvr>
                                          <p:to>
                                            <p:strVal val="visible"/>
                                          </p:to>
                                        </p:set>
                                        <p:animEffect transition="in" filter="wipe(left)">
                                          <p:cBhvr>
                                            <p:cTn id="45" dur="500"/>
                                            <p:tgtEl>
                                              <p:spTgt spid="24"/>
                                            </p:tgtEl>
                                          </p:cBhvr>
                                        </p:animEffect>
                                      </p:childTnLst>
                                    </p:cTn>
                                  </p:par>
                                </p:childTnLst>
                              </p:cTn>
                            </p:par>
                            <p:par>
                              <p:cTn id="46" fill="hold">
                                <p:stCondLst>
                                  <p:cond delay="4750"/>
                                </p:stCondLst>
                                <p:childTnLst>
                                  <p:par>
                                    <p:cTn id="47" presetID="25"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p:cTn id="49" dur="500" decel="50000" fill="hold">
                                              <p:stCondLst>
                                                <p:cond delay="0"/>
                                              </p:stCondLst>
                                            </p:cTn>
                                            <p:tgtEl>
                                              <p:spTgt spid="25"/>
                                            </p:tgtEl>
                                            <p:attrNameLst>
                                              <p:attrName>style.rotation</p:attrName>
                                            </p:attrNameLst>
                                          </p:cBhvr>
                                          <p:tavLst>
                                            <p:tav tm="0">
                                              <p:val>
                                                <p:fltVal val="-90"/>
                                              </p:val>
                                            </p:tav>
                                            <p:tav tm="100000">
                                              <p:val>
                                                <p:fltVal val="0"/>
                                              </p:val>
                                            </p:tav>
                                          </p:tavLst>
                                        </p:anim>
                                        <p:anim calcmode="lin" valueType="num">
                                          <p:cBhvr>
                                            <p:cTn id="50" dur="500" decel="50000" fill="hold">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51" dur="500" accel="50000" fill="hold">
                                              <p:stCondLst>
                                                <p:cond delay="500"/>
                                              </p:stCondLst>
                                            </p:cTn>
                                            <p:tgtEl>
                                              <p:spTgt spid="25"/>
                                            </p:tgtEl>
                                            <p:attrNameLst>
                                              <p:attrName>ppt_w</p:attrName>
                                            </p:attrNameLst>
                                          </p:cBhvr>
                                          <p:tavLst>
                                            <p:tav tm="0">
                                              <p:val>
                                                <p:strVal val="#ppt_w*.05"/>
                                              </p:val>
                                            </p:tav>
                                            <p:tav tm="100000">
                                              <p:val>
                                                <p:strVal val="#ppt_w"/>
                                              </p:val>
                                            </p:tav>
                                          </p:tavLst>
                                        </p:anim>
                                        <p:anim calcmode="lin" valueType="num">
                                          <p:cBhvr>
                                            <p:cTn id="52" dur="1000" fill="hold"/>
                                            <p:tgtEl>
                                              <p:spTgt spid="25"/>
                                            </p:tgtEl>
                                            <p:attrNameLst>
                                              <p:attrName>ppt_h</p:attrName>
                                            </p:attrNameLst>
                                          </p:cBhvr>
                                          <p:tavLst>
                                            <p:tav tm="0">
                                              <p:val>
                                                <p:strVal val="#ppt_h"/>
                                              </p:val>
                                            </p:tav>
                                            <p:tav tm="100000">
                                              <p:val>
                                                <p:strVal val="#ppt_h"/>
                                              </p:val>
                                            </p:tav>
                                          </p:tavLst>
                                        </p:anim>
                                        <p:anim calcmode="lin" valueType="num">
                                          <p:cBhvr>
                                            <p:cTn id="53" dur="500" decel="50000" fill="hold">
                                              <p:stCondLst>
                                                <p:cond delay="0"/>
                                              </p:stCondLst>
                                            </p:cTn>
                                            <p:tgtEl>
                                              <p:spTgt spid="25"/>
                                            </p:tgtEl>
                                            <p:attrNameLst>
                                              <p:attrName>ppt_x</p:attrName>
                                            </p:attrNameLst>
                                          </p:cBhvr>
                                          <p:tavLst>
                                            <p:tav tm="0">
                                              <p:val>
                                                <p:strVal val="#ppt_x+.4"/>
                                              </p:val>
                                            </p:tav>
                                            <p:tav tm="100000">
                                              <p:val>
                                                <p:strVal val="#ppt_x"/>
                                              </p:val>
                                            </p:tav>
                                          </p:tavLst>
                                        </p:anim>
                                        <p:anim calcmode="lin" valueType="num">
                                          <p:cBhvr>
                                            <p:cTn id="54" dur="500" decel="50000" fill="hold">
                                              <p:stCondLst>
                                                <p:cond delay="0"/>
                                              </p:stCondLst>
                                            </p:cTn>
                                            <p:tgtEl>
                                              <p:spTgt spid="25"/>
                                            </p:tgtEl>
                                            <p:attrNameLst>
                                              <p:attrName>ppt_y</p:attrName>
                                            </p:attrNameLst>
                                          </p:cBhvr>
                                          <p:tavLst>
                                            <p:tav tm="0">
                                              <p:val>
                                                <p:strVal val="#ppt_y-.2"/>
                                              </p:val>
                                            </p:tav>
                                            <p:tav tm="100000">
                                              <p:val>
                                                <p:strVal val="#ppt_y+.1"/>
                                              </p:val>
                                            </p:tav>
                                          </p:tavLst>
                                        </p:anim>
                                        <p:anim calcmode="lin" valueType="num">
                                          <p:cBhvr>
                                            <p:cTn id="55" dur="500" accel="50000" fill="hold">
                                              <p:stCondLst>
                                                <p:cond delay="500"/>
                                              </p:stCondLst>
                                            </p:cTn>
                                            <p:tgtEl>
                                              <p:spTgt spid="25"/>
                                            </p:tgtEl>
                                            <p:attrNameLst>
                                              <p:attrName>ppt_y</p:attrName>
                                            </p:attrNameLst>
                                          </p:cBhvr>
                                          <p:tavLst>
                                            <p:tav tm="0">
                                              <p:val>
                                                <p:strVal val="#ppt_y+.1"/>
                                              </p:val>
                                            </p:tav>
                                            <p:tav tm="100000">
                                              <p:val>
                                                <p:strVal val="#ppt_y"/>
                                              </p:val>
                                            </p:tav>
                                          </p:tavLst>
                                        </p:anim>
                                        <p:animEffect transition="in" filter="fade">
                                          <p:cBhvr>
                                            <p:cTn id="56" dur="1000" decel="50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p:bldP spid="32" grpId="0" animBg="1"/>
          <p:bldP spid="30" grpId="0" animBg="1"/>
          <p:bldP spid="31" grpId="0" animBg="1"/>
          <p:bldP spid="3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anim calcmode="lin" valueType="num">
                                          <p:cBhvr>
                                            <p:cTn id="8" dur="1500" fill="hold"/>
                                            <p:tgtEl>
                                              <p:spTgt spid="3"/>
                                            </p:tgtEl>
                                            <p:attrNameLst>
                                              <p:attrName>ppt_x</p:attrName>
                                            </p:attrNameLst>
                                          </p:cBhvr>
                                          <p:tavLst>
                                            <p:tav tm="0">
                                              <p:val>
                                                <p:strVal val="#ppt_x"/>
                                              </p:val>
                                            </p:tav>
                                            <p:tav tm="100000">
                                              <p:val>
                                                <p:strVal val="#ppt_x"/>
                                              </p:val>
                                            </p:tav>
                                          </p:tavLst>
                                        </p:anim>
                                        <p:anim calcmode="lin" valueType="num">
                                          <p:cBhvr>
                                            <p:cTn id="9" dur="15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500"/>
                                            <p:tgtEl>
                                              <p:spTgt spid="4"/>
                                            </p:tgtEl>
                                          </p:cBhvr>
                                        </p:animEffect>
                                      </p:childTnLst>
                                    </p:cTn>
                                  </p:par>
                                </p:childTnLst>
                              </p:cTn>
                            </p:par>
                            <p:par>
                              <p:cTn id="13" fill="hold">
                                <p:stCondLst>
                                  <p:cond delay="2000"/>
                                </p:stCondLst>
                                <p:childTnLst>
                                  <p:par>
                                    <p:cTn id="14" presetID="2" presetClass="entr" presetSubtype="9"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0-#ppt_w/2"/>
                                              </p:val>
                                            </p:tav>
                                            <p:tav tm="100000">
                                              <p:val>
                                                <p:strVal val="#ppt_x"/>
                                              </p:val>
                                            </p:tav>
                                          </p:tavLst>
                                        </p:anim>
                                        <p:anim calcmode="lin" valueType="num">
                                          <p:cBhvr additive="base">
                                            <p:cTn id="17" dur="500" fill="hold"/>
                                            <p:tgtEl>
                                              <p:spTgt spid="22"/>
                                            </p:tgtEl>
                                            <p:attrNameLst>
                                              <p:attrName>ppt_y</p:attrName>
                                            </p:attrNameLst>
                                          </p:cBhvr>
                                          <p:tavLst>
                                            <p:tav tm="0">
                                              <p:val>
                                                <p:strVal val="0-#ppt_h/2"/>
                                              </p:val>
                                            </p:tav>
                                            <p:tav tm="100000">
                                              <p:val>
                                                <p:strVal val="#ppt_y"/>
                                              </p:val>
                                            </p:tav>
                                          </p:tavLst>
                                        </p:anim>
                                      </p:childTnLst>
                                    </p:cTn>
                                  </p:par>
                                  <p:par>
                                    <p:cTn id="18" presetID="2" presetClass="entr" presetSubtype="9" fill="hold" grpId="0" nodeType="withEffect">
                                      <p:stCondLst>
                                        <p:cond delay="25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0-#ppt_w/2"/>
                                              </p:val>
                                            </p:tav>
                                            <p:tav tm="100000">
                                              <p:val>
                                                <p:strVal val="#ppt_x"/>
                                              </p:val>
                                            </p:tav>
                                          </p:tavLst>
                                        </p:anim>
                                        <p:anim calcmode="lin" valueType="num">
                                          <p:cBhvr additive="base">
                                            <p:cTn id="21" dur="500" fill="hold"/>
                                            <p:tgtEl>
                                              <p:spTgt spid="23"/>
                                            </p:tgtEl>
                                            <p:attrNameLst>
                                              <p:attrName>ppt_y</p:attrName>
                                            </p:attrNameLst>
                                          </p:cBhvr>
                                          <p:tavLst>
                                            <p:tav tm="0">
                                              <p:val>
                                                <p:strVal val="0-#ppt_h/2"/>
                                              </p:val>
                                            </p:tav>
                                            <p:tav tm="100000">
                                              <p:val>
                                                <p:strVal val="#ppt_y"/>
                                              </p:val>
                                            </p:tav>
                                          </p:tavLst>
                                        </p:anim>
                                      </p:childTnLst>
                                    </p:cTn>
                                  </p:par>
                                  <p:par>
                                    <p:cTn id="22" presetID="2" presetClass="entr" presetSubtype="9" fill="hold" grpId="0" nodeType="withEffect">
                                      <p:stCondLst>
                                        <p:cond delay="50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fill="hold"/>
                                            <p:tgtEl>
                                              <p:spTgt spid="32"/>
                                            </p:tgtEl>
                                            <p:attrNameLst>
                                              <p:attrName>ppt_x</p:attrName>
                                            </p:attrNameLst>
                                          </p:cBhvr>
                                          <p:tavLst>
                                            <p:tav tm="0">
                                              <p:val>
                                                <p:strVal val="0-#ppt_w/2"/>
                                              </p:val>
                                            </p:tav>
                                            <p:tav tm="100000">
                                              <p:val>
                                                <p:strVal val="#ppt_x"/>
                                              </p:val>
                                            </p:tav>
                                          </p:tavLst>
                                        </p:anim>
                                        <p:anim calcmode="lin" valueType="num">
                                          <p:cBhvr additive="base">
                                            <p:cTn id="25" dur="500" fill="hold"/>
                                            <p:tgtEl>
                                              <p:spTgt spid="32"/>
                                            </p:tgtEl>
                                            <p:attrNameLst>
                                              <p:attrName>ppt_y</p:attrName>
                                            </p:attrNameLst>
                                          </p:cBhvr>
                                          <p:tavLst>
                                            <p:tav tm="0">
                                              <p:val>
                                                <p:strVal val="0-#ppt_h/2"/>
                                              </p:val>
                                            </p:tav>
                                            <p:tav tm="100000">
                                              <p:val>
                                                <p:strVal val="#ppt_y"/>
                                              </p:val>
                                            </p:tav>
                                          </p:tavLst>
                                        </p:anim>
                                      </p:childTnLst>
                                    </p:cTn>
                                  </p:par>
                                  <p:par>
                                    <p:cTn id="26" presetID="2" presetClass="entr" presetSubtype="3" fill="hold" grpId="0" nodeType="withEffect">
                                      <p:stCondLst>
                                        <p:cond delay="75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1+#ppt_w/2"/>
                                              </p:val>
                                            </p:tav>
                                            <p:tav tm="100000">
                                              <p:val>
                                                <p:strVal val="#ppt_x"/>
                                              </p:val>
                                            </p:tav>
                                          </p:tavLst>
                                        </p:anim>
                                        <p:anim calcmode="lin" valueType="num">
                                          <p:cBhvr additive="base">
                                            <p:cTn id="29" dur="500" fill="hold"/>
                                            <p:tgtEl>
                                              <p:spTgt spid="30"/>
                                            </p:tgtEl>
                                            <p:attrNameLst>
                                              <p:attrName>ppt_y</p:attrName>
                                            </p:attrNameLst>
                                          </p:cBhvr>
                                          <p:tavLst>
                                            <p:tav tm="0">
                                              <p:val>
                                                <p:strVal val="0-#ppt_h/2"/>
                                              </p:val>
                                            </p:tav>
                                            <p:tav tm="100000">
                                              <p:val>
                                                <p:strVal val="#ppt_y"/>
                                              </p:val>
                                            </p:tav>
                                          </p:tavLst>
                                        </p:anim>
                                      </p:childTnLst>
                                    </p:cTn>
                                  </p:par>
                                  <p:par>
                                    <p:cTn id="30" presetID="2" presetClass="entr" presetSubtype="3" fill="hold" grpId="0" nodeType="withEffect">
                                      <p:stCondLst>
                                        <p:cond delay="100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1+#ppt_w/2"/>
                                              </p:val>
                                            </p:tav>
                                            <p:tav tm="100000">
                                              <p:val>
                                                <p:strVal val="#ppt_x"/>
                                              </p:val>
                                            </p:tav>
                                          </p:tavLst>
                                        </p:anim>
                                        <p:anim calcmode="lin" valueType="num">
                                          <p:cBhvr additive="base">
                                            <p:cTn id="33" dur="500" fill="hold"/>
                                            <p:tgtEl>
                                              <p:spTgt spid="31"/>
                                            </p:tgtEl>
                                            <p:attrNameLst>
                                              <p:attrName>ppt_y</p:attrName>
                                            </p:attrNameLst>
                                          </p:cBhvr>
                                          <p:tavLst>
                                            <p:tav tm="0">
                                              <p:val>
                                                <p:strVal val="0-#ppt_h/2"/>
                                              </p:val>
                                            </p:tav>
                                            <p:tav tm="100000">
                                              <p:val>
                                                <p:strVal val="#ppt_y"/>
                                              </p:val>
                                            </p:tav>
                                          </p:tavLst>
                                        </p:anim>
                                      </p:childTnLst>
                                    </p:cTn>
                                  </p:par>
                                  <p:par>
                                    <p:cTn id="34" presetID="2" presetClass="entr" presetSubtype="3" fill="hold" grpId="0" nodeType="withEffect">
                                      <p:stCondLst>
                                        <p:cond delay="125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1+#ppt_w/2"/>
                                              </p:val>
                                            </p:tav>
                                            <p:tav tm="100000">
                                              <p:val>
                                                <p:strVal val="#ppt_x"/>
                                              </p:val>
                                            </p:tav>
                                          </p:tavLst>
                                        </p:anim>
                                        <p:anim calcmode="lin" valueType="num">
                                          <p:cBhvr additive="base">
                                            <p:cTn id="37" dur="500" fill="hold"/>
                                            <p:tgtEl>
                                              <p:spTgt spid="33"/>
                                            </p:tgtEl>
                                            <p:attrNameLst>
                                              <p:attrName>ppt_y</p:attrName>
                                            </p:attrNameLst>
                                          </p:cBhvr>
                                          <p:tavLst>
                                            <p:tav tm="0">
                                              <p:val>
                                                <p:strVal val="0-#ppt_h/2"/>
                                              </p:val>
                                            </p:tav>
                                            <p:tav tm="100000">
                                              <p:val>
                                                <p:strVal val="#ppt_y"/>
                                              </p:val>
                                            </p:tav>
                                          </p:tavLst>
                                        </p:anim>
                                      </p:childTnLst>
                                    </p:cTn>
                                  </p:par>
                                </p:childTnLst>
                              </p:cTn>
                            </p:par>
                            <p:par>
                              <p:cTn id="38" fill="hold">
                                <p:stCondLst>
                                  <p:cond delay="3750"/>
                                </p:stCondLst>
                                <p:childTnLst>
                                  <p:par>
                                    <p:cTn id="39" presetID="2" presetClass="entr" presetSubtype="8"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1000" fill="hold"/>
                                            <p:tgtEl>
                                              <p:spTgt spid="26"/>
                                            </p:tgtEl>
                                            <p:attrNameLst>
                                              <p:attrName>ppt_x</p:attrName>
                                            </p:attrNameLst>
                                          </p:cBhvr>
                                          <p:tavLst>
                                            <p:tav tm="0">
                                              <p:val>
                                                <p:strVal val="0-#ppt_w/2"/>
                                              </p:val>
                                            </p:tav>
                                            <p:tav tm="100000">
                                              <p:val>
                                                <p:strVal val="#ppt_x"/>
                                              </p:val>
                                            </p:tav>
                                          </p:tavLst>
                                        </p:anim>
                                        <p:anim calcmode="lin" valueType="num">
                                          <p:cBhvr additive="base">
                                            <p:cTn id="42" dur="1000" fill="hold"/>
                                            <p:tgtEl>
                                              <p:spTgt spid="26"/>
                                            </p:tgtEl>
                                            <p:attrNameLst>
                                              <p:attrName>ppt_y</p:attrName>
                                            </p:attrNameLst>
                                          </p:cBhvr>
                                          <p:tavLst>
                                            <p:tav tm="0">
                                              <p:val>
                                                <p:strVal val="#ppt_y"/>
                                              </p:val>
                                            </p:tav>
                                            <p:tav tm="100000">
                                              <p:val>
                                                <p:strVal val="#ppt_y"/>
                                              </p:val>
                                            </p:tav>
                                          </p:tavLst>
                                        </p:anim>
                                      </p:childTnLst>
                                    </p:cTn>
                                  </p:par>
                                  <p:par>
                                    <p:cTn id="43" presetID="22" presetClass="entr" presetSubtype="8" fill="hold" nodeType="withEffect">
                                      <p:stCondLst>
                                        <p:cond delay="500"/>
                                      </p:stCondLst>
                                      <p:childTnLst>
                                        <p:set>
                                          <p:cBhvr>
                                            <p:cTn id="44" dur="1" fill="hold">
                                              <p:stCondLst>
                                                <p:cond delay="0"/>
                                              </p:stCondLst>
                                            </p:cTn>
                                            <p:tgtEl>
                                              <p:spTgt spid="24"/>
                                            </p:tgtEl>
                                            <p:attrNameLst>
                                              <p:attrName>style.visibility</p:attrName>
                                            </p:attrNameLst>
                                          </p:cBhvr>
                                          <p:to>
                                            <p:strVal val="visible"/>
                                          </p:to>
                                        </p:set>
                                        <p:animEffect transition="in" filter="wipe(left)">
                                          <p:cBhvr>
                                            <p:cTn id="45" dur="500"/>
                                            <p:tgtEl>
                                              <p:spTgt spid="24"/>
                                            </p:tgtEl>
                                          </p:cBhvr>
                                        </p:animEffect>
                                      </p:childTnLst>
                                    </p:cTn>
                                  </p:par>
                                </p:childTnLst>
                              </p:cTn>
                            </p:par>
                            <p:par>
                              <p:cTn id="46" fill="hold">
                                <p:stCondLst>
                                  <p:cond delay="4750"/>
                                </p:stCondLst>
                                <p:childTnLst>
                                  <p:par>
                                    <p:cTn id="47" presetID="25"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p:cTn id="49" dur="500" decel="50000" fill="hold">
                                              <p:stCondLst>
                                                <p:cond delay="0"/>
                                              </p:stCondLst>
                                            </p:cTn>
                                            <p:tgtEl>
                                              <p:spTgt spid="25"/>
                                            </p:tgtEl>
                                            <p:attrNameLst>
                                              <p:attrName>style.rotation</p:attrName>
                                            </p:attrNameLst>
                                          </p:cBhvr>
                                          <p:tavLst>
                                            <p:tav tm="0">
                                              <p:val>
                                                <p:fltVal val="-90"/>
                                              </p:val>
                                            </p:tav>
                                            <p:tav tm="100000">
                                              <p:val>
                                                <p:fltVal val="0"/>
                                              </p:val>
                                            </p:tav>
                                          </p:tavLst>
                                        </p:anim>
                                        <p:anim calcmode="lin" valueType="num">
                                          <p:cBhvr>
                                            <p:cTn id="50" dur="500" decel="50000" fill="hold">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51" dur="500" accel="50000" fill="hold">
                                              <p:stCondLst>
                                                <p:cond delay="500"/>
                                              </p:stCondLst>
                                            </p:cTn>
                                            <p:tgtEl>
                                              <p:spTgt spid="25"/>
                                            </p:tgtEl>
                                            <p:attrNameLst>
                                              <p:attrName>ppt_w</p:attrName>
                                            </p:attrNameLst>
                                          </p:cBhvr>
                                          <p:tavLst>
                                            <p:tav tm="0">
                                              <p:val>
                                                <p:strVal val="#ppt_w*.05"/>
                                              </p:val>
                                            </p:tav>
                                            <p:tav tm="100000">
                                              <p:val>
                                                <p:strVal val="#ppt_w"/>
                                              </p:val>
                                            </p:tav>
                                          </p:tavLst>
                                        </p:anim>
                                        <p:anim calcmode="lin" valueType="num">
                                          <p:cBhvr>
                                            <p:cTn id="52" dur="1000" fill="hold"/>
                                            <p:tgtEl>
                                              <p:spTgt spid="25"/>
                                            </p:tgtEl>
                                            <p:attrNameLst>
                                              <p:attrName>ppt_h</p:attrName>
                                            </p:attrNameLst>
                                          </p:cBhvr>
                                          <p:tavLst>
                                            <p:tav tm="0">
                                              <p:val>
                                                <p:strVal val="#ppt_h"/>
                                              </p:val>
                                            </p:tav>
                                            <p:tav tm="100000">
                                              <p:val>
                                                <p:strVal val="#ppt_h"/>
                                              </p:val>
                                            </p:tav>
                                          </p:tavLst>
                                        </p:anim>
                                        <p:anim calcmode="lin" valueType="num">
                                          <p:cBhvr>
                                            <p:cTn id="53" dur="500" decel="50000" fill="hold">
                                              <p:stCondLst>
                                                <p:cond delay="0"/>
                                              </p:stCondLst>
                                            </p:cTn>
                                            <p:tgtEl>
                                              <p:spTgt spid="25"/>
                                            </p:tgtEl>
                                            <p:attrNameLst>
                                              <p:attrName>ppt_x</p:attrName>
                                            </p:attrNameLst>
                                          </p:cBhvr>
                                          <p:tavLst>
                                            <p:tav tm="0">
                                              <p:val>
                                                <p:strVal val="#ppt_x+.4"/>
                                              </p:val>
                                            </p:tav>
                                            <p:tav tm="100000">
                                              <p:val>
                                                <p:strVal val="#ppt_x"/>
                                              </p:val>
                                            </p:tav>
                                          </p:tavLst>
                                        </p:anim>
                                        <p:anim calcmode="lin" valueType="num">
                                          <p:cBhvr>
                                            <p:cTn id="54" dur="500" decel="50000" fill="hold">
                                              <p:stCondLst>
                                                <p:cond delay="0"/>
                                              </p:stCondLst>
                                            </p:cTn>
                                            <p:tgtEl>
                                              <p:spTgt spid="25"/>
                                            </p:tgtEl>
                                            <p:attrNameLst>
                                              <p:attrName>ppt_y</p:attrName>
                                            </p:attrNameLst>
                                          </p:cBhvr>
                                          <p:tavLst>
                                            <p:tav tm="0">
                                              <p:val>
                                                <p:strVal val="#ppt_y-.2"/>
                                              </p:val>
                                            </p:tav>
                                            <p:tav tm="100000">
                                              <p:val>
                                                <p:strVal val="#ppt_y+.1"/>
                                              </p:val>
                                            </p:tav>
                                          </p:tavLst>
                                        </p:anim>
                                        <p:anim calcmode="lin" valueType="num">
                                          <p:cBhvr>
                                            <p:cTn id="55" dur="500" accel="50000" fill="hold">
                                              <p:stCondLst>
                                                <p:cond delay="500"/>
                                              </p:stCondLst>
                                            </p:cTn>
                                            <p:tgtEl>
                                              <p:spTgt spid="25"/>
                                            </p:tgtEl>
                                            <p:attrNameLst>
                                              <p:attrName>ppt_y</p:attrName>
                                            </p:attrNameLst>
                                          </p:cBhvr>
                                          <p:tavLst>
                                            <p:tav tm="0">
                                              <p:val>
                                                <p:strVal val="#ppt_y+.1"/>
                                              </p:val>
                                            </p:tav>
                                            <p:tav tm="100000">
                                              <p:val>
                                                <p:strVal val="#ppt_y"/>
                                              </p:val>
                                            </p:tav>
                                          </p:tavLst>
                                        </p:anim>
                                        <p:animEffect transition="in" filter="fade">
                                          <p:cBhvr>
                                            <p:cTn id="56" dur="1000" decel="50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p:bldP spid="32" grpId="0" animBg="1"/>
          <p:bldP spid="30" grpId="0" animBg="1"/>
          <p:bldP spid="31" grpId="0" animBg="1"/>
          <p:bldP spid="33"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b="10961"/>
          <a:stretch/>
        </p:blipFill>
        <p:spPr>
          <a:xfrm>
            <a:off x="6552364" y="1094879"/>
            <a:ext cx="1959022" cy="2524177"/>
          </a:xfrm>
          <a:prstGeom prst="rect">
            <a:avLst/>
          </a:prstGeom>
          <a:effectLst>
            <a:reflection blurRad="6350" stA="50000" endA="300" endPos="55000" dir="5400000" sy="-100000" algn="bl" rotWithShape="0"/>
          </a:effectLst>
        </p:spPr>
      </p:pic>
      <p:sp>
        <p:nvSpPr>
          <p:cNvPr id="2" name="标题 1"/>
          <p:cNvSpPr>
            <a:spLocks noGrp="1"/>
          </p:cNvSpPr>
          <p:nvPr>
            <p:ph type="title"/>
          </p:nvPr>
        </p:nvSpPr>
        <p:spPr/>
        <p:txBody>
          <a:bodyPr/>
          <a:lstStyle/>
          <a:p>
            <a:r>
              <a:rPr lang="zh-CN" altLang="en-US" sz="2000" dirty="0">
                <a:solidFill>
                  <a:prstClr val="black">
                    <a:lumMod val="65000"/>
                    <a:lumOff val="35000"/>
                  </a:prstClr>
                </a:solidFill>
              </a:rPr>
              <a:t>行业荣誉</a:t>
            </a:r>
            <a:r>
              <a:rPr lang="en-US" altLang="zh-CN" sz="1200" dirty="0">
                <a:solidFill>
                  <a:prstClr val="black">
                    <a:lumMod val="65000"/>
                    <a:lumOff val="35000"/>
                  </a:prstClr>
                </a:solidFill>
              </a:rPr>
              <a:t>(Industry Honor)</a:t>
            </a:r>
            <a:endParaRPr lang="zh-CN" altLang="en-US" dirty="0"/>
          </a:p>
        </p:txBody>
      </p:sp>
      <p:sp>
        <p:nvSpPr>
          <p:cNvPr id="3" name="矩形 2"/>
          <p:cNvSpPr/>
          <p:nvPr/>
        </p:nvSpPr>
        <p:spPr>
          <a:xfrm>
            <a:off x="1043608" y="916856"/>
            <a:ext cx="1440000" cy="864000"/>
          </a:xfrm>
          <a:prstGeom prst="rect">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r>
              <a:rPr lang="en-US" altLang="zh-CN" sz="1200" b="1" dirty="0">
                <a:solidFill>
                  <a:prstClr val="white"/>
                </a:solidFill>
              </a:rPr>
              <a:t>2012</a:t>
            </a:r>
            <a:r>
              <a:rPr lang="zh-CN" altLang="en-US" sz="1200" b="1" dirty="0">
                <a:solidFill>
                  <a:prstClr val="white"/>
                </a:solidFill>
              </a:rPr>
              <a:t>熊猫市户外广告独家运营商</a:t>
            </a:r>
          </a:p>
        </p:txBody>
      </p:sp>
      <p:sp>
        <p:nvSpPr>
          <p:cNvPr id="6" name="矩形 5"/>
          <p:cNvSpPr/>
          <p:nvPr/>
        </p:nvSpPr>
        <p:spPr>
          <a:xfrm>
            <a:off x="2739492" y="915566"/>
            <a:ext cx="1440000" cy="864000"/>
          </a:xfrm>
          <a:prstGeom prst="rect">
            <a:avLst/>
          </a:prstGeom>
          <a:solidFill>
            <a:srgbClr val="92D050"/>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altLang="zh-CN" sz="1200" b="1" dirty="0">
                <a:solidFill>
                  <a:prstClr val="white"/>
                </a:solidFill>
              </a:rPr>
              <a:t>2012</a:t>
            </a:r>
            <a:r>
              <a:rPr lang="zh-CN" altLang="en-US" sz="1200" b="1" dirty="0">
                <a:solidFill>
                  <a:prstClr val="white"/>
                </a:solidFill>
              </a:rPr>
              <a:t>熊猫省</a:t>
            </a:r>
            <a:endParaRPr lang="en-US" altLang="zh-CN" sz="1200" b="1" dirty="0">
              <a:solidFill>
                <a:prstClr val="white"/>
              </a:solidFill>
            </a:endParaRPr>
          </a:p>
          <a:p>
            <a:pPr lvl="0" algn="ctr"/>
            <a:r>
              <a:rPr lang="zh-CN" altLang="en-US" sz="1200" b="1" dirty="0">
                <a:solidFill>
                  <a:prstClr val="white"/>
                </a:solidFill>
              </a:rPr>
              <a:t>十强广告运营商</a:t>
            </a:r>
          </a:p>
        </p:txBody>
      </p:sp>
      <p:sp>
        <p:nvSpPr>
          <p:cNvPr id="7" name="矩形 6"/>
          <p:cNvSpPr/>
          <p:nvPr/>
        </p:nvSpPr>
        <p:spPr>
          <a:xfrm>
            <a:off x="4435376" y="915566"/>
            <a:ext cx="1440000" cy="864000"/>
          </a:xfrm>
          <a:prstGeom prst="rect">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lvl="0" algn="ctr"/>
            <a:r>
              <a:rPr lang="en-US" altLang="zh-CN" sz="1200" b="1" dirty="0">
                <a:solidFill>
                  <a:prstClr val="white"/>
                </a:solidFill>
              </a:rPr>
              <a:t>2012</a:t>
            </a:r>
            <a:r>
              <a:rPr lang="zh-CN" altLang="en-US" sz="1200" b="1" dirty="0">
                <a:solidFill>
                  <a:prstClr val="white"/>
                </a:solidFill>
              </a:rPr>
              <a:t>熊猫市户外广告独家运营商</a:t>
            </a:r>
          </a:p>
        </p:txBody>
      </p:sp>
      <p:sp>
        <p:nvSpPr>
          <p:cNvPr id="8" name="矩形 7"/>
          <p:cNvSpPr/>
          <p:nvPr/>
        </p:nvSpPr>
        <p:spPr>
          <a:xfrm>
            <a:off x="1041400" y="1924968"/>
            <a:ext cx="1440000" cy="864000"/>
          </a:xfrm>
          <a:prstGeom prst="rect">
            <a:avLst/>
          </a:prstGeom>
          <a:solidFill>
            <a:srgbClr val="92D050"/>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altLang="zh-CN" sz="1200" b="1" dirty="0">
                <a:solidFill>
                  <a:prstClr val="white"/>
                </a:solidFill>
              </a:rPr>
              <a:t>2012</a:t>
            </a:r>
            <a:r>
              <a:rPr lang="zh-CN" altLang="en-US" sz="1200" b="1" dirty="0">
                <a:solidFill>
                  <a:prstClr val="white"/>
                </a:solidFill>
              </a:rPr>
              <a:t>熊猫省</a:t>
            </a:r>
            <a:endParaRPr lang="en-US" altLang="zh-CN" sz="1200" b="1" dirty="0">
              <a:solidFill>
                <a:prstClr val="white"/>
              </a:solidFill>
            </a:endParaRPr>
          </a:p>
          <a:p>
            <a:pPr lvl="0" algn="ctr"/>
            <a:r>
              <a:rPr lang="zh-CN" altLang="en-US" sz="1200" b="1" dirty="0">
                <a:solidFill>
                  <a:prstClr val="white"/>
                </a:solidFill>
              </a:rPr>
              <a:t>十强广告运营商</a:t>
            </a:r>
          </a:p>
        </p:txBody>
      </p:sp>
      <p:sp>
        <p:nvSpPr>
          <p:cNvPr id="9" name="矩形 8"/>
          <p:cNvSpPr/>
          <p:nvPr/>
        </p:nvSpPr>
        <p:spPr>
          <a:xfrm>
            <a:off x="2738388" y="1924968"/>
            <a:ext cx="1440000" cy="864000"/>
          </a:xfrm>
          <a:prstGeom prst="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lvl="0" algn="ctr"/>
            <a:r>
              <a:rPr lang="en-US" altLang="zh-CN" sz="1200" b="1" dirty="0">
                <a:solidFill>
                  <a:srgbClr val="00B050"/>
                </a:solidFill>
              </a:rPr>
              <a:t>2012</a:t>
            </a:r>
            <a:r>
              <a:rPr lang="zh-CN" altLang="en-US" sz="1200" b="1" dirty="0">
                <a:solidFill>
                  <a:srgbClr val="00B050"/>
                </a:solidFill>
              </a:rPr>
              <a:t>熊猫市户外广告独家运营商</a:t>
            </a:r>
          </a:p>
        </p:txBody>
      </p:sp>
      <p:sp>
        <p:nvSpPr>
          <p:cNvPr id="10" name="矩形 9"/>
          <p:cNvSpPr/>
          <p:nvPr/>
        </p:nvSpPr>
        <p:spPr>
          <a:xfrm>
            <a:off x="4435376" y="1924968"/>
            <a:ext cx="1440000" cy="864000"/>
          </a:xfrm>
          <a:prstGeom prst="rect">
            <a:avLst/>
          </a:prstGeom>
          <a:solidFill>
            <a:srgbClr val="92D050"/>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altLang="zh-CN" sz="1200" b="1" dirty="0">
                <a:solidFill>
                  <a:prstClr val="white"/>
                </a:solidFill>
              </a:rPr>
              <a:t>2012</a:t>
            </a:r>
            <a:r>
              <a:rPr lang="zh-CN" altLang="en-US" sz="1200" b="1" dirty="0">
                <a:solidFill>
                  <a:prstClr val="white"/>
                </a:solidFill>
              </a:rPr>
              <a:t>熊猫省</a:t>
            </a:r>
            <a:endParaRPr lang="en-US" altLang="zh-CN" sz="1200" b="1" dirty="0">
              <a:solidFill>
                <a:prstClr val="white"/>
              </a:solidFill>
            </a:endParaRPr>
          </a:p>
          <a:p>
            <a:pPr lvl="0" algn="ctr"/>
            <a:r>
              <a:rPr lang="zh-CN" altLang="en-US" sz="1200" b="1" dirty="0">
                <a:solidFill>
                  <a:prstClr val="white"/>
                </a:solidFill>
              </a:rPr>
              <a:t>十强广告运营商</a:t>
            </a:r>
          </a:p>
        </p:txBody>
      </p:sp>
      <p:sp>
        <p:nvSpPr>
          <p:cNvPr id="11" name="矩形 10"/>
          <p:cNvSpPr/>
          <p:nvPr/>
        </p:nvSpPr>
        <p:spPr>
          <a:xfrm>
            <a:off x="1041400" y="2933176"/>
            <a:ext cx="1440000" cy="864000"/>
          </a:xfrm>
          <a:prstGeom prst="rect">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lvl="0" algn="ctr"/>
            <a:r>
              <a:rPr lang="en-US" altLang="zh-CN" sz="1200" b="1" dirty="0">
                <a:solidFill>
                  <a:prstClr val="white"/>
                </a:solidFill>
              </a:rPr>
              <a:t>2012</a:t>
            </a:r>
            <a:r>
              <a:rPr lang="zh-CN" altLang="en-US" sz="1200" b="1" dirty="0">
                <a:solidFill>
                  <a:prstClr val="white"/>
                </a:solidFill>
              </a:rPr>
              <a:t>熊猫市户外广告独家运营商</a:t>
            </a:r>
          </a:p>
        </p:txBody>
      </p:sp>
      <p:sp>
        <p:nvSpPr>
          <p:cNvPr id="12" name="矩形 11"/>
          <p:cNvSpPr/>
          <p:nvPr/>
        </p:nvSpPr>
        <p:spPr>
          <a:xfrm>
            <a:off x="2738388" y="2933176"/>
            <a:ext cx="1440000" cy="864000"/>
          </a:xfrm>
          <a:prstGeom prst="rect">
            <a:avLst/>
          </a:prstGeom>
          <a:solidFill>
            <a:srgbClr val="92D050"/>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altLang="zh-CN" sz="1200" b="1" dirty="0">
                <a:solidFill>
                  <a:prstClr val="white"/>
                </a:solidFill>
              </a:rPr>
              <a:t>2012</a:t>
            </a:r>
            <a:r>
              <a:rPr lang="zh-CN" altLang="en-US" sz="1200" b="1" dirty="0">
                <a:solidFill>
                  <a:prstClr val="white"/>
                </a:solidFill>
              </a:rPr>
              <a:t>熊猫省</a:t>
            </a:r>
            <a:endParaRPr lang="en-US" altLang="zh-CN" sz="1200" b="1" dirty="0">
              <a:solidFill>
                <a:prstClr val="white"/>
              </a:solidFill>
            </a:endParaRPr>
          </a:p>
          <a:p>
            <a:pPr lvl="0" algn="ctr"/>
            <a:r>
              <a:rPr lang="zh-CN" altLang="en-US" sz="1200" b="1" dirty="0">
                <a:solidFill>
                  <a:prstClr val="white"/>
                </a:solidFill>
              </a:rPr>
              <a:t>十强广告运营商</a:t>
            </a:r>
          </a:p>
        </p:txBody>
      </p:sp>
      <p:sp>
        <p:nvSpPr>
          <p:cNvPr id="13" name="矩形 12"/>
          <p:cNvSpPr/>
          <p:nvPr/>
        </p:nvSpPr>
        <p:spPr>
          <a:xfrm>
            <a:off x="4435376" y="2933176"/>
            <a:ext cx="1440000" cy="864000"/>
          </a:xfrm>
          <a:prstGeom prst="rect">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lvl="0" algn="ctr"/>
            <a:r>
              <a:rPr lang="en-US" altLang="zh-CN" sz="1200" b="1" dirty="0">
                <a:solidFill>
                  <a:prstClr val="white"/>
                </a:solidFill>
              </a:rPr>
              <a:t>2012</a:t>
            </a:r>
            <a:r>
              <a:rPr lang="zh-CN" altLang="en-US" sz="1200" b="1" dirty="0">
                <a:solidFill>
                  <a:prstClr val="white"/>
                </a:solidFill>
              </a:rPr>
              <a:t>熊猫市户外广告独家运营商</a:t>
            </a:r>
          </a:p>
        </p:txBody>
      </p:sp>
      <p:sp>
        <p:nvSpPr>
          <p:cNvPr id="14" name="TextBox 30"/>
          <p:cNvSpPr txBox="1"/>
          <p:nvPr/>
        </p:nvSpPr>
        <p:spPr>
          <a:xfrm>
            <a:off x="827584" y="3980283"/>
            <a:ext cx="5580764" cy="967731"/>
          </a:xfrm>
          <a:prstGeom prst="rect">
            <a:avLst/>
          </a:prstGeom>
          <a:noFill/>
        </p:spPr>
        <p:txBody>
          <a:bodyPr wrap="square" lIns="135399" tIns="67706" rIns="135399" bIns="67706" rtlCol="0">
            <a:spAutoFit/>
          </a:bodyPr>
          <a:lstStyle>
            <a:defPPr>
              <a:defRPr lang="zh-CN"/>
            </a:defPPr>
            <a:lvl1pPr>
              <a:lnSpc>
                <a:spcPct val="150000"/>
              </a:lnSpc>
              <a:defRPr sz="1300">
                <a:solidFill>
                  <a:schemeClr val="bg1">
                    <a:lumMod val="50000"/>
                  </a:schemeClr>
                </a:solidFill>
                <a:latin typeface="+mn-ea"/>
                <a:cs typeface="+mn-ea"/>
              </a:defRPr>
            </a:lvl1pPr>
          </a:lstStyle>
          <a:p>
            <a:pPr lvl="0" fontAlgn="base">
              <a:spcBef>
                <a:spcPct val="0"/>
              </a:spcBef>
              <a:spcAft>
                <a:spcPct val="0"/>
              </a:spcAft>
            </a:pPr>
            <a:r>
              <a:rPr lang="zh-CN" altLang="en-US" sz="1200" dirty="0">
                <a:solidFill>
                  <a:srgbClr val="FFFFFF">
                    <a:lumMod val="50000"/>
                  </a:srgbClr>
                </a:solidFill>
                <a:latin typeface="Arial"/>
                <a:sym typeface="+mn-lt"/>
              </a:rPr>
              <a:t>       您的内容打在这里，或者通过复制您的文本后，在此框中选择粘贴，并选择只保留文字。您的内容打在这里，或者通过复制您的文本后，在此框中选择粘贴，并选择只保留文字。</a:t>
            </a:r>
            <a:endParaRPr lang="zh-CN" altLang="en-US" sz="1200" dirty="0">
              <a:solidFill>
                <a:srgbClr val="FFFFFF"/>
              </a:solidFill>
              <a:latin typeface="Arial"/>
              <a:sym typeface="+mn-lt"/>
            </a:endParaRPr>
          </a:p>
        </p:txBody>
      </p:sp>
    </p:spTree>
    <p:extLst>
      <p:ext uri="{BB962C8B-B14F-4D97-AF65-F5344CB8AC3E}">
        <p14:creationId xmlns:p14="http://schemas.microsoft.com/office/powerpoint/2010/main" val="3287493565"/>
      </p:ext>
    </p:extLst>
  </p:cSld>
  <p:clrMapOvr>
    <a:masterClrMapping/>
  </p:clrMapOvr>
  <p:transition spd="slow" advTm="6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7"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900" decel="100000" fill="hold"/>
                                        <p:tgtEl>
                                          <p:spTgt spid="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900" decel="100000" fill="hold"/>
                                        <p:tgtEl>
                                          <p:spTgt spid="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5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900" decel="100000" fill="hold"/>
                                        <p:tgtEl>
                                          <p:spTgt spid="10"/>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75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900" decel="100000" fill="hold"/>
                                        <p:tgtEl>
                                          <p:spTgt spid="12"/>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10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900" decel="100000" fill="hold"/>
                                        <p:tgtEl>
                                          <p:spTgt spid="3"/>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125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900" decel="100000" fill="hold"/>
                                        <p:tgtEl>
                                          <p:spTgt spid="7"/>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150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900" decel="100000" fill="hold"/>
                                        <p:tgtEl>
                                          <p:spTgt spid="11"/>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175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anim calcmode="lin" valueType="num">
                                      <p:cBhvr>
                                        <p:cTn id="56" dur="1000" fill="hold"/>
                                        <p:tgtEl>
                                          <p:spTgt spid="13"/>
                                        </p:tgtEl>
                                        <p:attrNameLst>
                                          <p:attrName>ppt_x</p:attrName>
                                        </p:attrNameLst>
                                      </p:cBhvr>
                                      <p:tavLst>
                                        <p:tav tm="0">
                                          <p:val>
                                            <p:strVal val="#ppt_x"/>
                                          </p:val>
                                        </p:tav>
                                        <p:tav tm="100000">
                                          <p:val>
                                            <p:strVal val="#ppt_x"/>
                                          </p:val>
                                        </p:tav>
                                      </p:tavLst>
                                    </p:anim>
                                    <p:anim calcmode="lin" valueType="num">
                                      <p:cBhvr>
                                        <p:cTn id="57" dur="900" decel="100000" fill="hold"/>
                                        <p:tgtEl>
                                          <p:spTgt spid="1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200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1000"/>
                                        <p:tgtEl>
                                          <p:spTgt spid="9"/>
                                        </p:tgtEl>
                                      </p:cBhvr>
                                    </p:animEffect>
                                    <p:anim calcmode="lin" valueType="num">
                                      <p:cBhvr>
                                        <p:cTn id="62" dur="1000" fill="hold"/>
                                        <p:tgtEl>
                                          <p:spTgt spid="9"/>
                                        </p:tgtEl>
                                        <p:attrNameLst>
                                          <p:attrName>ppt_x</p:attrName>
                                        </p:attrNameLst>
                                      </p:cBhvr>
                                      <p:tavLst>
                                        <p:tav tm="0">
                                          <p:val>
                                            <p:strVal val="#ppt_x"/>
                                          </p:val>
                                        </p:tav>
                                        <p:tav tm="100000">
                                          <p:val>
                                            <p:strVal val="#ppt_x"/>
                                          </p:val>
                                        </p:tav>
                                      </p:tavLst>
                                    </p:anim>
                                    <p:anim calcmode="lin" valueType="num">
                                      <p:cBhvr>
                                        <p:cTn id="63" dur="900" decel="100000" fill="hold"/>
                                        <p:tgtEl>
                                          <p:spTgt spid="9"/>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par>
                          <p:cTn id="65" fill="hold">
                            <p:stCondLst>
                              <p:cond delay="4000"/>
                            </p:stCondLst>
                            <p:childTnLst>
                              <p:par>
                                <p:cTn id="66" presetID="22" presetClass="entr" presetSubtype="8" fill="hold" grpId="0" nodeType="afterEffect">
                                  <p:stCondLst>
                                    <p:cond delay="0"/>
                                  </p:stCondLst>
                                  <p:iterate type="lt">
                                    <p:tmPct val="30000"/>
                                  </p:iterate>
                                  <p:childTnLst>
                                    <p:set>
                                      <p:cBhvr>
                                        <p:cTn id="67" dur="1" fill="hold">
                                          <p:stCondLst>
                                            <p:cond delay="0"/>
                                          </p:stCondLst>
                                        </p:cTn>
                                        <p:tgtEl>
                                          <p:spTgt spid="14"/>
                                        </p:tgtEl>
                                        <p:attrNameLst>
                                          <p:attrName>style.visibility</p:attrName>
                                        </p:attrNameLst>
                                      </p:cBhvr>
                                      <p:to>
                                        <p:strVal val="visible"/>
                                      </p:to>
                                    </p:set>
                                    <p:animEffect transition="in" filter="wipe(left)">
                                      <p:cBhvr>
                                        <p:cTn id="68" dur="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animBg="1"/>
      <p:bldP spid="12" grpId="0" animBg="1"/>
      <p:bldP spid="13" grpId="0" animBg="1"/>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0"/>
          <p:cNvSpPr>
            <a:spLocks noChangeAspect="1"/>
          </p:cNvSpPr>
          <p:nvPr/>
        </p:nvSpPr>
        <p:spPr>
          <a:xfrm>
            <a:off x="3616281" y="847112"/>
            <a:ext cx="1455405" cy="1585353"/>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grpSp>
        <p:nvGrpSpPr>
          <p:cNvPr id="4" name="组合 3"/>
          <p:cNvGrpSpPr/>
          <p:nvPr/>
        </p:nvGrpSpPr>
        <p:grpSpPr>
          <a:xfrm>
            <a:off x="3553423" y="2768770"/>
            <a:ext cx="2037154" cy="955134"/>
            <a:chOff x="898937" y="1740306"/>
            <a:chExt cx="1085881" cy="955133"/>
          </a:xfrm>
        </p:grpSpPr>
        <p:sp>
          <p:nvSpPr>
            <p:cNvPr id="5" name="TextBox 4"/>
            <p:cNvSpPr txBox="1"/>
            <p:nvPr/>
          </p:nvSpPr>
          <p:spPr>
            <a:xfrm>
              <a:off x="910655" y="1740306"/>
              <a:ext cx="1062445" cy="646330"/>
            </a:xfrm>
            <a:prstGeom prst="rect">
              <a:avLst/>
            </a:prstGeom>
            <a:noFill/>
          </p:spPr>
          <p:txBody>
            <a:bodyPr wrap="square" lIns="0" rIns="0" rtlCol="0">
              <a:spAutoFit/>
            </a:bodyPr>
            <a:lstStyle/>
            <a:p>
              <a:pPr algn="ctr"/>
              <a:r>
                <a:rPr lang="zh-CN" altLang="en-US" sz="3600" b="1" dirty="0">
                  <a:solidFill>
                    <a:schemeClr val="tx1">
                      <a:lumMod val="75000"/>
                      <a:lumOff val="25000"/>
                    </a:schemeClr>
                  </a:solidFill>
                </a:rPr>
                <a:t>公司团队</a:t>
              </a:r>
            </a:p>
          </p:txBody>
        </p:sp>
        <p:sp>
          <p:nvSpPr>
            <p:cNvPr id="6" name="TextBox 5"/>
            <p:cNvSpPr txBox="1"/>
            <p:nvPr/>
          </p:nvSpPr>
          <p:spPr>
            <a:xfrm>
              <a:off x="898937" y="2418440"/>
              <a:ext cx="1085881" cy="276999"/>
            </a:xfrm>
            <a:prstGeom prst="rect">
              <a:avLst/>
            </a:prstGeom>
            <a:noFill/>
          </p:spPr>
          <p:txBody>
            <a:bodyPr wrap="square" rtlCol="0">
              <a:spAutoFit/>
            </a:bodyPr>
            <a:lstStyle/>
            <a:p>
              <a:pPr algn="ctr"/>
              <a:r>
                <a:rPr lang="en-US" altLang="zh-CN" sz="1200" b="1" dirty="0">
                  <a:solidFill>
                    <a:srgbClr val="00B050"/>
                  </a:solidFill>
                </a:rPr>
                <a:t>COMPANY TEAM</a:t>
              </a:r>
              <a:endParaRPr lang="zh-CN" altLang="en-US" sz="1200" b="1" dirty="0">
                <a:solidFill>
                  <a:srgbClr val="00B050"/>
                </a:solidFill>
              </a:endParaRPr>
            </a:p>
          </p:txBody>
        </p:sp>
      </p:grpSp>
      <p:sp>
        <p:nvSpPr>
          <p:cNvPr id="13" name="椭圆 12"/>
          <p:cNvSpPr/>
          <p:nvPr/>
        </p:nvSpPr>
        <p:spPr>
          <a:xfrm>
            <a:off x="6276339" y="4108222"/>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4" name="椭圆 13"/>
          <p:cNvSpPr/>
          <p:nvPr/>
        </p:nvSpPr>
        <p:spPr>
          <a:xfrm>
            <a:off x="8436579" y="3843592"/>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5" name="椭圆 14"/>
          <p:cNvSpPr/>
          <p:nvPr/>
        </p:nvSpPr>
        <p:spPr>
          <a:xfrm>
            <a:off x="1947459" y="4716088"/>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6" name="椭圆 15"/>
          <p:cNvSpPr>
            <a:spLocks noChangeAspect="1"/>
          </p:cNvSpPr>
          <p:nvPr/>
        </p:nvSpPr>
        <p:spPr>
          <a:xfrm>
            <a:off x="4752913" y="4607323"/>
            <a:ext cx="576000" cy="576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7" name="椭圆 16"/>
          <p:cNvSpPr>
            <a:spLocks noChangeAspect="1"/>
          </p:cNvSpPr>
          <p:nvPr/>
        </p:nvSpPr>
        <p:spPr>
          <a:xfrm>
            <a:off x="7753448" y="4716088"/>
            <a:ext cx="648000" cy="648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8" name="椭圆 17"/>
          <p:cNvSpPr>
            <a:spLocks noChangeAspect="1"/>
          </p:cNvSpPr>
          <p:nvPr/>
        </p:nvSpPr>
        <p:spPr>
          <a:xfrm>
            <a:off x="5412339" y="4932088"/>
            <a:ext cx="864000" cy="864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9" name="椭圆 18"/>
          <p:cNvSpPr>
            <a:spLocks noChangeAspect="1"/>
          </p:cNvSpPr>
          <p:nvPr/>
        </p:nvSpPr>
        <p:spPr>
          <a:xfrm>
            <a:off x="3160392" y="4327715"/>
            <a:ext cx="504000" cy="50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0" name="椭圆 19"/>
          <p:cNvSpPr>
            <a:spLocks noChangeAspect="1"/>
          </p:cNvSpPr>
          <p:nvPr/>
        </p:nvSpPr>
        <p:spPr>
          <a:xfrm>
            <a:off x="1259632" y="4607087"/>
            <a:ext cx="504000" cy="504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1" name="椭圆 20"/>
          <p:cNvSpPr>
            <a:spLocks noChangeAspect="1"/>
          </p:cNvSpPr>
          <p:nvPr/>
        </p:nvSpPr>
        <p:spPr>
          <a:xfrm>
            <a:off x="755632" y="5029883"/>
            <a:ext cx="504000" cy="50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2" name="椭圆 21"/>
          <p:cNvSpPr>
            <a:spLocks noChangeAspect="1"/>
          </p:cNvSpPr>
          <p:nvPr/>
        </p:nvSpPr>
        <p:spPr>
          <a:xfrm>
            <a:off x="251520" y="4891383"/>
            <a:ext cx="324000" cy="32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3" name="椭圆 22"/>
          <p:cNvSpPr>
            <a:spLocks noChangeAspect="1"/>
          </p:cNvSpPr>
          <p:nvPr/>
        </p:nvSpPr>
        <p:spPr>
          <a:xfrm>
            <a:off x="3927567" y="4512812"/>
            <a:ext cx="252000" cy="252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4" name="椭圆 23"/>
          <p:cNvSpPr>
            <a:spLocks noChangeAspect="1"/>
          </p:cNvSpPr>
          <p:nvPr/>
        </p:nvSpPr>
        <p:spPr>
          <a:xfrm>
            <a:off x="4382073" y="4283387"/>
            <a:ext cx="252000" cy="252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grpSp>
        <p:nvGrpSpPr>
          <p:cNvPr id="7" name="组合 6"/>
          <p:cNvGrpSpPr/>
          <p:nvPr/>
        </p:nvGrpSpPr>
        <p:grpSpPr>
          <a:xfrm>
            <a:off x="4161788" y="730269"/>
            <a:ext cx="1677546" cy="1828848"/>
            <a:chOff x="4161788" y="-1676722"/>
            <a:chExt cx="1677546" cy="1828848"/>
          </a:xfrm>
        </p:grpSpPr>
        <p:sp>
          <p:nvSpPr>
            <p:cNvPr id="29" name="矩形 10"/>
            <p:cNvSpPr>
              <a:spLocks noChangeAspect="1"/>
            </p:cNvSpPr>
            <p:nvPr/>
          </p:nvSpPr>
          <p:spPr>
            <a:xfrm>
              <a:off x="4161788" y="-1676722"/>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32" name="KSO_Shape"/>
            <p:cNvSpPr>
              <a:spLocks noChangeAspect="1"/>
            </p:cNvSpPr>
            <p:nvPr/>
          </p:nvSpPr>
          <p:spPr bwMode="auto">
            <a:xfrm>
              <a:off x="4701881" y="-1104298"/>
              <a:ext cx="597360" cy="684000"/>
            </a:xfrm>
            <a:custGeom>
              <a:avLst/>
              <a:gdLst>
                <a:gd name="T0" fmla="*/ 999865 w 1909763"/>
                <a:gd name="T1" fmla="*/ 1903618 h 2187575"/>
                <a:gd name="T2" fmla="*/ 897202 w 1909763"/>
                <a:gd name="T3" fmla="*/ 1854541 h 2187575"/>
                <a:gd name="T4" fmla="*/ 716440 w 1909763"/>
                <a:gd name="T5" fmla="*/ 1869057 h 2187575"/>
                <a:gd name="T6" fmla="*/ 589485 w 1909763"/>
                <a:gd name="T7" fmla="*/ 1888411 h 2187575"/>
                <a:gd name="T8" fmla="*/ 1505697 w 1909763"/>
                <a:gd name="T9" fmla="*/ 1655471 h 2187575"/>
                <a:gd name="T10" fmla="*/ 1402952 w 1909763"/>
                <a:gd name="T11" fmla="*/ 1639573 h 2187575"/>
                <a:gd name="T12" fmla="*/ 1242644 w 1909763"/>
                <a:gd name="T13" fmla="*/ 1639918 h 2187575"/>
                <a:gd name="T14" fmla="*/ 1139210 w 1909763"/>
                <a:gd name="T15" fmla="*/ 1657199 h 2187575"/>
                <a:gd name="T16" fmla="*/ 515499 w 1909763"/>
                <a:gd name="T17" fmla="*/ 1651324 h 2187575"/>
                <a:gd name="T18" fmla="*/ 413726 w 1909763"/>
                <a:gd name="T19" fmla="*/ 1637845 h 2187575"/>
                <a:gd name="T20" fmla="*/ 266853 w 1909763"/>
                <a:gd name="T21" fmla="*/ 1638881 h 2187575"/>
                <a:gd name="T22" fmla="*/ 152508 w 1909763"/>
                <a:gd name="T23" fmla="*/ 1660655 h 2187575"/>
                <a:gd name="T24" fmla="*/ 1601723 w 1909763"/>
                <a:gd name="T25" fmla="*/ 1180293 h 2187575"/>
                <a:gd name="T26" fmla="*/ 1561097 w 1909763"/>
                <a:gd name="T27" fmla="*/ 1156565 h 2187575"/>
                <a:gd name="T28" fmla="*/ 1556930 w 1909763"/>
                <a:gd name="T29" fmla="*/ 1130430 h 2187575"/>
                <a:gd name="T30" fmla="*/ 100471 w 1909763"/>
                <a:gd name="T31" fmla="*/ 1163993 h 2187575"/>
                <a:gd name="T32" fmla="*/ 65322 w 1909763"/>
                <a:gd name="T33" fmla="*/ 1187495 h 2187575"/>
                <a:gd name="T34" fmla="*/ 828565 w 1909763"/>
                <a:gd name="T35" fmla="*/ 832666 h 2187575"/>
                <a:gd name="T36" fmla="*/ 1118067 w 1909763"/>
                <a:gd name="T37" fmla="*/ 718585 h 2187575"/>
                <a:gd name="T38" fmla="*/ 353456 w 1909763"/>
                <a:gd name="T39" fmla="*/ 650399 h 2187575"/>
                <a:gd name="T40" fmla="*/ 486477 w 1909763"/>
                <a:gd name="T41" fmla="*/ 1070518 h 2187575"/>
                <a:gd name="T42" fmla="*/ 276062 w 1909763"/>
                <a:gd name="T43" fmla="*/ 1558701 h 2187575"/>
                <a:gd name="T44" fmla="*/ 98470 w 1909763"/>
                <a:gd name="T45" fmla="*/ 718807 h 2187575"/>
                <a:gd name="T46" fmla="*/ 2764 w 1909763"/>
                <a:gd name="T47" fmla="*/ 772703 h 2187575"/>
                <a:gd name="T48" fmla="*/ 132330 w 1909763"/>
                <a:gd name="T49" fmla="*/ 556079 h 2187575"/>
                <a:gd name="T50" fmla="*/ 1655748 w 1909763"/>
                <a:gd name="T51" fmla="*/ 621781 h 2187575"/>
                <a:gd name="T52" fmla="*/ 1559979 w 1909763"/>
                <a:gd name="T53" fmla="*/ 858258 h 2187575"/>
                <a:gd name="T54" fmla="*/ 1490485 w 1909763"/>
                <a:gd name="T55" fmla="*/ 1169066 h 2187575"/>
                <a:gd name="T56" fmla="*/ 1148548 w 1909763"/>
                <a:gd name="T57" fmla="*/ 1134839 h 2187575"/>
                <a:gd name="T58" fmla="*/ 1191420 w 1909763"/>
                <a:gd name="T59" fmla="*/ 1036999 h 2187575"/>
                <a:gd name="T60" fmla="*/ 1418917 w 1909763"/>
                <a:gd name="T61" fmla="*/ 554711 h 2187575"/>
                <a:gd name="T62" fmla="*/ 1218026 w 1909763"/>
                <a:gd name="T63" fmla="*/ 566823 h 2187575"/>
                <a:gd name="T64" fmla="*/ 1169257 w 1909763"/>
                <a:gd name="T65" fmla="*/ 950549 h 2187575"/>
                <a:gd name="T66" fmla="*/ 597517 w 1909763"/>
                <a:gd name="T67" fmla="*/ 1259949 h 2187575"/>
                <a:gd name="T68" fmla="*/ 420081 w 1909763"/>
                <a:gd name="T69" fmla="*/ 800862 h 2187575"/>
                <a:gd name="T70" fmla="*/ 491332 w 1909763"/>
                <a:gd name="T71" fmla="*/ 531563 h 2187575"/>
                <a:gd name="T72" fmla="*/ 961037 w 1909763"/>
                <a:gd name="T73" fmla="*/ 481436 h 2187575"/>
                <a:gd name="T74" fmla="*/ 1469371 w 1909763"/>
                <a:gd name="T75" fmla="*/ 222977 h 2187575"/>
                <a:gd name="T76" fmla="*/ 1423281 w 1909763"/>
                <a:gd name="T77" fmla="*/ 272444 h 2187575"/>
                <a:gd name="T78" fmla="*/ 1479766 w 1909763"/>
                <a:gd name="T79" fmla="*/ 356849 h 2187575"/>
                <a:gd name="T80" fmla="*/ 1434717 w 1909763"/>
                <a:gd name="T81" fmla="*/ 465469 h 2187575"/>
                <a:gd name="T82" fmla="*/ 1309964 w 1909763"/>
                <a:gd name="T83" fmla="*/ 535000 h 2187575"/>
                <a:gd name="T84" fmla="*/ 1191103 w 1909763"/>
                <a:gd name="T85" fmla="*/ 407700 h 2187575"/>
                <a:gd name="T86" fmla="*/ 1193529 w 1909763"/>
                <a:gd name="T87" fmla="*/ 286973 h 2187575"/>
                <a:gd name="T88" fmla="*/ 1244470 w 1909763"/>
                <a:gd name="T89" fmla="*/ 179737 h 2187575"/>
                <a:gd name="T90" fmla="*/ 482666 w 1909763"/>
                <a:gd name="T91" fmla="*/ 214675 h 2187575"/>
                <a:gd name="T92" fmla="*/ 418161 w 1909763"/>
                <a:gd name="T93" fmla="*/ 267255 h 2187575"/>
                <a:gd name="T94" fmla="*/ 487495 w 1909763"/>
                <a:gd name="T95" fmla="*/ 337824 h 2187575"/>
                <a:gd name="T96" fmla="*/ 450241 w 1909763"/>
                <a:gd name="T97" fmla="*/ 452324 h 2187575"/>
                <a:gd name="T98" fmla="*/ 327785 w 1909763"/>
                <a:gd name="T99" fmla="*/ 537767 h 2187575"/>
                <a:gd name="T100" fmla="*/ 203260 w 1909763"/>
                <a:gd name="T101" fmla="*/ 405970 h 2187575"/>
                <a:gd name="T102" fmla="*/ 202570 w 1909763"/>
                <a:gd name="T103" fmla="*/ 292162 h 2187575"/>
                <a:gd name="T104" fmla="*/ 240514 w 1909763"/>
                <a:gd name="T105" fmla="*/ 186656 h 2187575"/>
                <a:gd name="T106" fmla="*/ 1009915 w 1909763"/>
                <a:gd name="T107" fmla="*/ 63292 h 2187575"/>
                <a:gd name="T108" fmla="*/ 870018 w 1909763"/>
                <a:gd name="T109" fmla="*/ 109983 h 2187575"/>
                <a:gd name="T110" fmla="*/ 1004044 w 1909763"/>
                <a:gd name="T111" fmla="*/ 190567 h 2187575"/>
                <a:gd name="T112" fmla="*/ 999207 w 1909763"/>
                <a:gd name="T113" fmla="*/ 308159 h 2187575"/>
                <a:gd name="T114" fmla="*/ 882453 w 1909763"/>
                <a:gd name="T115" fmla="*/ 468983 h 2187575"/>
                <a:gd name="T116" fmla="*/ 722521 w 1909763"/>
                <a:gd name="T117" fmla="*/ 411225 h 2187575"/>
                <a:gd name="T118" fmla="*/ 644800 w 1909763"/>
                <a:gd name="T119" fmla="*/ 298129 h 2187575"/>
                <a:gd name="T120" fmla="*/ 661381 w 1909763"/>
                <a:gd name="T121" fmla="*/ 118629 h 2187575"/>
                <a:gd name="T122" fmla="*/ 758100 w 1909763"/>
                <a:gd name="T123" fmla="*/ 14526 h 21875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909763" h="2187575">
                  <a:moveTo>
                    <a:pt x="1028700" y="2105025"/>
                  </a:moveTo>
                  <a:lnTo>
                    <a:pt x="1141354" y="2105025"/>
                  </a:lnTo>
                  <a:lnTo>
                    <a:pt x="1146547" y="2108200"/>
                  </a:lnTo>
                  <a:lnTo>
                    <a:pt x="1159730" y="2117328"/>
                  </a:lnTo>
                  <a:lnTo>
                    <a:pt x="1167720" y="2122488"/>
                  </a:lnTo>
                  <a:lnTo>
                    <a:pt x="1176508" y="2129235"/>
                  </a:lnTo>
                  <a:lnTo>
                    <a:pt x="1185297" y="2136378"/>
                  </a:lnTo>
                  <a:lnTo>
                    <a:pt x="1193287" y="2143522"/>
                  </a:lnTo>
                  <a:lnTo>
                    <a:pt x="1200477" y="2151063"/>
                  </a:lnTo>
                  <a:lnTo>
                    <a:pt x="1203673" y="2154635"/>
                  </a:lnTo>
                  <a:lnTo>
                    <a:pt x="1206070" y="2158603"/>
                  </a:lnTo>
                  <a:lnTo>
                    <a:pt x="1208067" y="2161778"/>
                  </a:lnTo>
                  <a:lnTo>
                    <a:pt x="1209665" y="2165350"/>
                  </a:lnTo>
                  <a:lnTo>
                    <a:pt x="1210864" y="2168525"/>
                  </a:lnTo>
                  <a:lnTo>
                    <a:pt x="1211263" y="2171700"/>
                  </a:lnTo>
                  <a:lnTo>
                    <a:pt x="1210864" y="2174478"/>
                  </a:lnTo>
                  <a:lnTo>
                    <a:pt x="1209266" y="2176860"/>
                  </a:lnTo>
                  <a:lnTo>
                    <a:pt x="1207268" y="2179638"/>
                  </a:lnTo>
                  <a:lnTo>
                    <a:pt x="1204472" y="2181622"/>
                  </a:lnTo>
                  <a:lnTo>
                    <a:pt x="1200078" y="2183210"/>
                  </a:lnTo>
                  <a:lnTo>
                    <a:pt x="1195284" y="2185194"/>
                  </a:lnTo>
                  <a:lnTo>
                    <a:pt x="1188892" y="2186385"/>
                  </a:lnTo>
                  <a:lnTo>
                    <a:pt x="1181702" y="2187178"/>
                  </a:lnTo>
                  <a:lnTo>
                    <a:pt x="1172913" y="2187575"/>
                  </a:lnTo>
                  <a:lnTo>
                    <a:pt x="1164124" y="2187575"/>
                  </a:lnTo>
                  <a:lnTo>
                    <a:pt x="1156135" y="2186781"/>
                  </a:lnTo>
                  <a:lnTo>
                    <a:pt x="1147746" y="2185988"/>
                  </a:lnTo>
                  <a:lnTo>
                    <a:pt x="1140555" y="2184797"/>
                  </a:lnTo>
                  <a:lnTo>
                    <a:pt x="1133364" y="2182813"/>
                  </a:lnTo>
                  <a:lnTo>
                    <a:pt x="1126174" y="2180828"/>
                  </a:lnTo>
                  <a:lnTo>
                    <a:pt x="1119782" y="2178447"/>
                  </a:lnTo>
                  <a:lnTo>
                    <a:pt x="1113390" y="2175272"/>
                  </a:lnTo>
                  <a:lnTo>
                    <a:pt x="1106999" y="2172494"/>
                  </a:lnTo>
                  <a:lnTo>
                    <a:pt x="1101006" y="2169319"/>
                  </a:lnTo>
                  <a:lnTo>
                    <a:pt x="1095414" y="2166144"/>
                  </a:lnTo>
                  <a:lnTo>
                    <a:pt x="1084228" y="2159000"/>
                  </a:lnTo>
                  <a:lnTo>
                    <a:pt x="1073043" y="2151063"/>
                  </a:lnTo>
                  <a:lnTo>
                    <a:pt x="1068648" y="2147888"/>
                  </a:lnTo>
                  <a:lnTo>
                    <a:pt x="1065053" y="2146697"/>
                  </a:lnTo>
                  <a:lnTo>
                    <a:pt x="1064254" y="2146300"/>
                  </a:lnTo>
                  <a:lnTo>
                    <a:pt x="1063056" y="2146300"/>
                  </a:lnTo>
                  <a:lnTo>
                    <a:pt x="1062656" y="2146697"/>
                  </a:lnTo>
                  <a:lnTo>
                    <a:pt x="1061857" y="2147491"/>
                  </a:lnTo>
                  <a:lnTo>
                    <a:pt x="1061458" y="2148681"/>
                  </a:lnTo>
                  <a:lnTo>
                    <a:pt x="1060659" y="2149872"/>
                  </a:lnTo>
                  <a:lnTo>
                    <a:pt x="1059460" y="2151460"/>
                  </a:lnTo>
                  <a:lnTo>
                    <a:pt x="1059061" y="2151856"/>
                  </a:lnTo>
                  <a:lnTo>
                    <a:pt x="1058262" y="2151856"/>
                  </a:lnTo>
                  <a:lnTo>
                    <a:pt x="1045079" y="2151460"/>
                  </a:lnTo>
                  <a:lnTo>
                    <a:pt x="1038288" y="2150269"/>
                  </a:lnTo>
                  <a:lnTo>
                    <a:pt x="1035491" y="2149872"/>
                  </a:lnTo>
                  <a:lnTo>
                    <a:pt x="1033894" y="2149078"/>
                  </a:lnTo>
                  <a:lnTo>
                    <a:pt x="1031097" y="2138760"/>
                  </a:lnTo>
                  <a:lnTo>
                    <a:pt x="1029899" y="2129631"/>
                  </a:lnTo>
                  <a:lnTo>
                    <a:pt x="1029100" y="2122488"/>
                  </a:lnTo>
                  <a:lnTo>
                    <a:pt x="1029100" y="2117328"/>
                  </a:lnTo>
                  <a:lnTo>
                    <a:pt x="1029499" y="2112963"/>
                  </a:lnTo>
                  <a:lnTo>
                    <a:pt x="1029499" y="2110581"/>
                  </a:lnTo>
                  <a:lnTo>
                    <a:pt x="1030298" y="2108200"/>
                  </a:lnTo>
                  <a:lnTo>
                    <a:pt x="1028700" y="2105025"/>
                  </a:lnTo>
                  <a:close/>
                  <a:moveTo>
                    <a:pt x="744784" y="2105025"/>
                  </a:moveTo>
                  <a:lnTo>
                    <a:pt x="857250" y="2105025"/>
                  </a:lnTo>
                  <a:lnTo>
                    <a:pt x="855270" y="2108200"/>
                  </a:lnTo>
                  <a:lnTo>
                    <a:pt x="855666" y="2110581"/>
                  </a:lnTo>
                  <a:lnTo>
                    <a:pt x="856062" y="2112963"/>
                  </a:lnTo>
                  <a:lnTo>
                    <a:pt x="856062" y="2117328"/>
                  </a:lnTo>
                  <a:lnTo>
                    <a:pt x="856062" y="2122488"/>
                  </a:lnTo>
                  <a:lnTo>
                    <a:pt x="855270" y="2129631"/>
                  </a:lnTo>
                  <a:lnTo>
                    <a:pt x="854082" y="2138760"/>
                  </a:lnTo>
                  <a:lnTo>
                    <a:pt x="852102" y="2149078"/>
                  </a:lnTo>
                  <a:lnTo>
                    <a:pt x="849726" y="2149872"/>
                  </a:lnTo>
                  <a:lnTo>
                    <a:pt x="847350" y="2150269"/>
                  </a:lnTo>
                  <a:lnTo>
                    <a:pt x="840222" y="2151460"/>
                  </a:lnTo>
                  <a:lnTo>
                    <a:pt x="827550" y="2151856"/>
                  </a:lnTo>
                  <a:lnTo>
                    <a:pt x="826758" y="2151856"/>
                  </a:lnTo>
                  <a:lnTo>
                    <a:pt x="826362" y="2151460"/>
                  </a:lnTo>
                  <a:lnTo>
                    <a:pt x="825174" y="2149872"/>
                  </a:lnTo>
                  <a:lnTo>
                    <a:pt x="824778" y="2148681"/>
                  </a:lnTo>
                  <a:lnTo>
                    <a:pt x="823986" y="2147491"/>
                  </a:lnTo>
                  <a:lnTo>
                    <a:pt x="823590" y="2146697"/>
                  </a:lnTo>
                  <a:lnTo>
                    <a:pt x="822402" y="2146300"/>
                  </a:lnTo>
                  <a:lnTo>
                    <a:pt x="821610" y="2146300"/>
                  </a:lnTo>
                  <a:lnTo>
                    <a:pt x="820422" y="2146697"/>
                  </a:lnTo>
                  <a:lnTo>
                    <a:pt x="817254" y="2147888"/>
                  </a:lnTo>
                  <a:lnTo>
                    <a:pt x="812502" y="2151063"/>
                  </a:lnTo>
                  <a:lnTo>
                    <a:pt x="801809" y="2159000"/>
                  </a:lnTo>
                  <a:lnTo>
                    <a:pt x="790721" y="2166144"/>
                  </a:lnTo>
                  <a:lnTo>
                    <a:pt x="784781" y="2169319"/>
                  </a:lnTo>
                  <a:lnTo>
                    <a:pt x="778841" y="2172494"/>
                  </a:lnTo>
                  <a:lnTo>
                    <a:pt x="772901" y="2175272"/>
                  </a:lnTo>
                  <a:lnTo>
                    <a:pt x="766565" y="2178447"/>
                  </a:lnTo>
                  <a:lnTo>
                    <a:pt x="759833" y="2180828"/>
                  </a:lnTo>
                  <a:lnTo>
                    <a:pt x="753100" y="2182813"/>
                  </a:lnTo>
                  <a:lnTo>
                    <a:pt x="745972" y="2184797"/>
                  </a:lnTo>
                  <a:lnTo>
                    <a:pt x="738448" y="2185988"/>
                  </a:lnTo>
                  <a:lnTo>
                    <a:pt x="730924" y="2186781"/>
                  </a:lnTo>
                  <a:lnTo>
                    <a:pt x="722608" y="2187575"/>
                  </a:lnTo>
                  <a:lnTo>
                    <a:pt x="713896" y="2187575"/>
                  </a:lnTo>
                  <a:lnTo>
                    <a:pt x="704788" y="2187178"/>
                  </a:lnTo>
                  <a:lnTo>
                    <a:pt x="697659" y="2186385"/>
                  </a:lnTo>
                  <a:lnTo>
                    <a:pt x="691719" y="2185194"/>
                  </a:lnTo>
                  <a:lnTo>
                    <a:pt x="686571" y="2183210"/>
                  </a:lnTo>
                  <a:lnTo>
                    <a:pt x="683007" y="2181622"/>
                  </a:lnTo>
                  <a:lnTo>
                    <a:pt x="679839" y="2179638"/>
                  </a:lnTo>
                  <a:lnTo>
                    <a:pt x="677859" y="2176860"/>
                  </a:lnTo>
                  <a:lnTo>
                    <a:pt x="676671" y="2174478"/>
                  </a:lnTo>
                  <a:lnTo>
                    <a:pt x="676275" y="2171700"/>
                  </a:lnTo>
                  <a:lnTo>
                    <a:pt x="676671" y="2168525"/>
                  </a:lnTo>
                  <a:lnTo>
                    <a:pt x="677463" y="2165350"/>
                  </a:lnTo>
                  <a:lnTo>
                    <a:pt x="679047" y="2161778"/>
                  </a:lnTo>
                  <a:lnTo>
                    <a:pt x="681423" y="2158603"/>
                  </a:lnTo>
                  <a:lnTo>
                    <a:pt x="683799" y="2154635"/>
                  </a:lnTo>
                  <a:lnTo>
                    <a:pt x="686571" y="2151063"/>
                  </a:lnTo>
                  <a:lnTo>
                    <a:pt x="693699" y="2143522"/>
                  </a:lnTo>
                  <a:lnTo>
                    <a:pt x="702017" y="2136378"/>
                  </a:lnTo>
                  <a:lnTo>
                    <a:pt x="710332" y="2129235"/>
                  </a:lnTo>
                  <a:lnTo>
                    <a:pt x="718648" y="2122488"/>
                  </a:lnTo>
                  <a:lnTo>
                    <a:pt x="726964" y="2117328"/>
                  </a:lnTo>
                  <a:lnTo>
                    <a:pt x="739636" y="2108200"/>
                  </a:lnTo>
                  <a:lnTo>
                    <a:pt x="744784" y="2105025"/>
                  </a:lnTo>
                  <a:close/>
                  <a:moveTo>
                    <a:pt x="1585912" y="1846263"/>
                  </a:moveTo>
                  <a:lnTo>
                    <a:pt x="1674566" y="1846263"/>
                  </a:lnTo>
                  <a:lnTo>
                    <a:pt x="1678524" y="1848644"/>
                  </a:lnTo>
                  <a:lnTo>
                    <a:pt x="1688418" y="1855391"/>
                  </a:lnTo>
                  <a:lnTo>
                    <a:pt x="1695146" y="1860154"/>
                  </a:lnTo>
                  <a:lnTo>
                    <a:pt x="1701875" y="1864916"/>
                  </a:lnTo>
                  <a:lnTo>
                    <a:pt x="1708603" y="1870870"/>
                  </a:lnTo>
                  <a:lnTo>
                    <a:pt x="1714935" y="1876426"/>
                  </a:lnTo>
                  <a:lnTo>
                    <a:pt x="1720476" y="1882379"/>
                  </a:lnTo>
                  <a:lnTo>
                    <a:pt x="1725225" y="1888332"/>
                  </a:lnTo>
                  <a:lnTo>
                    <a:pt x="1726808" y="1890713"/>
                  </a:lnTo>
                  <a:lnTo>
                    <a:pt x="1727996" y="1893888"/>
                  </a:lnTo>
                  <a:lnTo>
                    <a:pt x="1728391" y="1896270"/>
                  </a:lnTo>
                  <a:lnTo>
                    <a:pt x="1728787" y="1898651"/>
                  </a:lnTo>
                  <a:lnTo>
                    <a:pt x="1728391" y="1901032"/>
                  </a:lnTo>
                  <a:lnTo>
                    <a:pt x="1727600" y="1903017"/>
                  </a:lnTo>
                  <a:lnTo>
                    <a:pt x="1726017" y="1905001"/>
                  </a:lnTo>
                  <a:lnTo>
                    <a:pt x="1723246" y="1906985"/>
                  </a:lnTo>
                  <a:lnTo>
                    <a:pt x="1720476" y="1908176"/>
                  </a:lnTo>
                  <a:lnTo>
                    <a:pt x="1716518" y="1909367"/>
                  </a:lnTo>
                  <a:lnTo>
                    <a:pt x="1711769" y="1910160"/>
                  </a:lnTo>
                  <a:lnTo>
                    <a:pt x="1706228" y="1910954"/>
                  </a:lnTo>
                  <a:lnTo>
                    <a:pt x="1699104" y="1911351"/>
                  </a:lnTo>
                  <a:lnTo>
                    <a:pt x="1692376" y="1910954"/>
                  </a:lnTo>
                  <a:lnTo>
                    <a:pt x="1685648" y="1910557"/>
                  </a:lnTo>
                  <a:lnTo>
                    <a:pt x="1679711" y="1910160"/>
                  </a:lnTo>
                  <a:lnTo>
                    <a:pt x="1673774" y="1908970"/>
                  </a:lnTo>
                  <a:lnTo>
                    <a:pt x="1667838" y="1907779"/>
                  </a:lnTo>
                  <a:lnTo>
                    <a:pt x="1662297" y="1905795"/>
                  </a:lnTo>
                  <a:lnTo>
                    <a:pt x="1657548" y="1903810"/>
                  </a:lnTo>
                  <a:lnTo>
                    <a:pt x="1652403" y="1901826"/>
                  </a:lnTo>
                  <a:lnTo>
                    <a:pt x="1647653" y="1899445"/>
                  </a:lnTo>
                  <a:lnTo>
                    <a:pt x="1638550" y="1894285"/>
                  </a:lnTo>
                  <a:lnTo>
                    <a:pt x="1629448" y="1888729"/>
                  </a:lnTo>
                  <a:lnTo>
                    <a:pt x="1620741" y="1882379"/>
                  </a:lnTo>
                  <a:lnTo>
                    <a:pt x="1617179" y="1879998"/>
                  </a:lnTo>
                  <a:lnTo>
                    <a:pt x="1614408" y="1878807"/>
                  </a:lnTo>
                  <a:lnTo>
                    <a:pt x="1612825" y="1878807"/>
                  </a:lnTo>
                  <a:lnTo>
                    <a:pt x="1612033" y="1879204"/>
                  </a:lnTo>
                  <a:lnTo>
                    <a:pt x="1611638" y="1880792"/>
                  </a:lnTo>
                  <a:lnTo>
                    <a:pt x="1610846" y="1881982"/>
                  </a:lnTo>
                  <a:lnTo>
                    <a:pt x="1610450" y="1882776"/>
                  </a:lnTo>
                  <a:lnTo>
                    <a:pt x="1608867" y="1883173"/>
                  </a:lnTo>
                  <a:lnTo>
                    <a:pt x="1598973" y="1882776"/>
                  </a:lnTo>
                  <a:lnTo>
                    <a:pt x="1593432" y="1881982"/>
                  </a:lnTo>
                  <a:lnTo>
                    <a:pt x="1591453" y="1881585"/>
                  </a:lnTo>
                  <a:lnTo>
                    <a:pt x="1589870" y="1881188"/>
                  </a:lnTo>
                  <a:lnTo>
                    <a:pt x="1587891" y="1872457"/>
                  </a:lnTo>
                  <a:lnTo>
                    <a:pt x="1587100" y="1865313"/>
                  </a:lnTo>
                  <a:lnTo>
                    <a:pt x="1586308" y="1860154"/>
                  </a:lnTo>
                  <a:lnTo>
                    <a:pt x="1586308" y="1855391"/>
                  </a:lnTo>
                  <a:lnTo>
                    <a:pt x="1586308" y="1852216"/>
                  </a:lnTo>
                  <a:lnTo>
                    <a:pt x="1586704" y="1850232"/>
                  </a:lnTo>
                  <a:lnTo>
                    <a:pt x="1587100" y="1848644"/>
                  </a:lnTo>
                  <a:lnTo>
                    <a:pt x="1585912" y="1846263"/>
                  </a:lnTo>
                  <a:close/>
                  <a:moveTo>
                    <a:pt x="1360734" y="1846263"/>
                  </a:moveTo>
                  <a:lnTo>
                    <a:pt x="1449387" y="1846263"/>
                  </a:lnTo>
                  <a:lnTo>
                    <a:pt x="1448200" y="1848644"/>
                  </a:lnTo>
                  <a:lnTo>
                    <a:pt x="1448596" y="1850232"/>
                  </a:lnTo>
                  <a:lnTo>
                    <a:pt x="1448991" y="1852216"/>
                  </a:lnTo>
                  <a:lnTo>
                    <a:pt x="1448991" y="1855391"/>
                  </a:lnTo>
                  <a:lnTo>
                    <a:pt x="1448991" y="1860154"/>
                  </a:lnTo>
                  <a:lnTo>
                    <a:pt x="1448200" y="1865313"/>
                  </a:lnTo>
                  <a:lnTo>
                    <a:pt x="1447408" y="1872457"/>
                  </a:lnTo>
                  <a:lnTo>
                    <a:pt x="1445034" y="1881188"/>
                  </a:lnTo>
                  <a:lnTo>
                    <a:pt x="1443846" y="1881585"/>
                  </a:lnTo>
                  <a:lnTo>
                    <a:pt x="1441868" y="1881982"/>
                  </a:lnTo>
                  <a:lnTo>
                    <a:pt x="1436327" y="1882776"/>
                  </a:lnTo>
                  <a:lnTo>
                    <a:pt x="1426432" y="1883173"/>
                  </a:lnTo>
                  <a:lnTo>
                    <a:pt x="1424849" y="1882776"/>
                  </a:lnTo>
                  <a:lnTo>
                    <a:pt x="1424058" y="1881982"/>
                  </a:lnTo>
                  <a:lnTo>
                    <a:pt x="1423662" y="1880792"/>
                  </a:lnTo>
                  <a:lnTo>
                    <a:pt x="1423266" y="1879204"/>
                  </a:lnTo>
                  <a:lnTo>
                    <a:pt x="1422079" y="1878807"/>
                  </a:lnTo>
                  <a:lnTo>
                    <a:pt x="1420891" y="1878807"/>
                  </a:lnTo>
                  <a:lnTo>
                    <a:pt x="1417725" y="1879998"/>
                  </a:lnTo>
                  <a:lnTo>
                    <a:pt x="1414163" y="1882379"/>
                  </a:lnTo>
                  <a:lnTo>
                    <a:pt x="1405852" y="1888729"/>
                  </a:lnTo>
                  <a:lnTo>
                    <a:pt x="1396749" y="1894285"/>
                  </a:lnTo>
                  <a:lnTo>
                    <a:pt x="1387646" y="1899445"/>
                  </a:lnTo>
                  <a:lnTo>
                    <a:pt x="1382897" y="1901826"/>
                  </a:lnTo>
                  <a:lnTo>
                    <a:pt x="1377752" y="1903810"/>
                  </a:lnTo>
                  <a:lnTo>
                    <a:pt x="1373003" y="1905795"/>
                  </a:lnTo>
                  <a:lnTo>
                    <a:pt x="1367462" y="1907779"/>
                  </a:lnTo>
                  <a:lnTo>
                    <a:pt x="1361525" y="1908970"/>
                  </a:lnTo>
                  <a:lnTo>
                    <a:pt x="1355588" y="1910160"/>
                  </a:lnTo>
                  <a:lnTo>
                    <a:pt x="1349652" y="1910557"/>
                  </a:lnTo>
                  <a:lnTo>
                    <a:pt x="1342924" y="1910954"/>
                  </a:lnTo>
                  <a:lnTo>
                    <a:pt x="1336195" y="1911351"/>
                  </a:lnTo>
                  <a:lnTo>
                    <a:pt x="1329071" y="1910954"/>
                  </a:lnTo>
                  <a:lnTo>
                    <a:pt x="1323531" y="1910160"/>
                  </a:lnTo>
                  <a:lnTo>
                    <a:pt x="1318781" y="1909367"/>
                  </a:lnTo>
                  <a:lnTo>
                    <a:pt x="1314824" y="1908176"/>
                  </a:lnTo>
                  <a:lnTo>
                    <a:pt x="1312053" y="1906985"/>
                  </a:lnTo>
                  <a:lnTo>
                    <a:pt x="1309283" y="1905001"/>
                  </a:lnTo>
                  <a:lnTo>
                    <a:pt x="1307700" y="1903017"/>
                  </a:lnTo>
                  <a:lnTo>
                    <a:pt x="1306908" y="1901032"/>
                  </a:lnTo>
                  <a:lnTo>
                    <a:pt x="1306512" y="1898651"/>
                  </a:lnTo>
                  <a:lnTo>
                    <a:pt x="1306512" y="1896270"/>
                  </a:lnTo>
                  <a:lnTo>
                    <a:pt x="1307304" y="1893888"/>
                  </a:lnTo>
                  <a:lnTo>
                    <a:pt x="1308491" y="1890713"/>
                  </a:lnTo>
                  <a:lnTo>
                    <a:pt x="1310074" y="1888332"/>
                  </a:lnTo>
                  <a:lnTo>
                    <a:pt x="1314824" y="1882379"/>
                  </a:lnTo>
                  <a:lnTo>
                    <a:pt x="1320364" y="1876426"/>
                  </a:lnTo>
                  <a:lnTo>
                    <a:pt x="1326697" y="1870870"/>
                  </a:lnTo>
                  <a:lnTo>
                    <a:pt x="1333425" y="1864916"/>
                  </a:lnTo>
                  <a:lnTo>
                    <a:pt x="1340153" y="1860154"/>
                  </a:lnTo>
                  <a:lnTo>
                    <a:pt x="1346881" y="1855391"/>
                  </a:lnTo>
                  <a:lnTo>
                    <a:pt x="1356776" y="1848644"/>
                  </a:lnTo>
                  <a:lnTo>
                    <a:pt x="1360734" y="1846263"/>
                  </a:lnTo>
                  <a:close/>
                  <a:moveTo>
                    <a:pt x="449262" y="1846263"/>
                  </a:moveTo>
                  <a:lnTo>
                    <a:pt x="537671" y="1846263"/>
                  </a:lnTo>
                  <a:lnTo>
                    <a:pt x="542012" y="1848644"/>
                  </a:lnTo>
                  <a:lnTo>
                    <a:pt x="551880" y="1855391"/>
                  </a:lnTo>
                  <a:lnTo>
                    <a:pt x="558194" y="1860154"/>
                  </a:lnTo>
                  <a:lnTo>
                    <a:pt x="564904" y="1864916"/>
                  </a:lnTo>
                  <a:lnTo>
                    <a:pt x="571614" y="1870870"/>
                  </a:lnTo>
                  <a:lnTo>
                    <a:pt x="577929" y="1876426"/>
                  </a:lnTo>
                  <a:lnTo>
                    <a:pt x="583849" y="1882379"/>
                  </a:lnTo>
                  <a:lnTo>
                    <a:pt x="588190" y="1888332"/>
                  </a:lnTo>
                  <a:lnTo>
                    <a:pt x="589769" y="1890713"/>
                  </a:lnTo>
                  <a:lnTo>
                    <a:pt x="590953" y="1893888"/>
                  </a:lnTo>
                  <a:lnTo>
                    <a:pt x="591742" y="1896270"/>
                  </a:lnTo>
                  <a:lnTo>
                    <a:pt x="592137" y="1898651"/>
                  </a:lnTo>
                  <a:lnTo>
                    <a:pt x="591742" y="1901032"/>
                  </a:lnTo>
                  <a:lnTo>
                    <a:pt x="590558" y="1903017"/>
                  </a:lnTo>
                  <a:lnTo>
                    <a:pt x="589374" y="1905001"/>
                  </a:lnTo>
                  <a:lnTo>
                    <a:pt x="587006" y="1906985"/>
                  </a:lnTo>
                  <a:lnTo>
                    <a:pt x="583849" y="1908176"/>
                  </a:lnTo>
                  <a:lnTo>
                    <a:pt x="579902" y="1909367"/>
                  </a:lnTo>
                  <a:lnTo>
                    <a:pt x="575166" y="1910160"/>
                  </a:lnTo>
                  <a:lnTo>
                    <a:pt x="569246" y="1910954"/>
                  </a:lnTo>
                  <a:lnTo>
                    <a:pt x="562141" y="1911351"/>
                  </a:lnTo>
                  <a:lnTo>
                    <a:pt x="555432" y="1910954"/>
                  </a:lnTo>
                  <a:lnTo>
                    <a:pt x="549117" y="1910557"/>
                  </a:lnTo>
                  <a:lnTo>
                    <a:pt x="542802" y="1910160"/>
                  </a:lnTo>
                  <a:lnTo>
                    <a:pt x="536882" y="1908970"/>
                  </a:lnTo>
                  <a:lnTo>
                    <a:pt x="531356" y="1907779"/>
                  </a:lnTo>
                  <a:lnTo>
                    <a:pt x="526225" y="1905795"/>
                  </a:lnTo>
                  <a:lnTo>
                    <a:pt x="521094" y="1903810"/>
                  </a:lnTo>
                  <a:lnTo>
                    <a:pt x="515963" y="1901826"/>
                  </a:lnTo>
                  <a:lnTo>
                    <a:pt x="510833" y="1899445"/>
                  </a:lnTo>
                  <a:lnTo>
                    <a:pt x="501755" y="1894285"/>
                  </a:lnTo>
                  <a:lnTo>
                    <a:pt x="493072" y="1888729"/>
                  </a:lnTo>
                  <a:lnTo>
                    <a:pt x="484389" y="1882379"/>
                  </a:lnTo>
                  <a:lnTo>
                    <a:pt x="480837" y="1879998"/>
                  </a:lnTo>
                  <a:lnTo>
                    <a:pt x="478074" y="1878807"/>
                  </a:lnTo>
                  <a:lnTo>
                    <a:pt x="476495" y="1878807"/>
                  </a:lnTo>
                  <a:lnTo>
                    <a:pt x="475706" y="1879204"/>
                  </a:lnTo>
                  <a:lnTo>
                    <a:pt x="474916" y="1880792"/>
                  </a:lnTo>
                  <a:lnTo>
                    <a:pt x="474522" y="1881982"/>
                  </a:lnTo>
                  <a:lnTo>
                    <a:pt x="473732" y="1882776"/>
                  </a:lnTo>
                  <a:lnTo>
                    <a:pt x="472943" y="1883173"/>
                  </a:lnTo>
                  <a:lnTo>
                    <a:pt x="462681" y="1882776"/>
                  </a:lnTo>
                  <a:lnTo>
                    <a:pt x="457156" y="1881982"/>
                  </a:lnTo>
                  <a:lnTo>
                    <a:pt x="455182" y="1881585"/>
                  </a:lnTo>
                  <a:lnTo>
                    <a:pt x="453603" y="1881188"/>
                  </a:lnTo>
                  <a:lnTo>
                    <a:pt x="452025" y="1872457"/>
                  </a:lnTo>
                  <a:lnTo>
                    <a:pt x="450446" y="1865313"/>
                  </a:lnTo>
                  <a:lnTo>
                    <a:pt x="450051" y="1860154"/>
                  </a:lnTo>
                  <a:lnTo>
                    <a:pt x="450051" y="1855391"/>
                  </a:lnTo>
                  <a:lnTo>
                    <a:pt x="450051" y="1852216"/>
                  </a:lnTo>
                  <a:lnTo>
                    <a:pt x="450446" y="1850232"/>
                  </a:lnTo>
                  <a:lnTo>
                    <a:pt x="450841" y="1848644"/>
                  </a:lnTo>
                  <a:lnTo>
                    <a:pt x="449262" y="1846263"/>
                  </a:lnTo>
                  <a:close/>
                  <a:moveTo>
                    <a:pt x="224686" y="1846263"/>
                  </a:moveTo>
                  <a:lnTo>
                    <a:pt x="314325" y="1846263"/>
                  </a:lnTo>
                  <a:lnTo>
                    <a:pt x="313124" y="1848644"/>
                  </a:lnTo>
                  <a:lnTo>
                    <a:pt x="313124" y="1850232"/>
                  </a:lnTo>
                  <a:lnTo>
                    <a:pt x="313525" y="1852216"/>
                  </a:lnTo>
                  <a:lnTo>
                    <a:pt x="313925" y="1855391"/>
                  </a:lnTo>
                  <a:lnTo>
                    <a:pt x="313525" y="1860154"/>
                  </a:lnTo>
                  <a:lnTo>
                    <a:pt x="313124" y="1865313"/>
                  </a:lnTo>
                  <a:lnTo>
                    <a:pt x="311924" y="1872457"/>
                  </a:lnTo>
                  <a:lnTo>
                    <a:pt x="310323" y="1881188"/>
                  </a:lnTo>
                  <a:lnTo>
                    <a:pt x="308722" y="1881585"/>
                  </a:lnTo>
                  <a:lnTo>
                    <a:pt x="306321" y="1881982"/>
                  </a:lnTo>
                  <a:lnTo>
                    <a:pt x="300719" y="1882776"/>
                  </a:lnTo>
                  <a:lnTo>
                    <a:pt x="290715" y="1883173"/>
                  </a:lnTo>
                  <a:lnTo>
                    <a:pt x="289914" y="1882776"/>
                  </a:lnTo>
                  <a:lnTo>
                    <a:pt x="288714" y="1881982"/>
                  </a:lnTo>
                  <a:lnTo>
                    <a:pt x="288314" y="1880792"/>
                  </a:lnTo>
                  <a:lnTo>
                    <a:pt x="287513" y="1879204"/>
                  </a:lnTo>
                  <a:lnTo>
                    <a:pt x="286713" y="1878807"/>
                  </a:lnTo>
                  <a:lnTo>
                    <a:pt x="285112" y="1878807"/>
                  </a:lnTo>
                  <a:lnTo>
                    <a:pt x="282311" y="1879998"/>
                  </a:lnTo>
                  <a:lnTo>
                    <a:pt x="278709" y="1882379"/>
                  </a:lnTo>
                  <a:lnTo>
                    <a:pt x="270306" y="1888729"/>
                  </a:lnTo>
                  <a:lnTo>
                    <a:pt x="261102" y="1894285"/>
                  </a:lnTo>
                  <a:lnTo>
                    <a:pt x="251898" y="1899445"/>
                  </a:lnTo>
                  <a:lnTo>
                    <a:pt x="246695" y="1901826"/>
                  </a:lnTo>
                  <a:lnTo>
                    <a:pt x="242293" y="1903810"/>
                  </a:lnTo>
                  <a:lnTo>
                    <a:pt x="236691" y="1905795"/>
                  </a:lnTo>
                  <a:lnTo>
                    <a:pt x="231089" y="1907779"/>
                  </a:lnTo>
                  <a:lnTo>
                    <a:pt x="225486" y="1908970"/>
                  </a:lnTo>
                  <a:lnTo>
                    <a:pt x="219484" y="1910160"/>
                  </a:lnTo>
                  <a:lnTo>
                    <a:pt x="213081" y="1910557"/>
                  </a:lnTo>
                  <a:lnTo>
                    <a:pt x="206678" y="1910954"/>
                  </a:lnTo>
                  <a:lnTo>
                    <a:pt x="199875" y="1911351"/>
                  </a:lnTo>
                  <a:lnTo>
                    <a:pt x="192672" y="1910954"/>
                  </a:lnTo>
                  <a:lnTo>
                    <a:pt x="186669" y="1910160"/>
                  </a:lnTo>
                  <a:lnTo>
                    <a:pt x="182267" y="1909367"/>
                  </a:lnTo>
                  <a:lnTo>
                    <a:pt x="178266" y="1908176"/>
                  </a:lnTo>
                  <a:lnTo>
                    <a:pt x="175064" y="1906985"/>
                  </a:lnTo>
                  <a:lnTo>
                    <a:pt x="172663" y="1905001"/>
                  </a:lnTo>
                  <a:lnTo>
                    <a:pt x="171062" y="1903017"/>
                  </a:lnTo>
                  <a:lnTo>
                    <a:pt x="169862" y="1901032"/>
                  </a:lnTo>
                  <a:lnTo>
                    <a:pt x="169862" y="1898651"/>
                  </a:lnTo>
                  <a:lnTo>
                    <a:pt x="169862" y="1896270"/>
                  </a:lnTo>
                  <a:lnTo>
                    <a:pt x="170662" y="1893888"/>
                  </a:lnTo>
                  <a:lnTo>
                    <a:pt x="171863" y="1890713"/>
                  </a:lnTo>
                  <a:lnTo>
                    <a:pt x="173864" y="1888332"/>
                  </a:lnTo>
                  <a:lnTo>
                    <a:pt x="177865" y="1882379"/>
                  </a:lnTo>
                  <a:lnTo>
                    <a:pt x="183868" y="1876426"/>
                  </a:lnTo>
                  <a:lnTo>
                    <a:pt x="190271" y="1870870"/>
                  </a:lnTo>
                  <a:lnTo>
                    <a:pt x="197074" y="1864916"/>
                  </a:lnTo>
                  <a:lnTo>
                    <a:pt x="203877" y="1860154"/>
                  </a:lnTo>
                  <a:lnTo>
                    <a:pt x="210279" y="1855391"/>
                  </a:lnTo>
                  <a:lnTo>
                    <a:pt x="220284" y="1848644"/>
                  </a:lnTo>
                  <a:lnTo>
                    <a:pt x="224686" y="1846263"/>
                  </a:lnTo>
                  <a:close/>
                  <a:moveTo>
                    <a:pt x="1862137" y="1284288"/>
                  </a:moveTo>
                  <a:lnTo>
                    <a:pt x="1861739" y="1287447"/>
                  </a:lnTo>
                  <a:lnTo>
                    <a:pt x="1860144" y="1296135"/>
                  </a:lnTo>
                  <a:lnTo>
                    <a:pt x="1858151" y="1308772"/>
                  </a:lnTo>
                  <a:lnTo>
                    <a:pt x="1856557" y="1315880"/>
                  </a:lnTo>
                  <a:lnTo>
                    <a:pt x="1854564" y="1322988"/>
                  </a:lnTo>
                  <a:lnTo>
                    <a:pt x="1852172" y="1330097"/>
                  </a:lnTo>
                  <a:lnTo>
                    <a:pt x="1849781" y="1337205"/>
                  </a:lnTo>
                  <a:lnTo>
                    <a:pt x="1846194" y="1343918"/>
                  </a:lnTo>
                  <a:lnTo>
                    <a:pt x="1843005" y="1350237"/>
                  </a:lnTo>
                  <a:lnTo>
                    <a:pt x="1838620" y="1355370"/>
                  </a:lnTo>
                  <a:lnTo>
                    <a:pt x="1836627" y="1357345"/>
                  </a:lnTo>
                  <a:lnTo>
                    <a:pt x="1834634" y="1359714"/>
                  </a:lnTo>
                  <a:lnTo>
                    <a:pt x="1831844" y="1361294"/>
                  </a:lnTo>
                  <a:lnTo>
                    <a:pt x="1829453" y="1362478"/>
                  </a:lnTo>
                  <a:lnTo>
                    <a:pt x="1826264" y="1363268"/>
                  </a:lnTo>
                  <a:lnTo>
                    <a:pt x="1823474" y="1363663"/>
                  </a:lnTo>
                  <a:lnTo>
                    <a:pt x="1820285" y="1363663"/>
                  </a:lnTo>
                  <a:lnTo>
                    <a:pt x="1816698" y="1363663"/>
                  </a:lnTo>
                  <a:lnTo>
                    <a:pt x="1814306" y="1363268"/>
                  </a:lnTo>
                  <a:lnTo>
                    <a:pt x="1811117" y="1362873"/>
                  </a:lnTo>
                  <a:lnTo>
                    <a:pt x="1809124" y="1362084"/>
                  </a:lnTo>
                  <a:lnTo>
                    <a:pt x="1807131" y="1361294"/>
                  </a:lnTo>
                  <a:lnTo>
                    <a:pt x="1805138" y="1360109"/>
                  </a:lnTo>
                  <a:lnTo>
                    <a:pt x="1803544" y="1358135"/>
                  </a:lnTo>
                  <a:lnTo>
                    <a:pt x="1802348" y="1356555"/>
                  </a:lnTo>
                  <a:lnTo>
                    <a:pt x="1801153" y="1354975"/>
                  </a:lnTo>
                  <a:lnTo>
                    <a:pt x="1800355" y="1353001"/>
                  </a:lnTo>
                  <a:lnTo>
                    <a:pt x="1799558" y="1350237"/>
                  </a:lnTo>
                  <a:lnTo>
                    <a:pt x="1798362" y="1345498"/>
                  </a:lnTo>
                  <a:lnTo>
                    <a:pt x="1797964" y="1339969"/>
                  </a:lnTo>
                  <a:lnTo>
                    <a:pt x="1797565" y="1334835"/>
                  </a:lnTo>
                  <a:lnTo>
                    <a:pt x="1796369" y="1330886"/>
                  </a:lnTo>
                  <a:lnTo>
                    <a:pt x="1795971" y="1329702"/>
                  </a:lnTo>
                  <a:lnTo>
                    <a:pt x="1795174" y="1328912"/>
                  </a:lnTo>
                  <a:lnTo>
                    <a:pt x="1794376" y="1328122"/>
                  </a:lnTo>
                  <a:lnTo>
                    <a:pt x="1793579" y="1328122"/>
                  </a:lnTo>
                  <a:lnTo>
                    <a:pt x="1791985" y="1328122"/>
                  </a:lnTo>
                  <a:lnTo>
                    <a:pt x="1791188" y="1328517"/>
                  </a:lnTo>
                  <a:lnTo>
                    <a:pt x="1790390" y="1328912"/>
                  </a:lnTo>
                  <a:lnTo>
                    <a:pt x="1789992" y="1329702"/>
                  </a:lnTo>
                  <a:lnTo>
                    <a:pt x="1788796" y="1332071"/>
                  </a:lnTo>
                  <a:lnTo>
                    <a:pt x="1788398" y="1336020"/>
                  </a:lnTo>
                  <a:lnTo>
                    <a:pt x="1787999" y="1337995"/>
                  </a:lnTo>
                  <a:lnTo>
                    <a:pt x="1787600" y="1340759"/>
                  </a:lnTo>
                  <a:lnTo>
                    <a:pt x="1785209" y="1346288"/>
                  </a:lnTo>
                  <a:lnTo>
                    <a:pt x="1782020" y="1351816"/>
                  </a:lnTo>
                  <a:lnTo>
                    <a:pt x="1778034" y="1356950"/>
                  </a:lnTo>
                  <a:lnTo>
                    <a:pt x="1776440" y="1358529"/>
                  </a:lnTo>
                  <a:lnTo>
                    <a:pt x="1774845" y="1360504"/>
                  </a:lnTo>
                  <a:lnTo>
                    <a:pt x="1773251" y="1361294"/>
                  </a:lnTo>
                  <a:lnTo>
                    <a:pt x="1771657" y="1361294"/>
                  </a:lnTo>
                  <a:lnTo>
                    <a:pt x="1770859" y="1360899"/>
                  </a:lnTo>
                  <a:lnTo>
                    <a:pt x="1770062" y="1358924"/>
                  </a:lnTo>
                  <a:lnTo>
                    <a:pt x="1770062" y="1356555"/>
                  </a:lnTo>
                  <a:lnTo>
                    <a:pt x="1770062" y="1353396"/>
                  </a:lnTo>
                  <a:lnTo>
                    <a:pt x="1772454" y="1335230"/>
                  </a:lnTo>
                  <a:lnTo>
                    <a:pt x="1774048" y="1326148"/>
                  </a:lnTo>
                  <a:lnTo>
                    <a:pt x="1775643" y="1317460"/>
                  </a:lnTo>
                  <a:lnTo>
                    <a:pt x="1778034" y="1309957"/>
                  </a:lnTo>
                  <a:lnTo>
                    <a:pt x="1779628" y="1306797"/>
                  </a:lnTo>
                  <a:lnTo>
                    <a:pt x="1781223" y="1303638"/>
                  </a:lnTo>
                  <a:lnTo>
                    <a:pt x="1782817" y="1301269"/>
                  </a:lnTo>
                  <a:lnTo>
                    <a:pt x="1784810" y="1299689"/>
                  </a:lnTo>
                  <a:lnTo>
                    <a:pt x="1787202" y="1298110"/>
                  </a:lnTo>
                  <a:lnTo>
                    <a:pt x="1789593" y="1297715"/>
                  </a:lnTo>
                  <a:lnTo>
                    <a:pt x="1862137" y="1284288"/>
                  </a:lnTo>
                  <a:close/>
                  <a:moveTo>
                    <a:pt x="42862" y="1284288"/>
                  </a:moveTo>
                  <a:lnTo>
                    <a:pt x="114155" y="1297983"/>
                  </a:lnTo>
                  <a:lnTo>
                    <a:pt x="116114" y="1298386"/>
                  </a:lnTo>
                  <a:lnTo>
                    <a:pt x="118073" y="1299595"/>
                  </a:lnTo>
                  <a:lnTo>
                    <a:pt x="120423" y="1301609"/>
                  </a:lnTo>
                  <a:lnTo>
                    <a:pt x="121990" y="1303623"/>
                  </a:lnTo>
                  <a:lnTo>
                    <a:pt x="123557" y="1306845"/>
                  </a:lnTo>
                  <a:lnTo>
                    <a:pt x="125124" y="1310067"/>
                  </a:lnTo>
                  <a:lnTo>
                    <a:pt x="127474" y="1318123"/>
                  </a:lnTo>
                  <a:lnTo>
                    <a:pt x="129433" y="1326985"/>
                  </a:lnTo>
                  <a:lnTo>
                    <a:pt x="130608" y="1335847"/>
                  </a:lnTo>
                  <a:lnTo>
                    <a:pt x="133350" y="1354376"/>
                  </a:lnTo>
                  <a:lnTo>
                    <a:pt x="133350" y="1358001"/>
                  </a:lnTo>
                  <a:lnTo>
                    <a:pt x="132958" y="1360820"/>
                  </a:lnTo>
                  <a:lnTo>
                    <a:pt x="132566" y="1362029"/>
                  </a:lnTo>
                  <a:lnTo>
                    <a:pt x="131000" y="1362834"/>
                  </a:lnTo>
                  <a:lnTo>
                    <a:pt x="129824" y="1362432"/>
                  </a:lnTo>
                  <a:lnTo>
                    <a:pt x="128257" y="1361626"/>
                  </a:lnTo>
                  <a:lnTo>
                    <a:pt x="126691" y="1360418"/>
                  </a:lnTo>
                  <a:lnTo>
                    <a:pt x="124732" y="1358001"/>
                  </a:lnTo>
                  <a:lnTo>
                    <a:pt x="121598" y="1353167"/>
                  </a:lnTo>
                  <a:lnTo>
                    <a:pt x="118073" y="1347528"/>
                  </a:lnTo>
                  <a:lnTo>
                    <a:pt x="116114" y="1341486"/>
                  </a:lnTo>
                  <a:lnTo>
                    <a:pt x="115331" y="1339069"/>
                  </a:lnTo>
                  <a:lnTo>
                    <a:pt x="115331" y="1336652"/>
                  </a:lnTo>
                  <a:lnTo>
                    <a:pt x="114939" y="1333430"/>
                  </a:lnTo>
                  <a:lnTo>
                    <a:pt x="113764" y="1330610"/>
                  </a:lnTo>
                  <a:lnTo>
                    <a:pt x="112980" y="1329805"/>
                  </a:lnTo>
                  <a:lnTo>
                    <a:pt x="111805" y="1328999"/>
                  </a:lnTo>
                  <a:lnTo>
                    <a:pt x="111022" y="1328596"/>
                  </a:lnTo>
                  <a:lnTo>
                    <a:pt x="110238" y="1328596"/>
                  </a:lnTo>
                  <a:lnTo>
                    <a:pt x="109455" y="1328999"/>
                  </a:lnTo>
                  <a:lnTo>
                    <a:pt x="108671" y="1329402"/>
                  </a:lnTo>
                  <a:lnTo>
                    <a:pt x="107888" y="1330610"/>
                  </a:lnTo>
                  <a:lnTo>
                    <a:pt x="107104" y="1332221"/>
                  </a:lnTo>
                  <a:lnTo>
                    <a:pt x="106321" y="1335444"/>
                  </a:lnTo>
                  <a:lnTo>
                    <a:pt x="105929" y="1341083"/>
                  </a:lnTo>
                  <a:lnTo>
                    <a:pt x="105146" y="1346722"/>
                  </a:lnTo>
                  <a:lnTo>
                    <a:pt x="104362" y="1351556"/>
                  </a:lnTo>
                  <a:lnTo>
                    <a:pt x="103579" y="1353973"/>
                  </a:lnTo>
                  <a:lnTo>
                    <a:pt x="102795" y="1355987"/>
                  </a:lnTo>
                  <a:lnTo>
                    <a:pt x="101620" y="1358001"/>
                  </a:lnTo>
                  <a:lnTo>
                    <a:pt x="100445" y="1360015"/>
                  </a:lnTo>
                  <a:lnTo>
                    <a:pt x="98487" y="1361223"/>
                  </a:lnTo>
                  <a:lnTo>
                    <a:pt x="96920" y="1362432"/>
                  </a:lnTo>
                  <a:lnTo>
                    <a:pt x="94961" y="1363237"/>
                  </a:lnTo>
                  <a:lnTo>
                    <a:pt x="92611" y="1364043"/>
                  </a:lnTo>
                  <a:lnTo>
                    <a:pt x="89869" y="1364848"/>
                  </a:lnTo>
                  <a:lnTo>
                    <a:pt x="87127" y="1365251"/>
                  </a:lnTo>
                  <a:lnTo>
                    <a:pt x="80467" y="1364848"/>
                  </a:lnTo>
                  <a:lnTo>
                    <a:pt x="77725" y="1364446"/>
                  </a:lnTo>
                  <a:lnTo>
                    <a:pt x="74983" y="1363640"/>
                  </a:lnTo>
                  <a:lnTo>
                    <a:pt x="72633" y="1362432"/>
                  </a:lnTo>
                  <a:lnTo>
                    <a:pt x="69891" y="1360820"/>
                  </a:lnTo>
                  <a:lnTo>
                    <a:pt x="67932" y="1358806"/>
                  </a:lnTo>
                  <a:lnTo>
                    <a:pt x="65190" y="1356792"/>
                  </a:lnTo>
                  <a:lnTo>
                    <a:pt x="61665" y="1351153"/>
                  </a:lnTo>
                  <a:lnTo>
                    <a:pt x="57747" y="1345111"/>
                  </a:lnTo>
                  <a:lnTo>
                    <a:pt x="55005" y="1338263"/>
                  </a:lnTo>
                  <a:lnTo>
                    <a:pt x="52655" y="1331013"/>
                  </a:lnTo>
                  <a:lnTo>
                    <a:pt x="49913" y="1323360"/>
                  </a:lnTo>
                  <a:lnTo>
                    <a:pt x="48346" y="1316109"/>
                  </a:lnTo>
                  <a:lnTo>
                    <a:pt x="46779" y="1308859"/>
                  </a:lnTo>
                  <a:lnTo>
                    <a:pt x="44037" y="1296372"/>
                  </a:lnTo>
                  <a:lnTo>
                    <a:pt x="43254" y="1287511"/>
                  </a:lnTo>
                  <a:lnTo>
                    <a:pt x="42862" y="1284288"/>
                  </a:lnTo>
                  <a:close/>
                  <a:moveTo>
                    <a:pt x="1298517" y="998258"/>
                  </a:moveTo>
                  <a:lnTo>
                    <a:pt x="1247697" y="1005006"/>
                  </a:lnTo>
                  <a:lnTo>
                    <a:pt x="970168" y="1039940"/>
                  </a:lnTo>
                  <a:lnTo>
                    <a:pt x="956272" y="1045895"/>
                  </a:lnTo>
                  <a:lnTo>
                    <a:pt x="928877" y="1057010"/>
                  </a:lnTo>
                  <a:lnTo>
                    <a:pt x="879644" y="1076859"/>
                  </a:lnTo>
                  <a:lnTo>
                    <a:pt x="925700" y="1070905"/>
                  </a:lnTo>
                  <a:lnTo>
                    <a:pt x="946743" y="1068523"/>
                  </a:lnTo>
                  <a:lnTo>
                    <a:pt x="1317972" y="1020885"/>
                  </a:lnTo>
                  <a:lnTo>
                    <a:pt x="1314399" y="1016122"/>
                  </a:lnTo>
                  <a:lnTo>
                    <a:pt x="1298517" y="998258"/>
                  </a:lnTo>
                  <a:close/>
                  <a:moveTo>
                    <a:pt x="1085309" y="949429"/>
                  </a:moveTo>
                  <a:lnTo>
                    <a:pt x="951111" y="956178"/>
                  </a:lnTo>
                  <a:lnTo>
                    <a:pt x="912995" y="958163"/>
                  </a:lnTo>
                  <a:lnTo>
                    <a:pt x="891952" y="958957"/>
                  </a:lnTo>
                  <a:lnTo>
                    <a:pt x="653731" y="981585"/>
                  </a:lnTo>
                  <a:lnTo>
                    <a:pt x="641819" y="988730"/>
                  </a:lnTo>
                  <a:lnTo>
                    <a:pt x="569956" y="1031207"/>
                  </a:lnTo>
                  <a:lnTo>
                    <a:pt x="947934" y="971263"/>
                  </a:lnTo>
                  <a:lnTo>
                    <a:pt x="990814" y="964515"/>
                  </a:lnTo>
                  <a:lnTo>
                    <a:pt x="999549" y="962927"/>
                  </a:lnTo>
                  <a:lnTo>
                    <a:pt x="1085309" y="949429"/>
                  </a:lnTo>
                  <a:close/>
                  <a:moveTo>
                    <a:pt x="606483" y="818030"/>
                  </a:moveTo>
                  <a:lnTo>
                    <a:pt x="609660" y="823191"/>
                  </a:lnTo>
                  <a:lnTo>
                    <a:pt x="612836" y="831527"/>
                  </a:lnTo>
                  <a:lnTo>
                    <a:pt x="621174" y="852964"/>
                  </a:lnTo>
                  <a:lnTo>
                    <a:pt x="619188" y="828351"/>
                  </a:lnTo>
                  <a:lnTo>
                    <a:pt x="606483" y="818030"/>
                  </a:lnTo>
                  <a:close/>
                  <a:moveTo>
                    <a:pt x="1283033" y="812472"/>
                  </a:moveTo>
                  <a:lnTo>
                    <a:pt x="1282239" y="812869"/>
                  </a:lnTo>
                  <a:lnTo>
                    <a:pt x="1281445" y="814060"/>
                  </a:lnTo>
                  <a:lnTo>
                    <a:pt x="1273504" y="824381"/>
                  </a:lnTo>
                  <a:lnTo>
                    <a:pt x="1265960" y="835100"/>
                  </a:lnTo>
                  <a:lnTo>
                    <a:pt x="1263578" y="838276"/>
                  </a:lnTo>
                  <a:lnTo>
                    <a:pt x="1256034" y="951811"/>
                  </a:lnTo>
                  <a:lnTo>
                    <a:pt x="1261990" y="924023"/>
                  </a:lnTo>
                  <a:lnTo>
                    <a:pt x="1268342" y="897425"/>
                  </a:lnTo>
                  <a:lnTo>
                    <a:pt x="1279062" y="850185"/>
                  </a:lnTo>
                  <a:lnTo>
                    <a:pt x="1282239" y="832321"/>
                  </a:lnTo>
                  <a:lnTo>
                    <a:pt x="1283430" y="825175"/>
                  </a:lnTo>
                  <a:lnTo>
                    <a:pt x="1284621" y="819618"/>
                  </a:lnTo>
                  <a:lnTo>
                    <a:pt x="1284621" y="815251"/>
                  </a:lnTo>
                  <a:lnTo>
                    <a:pt x="1283827" y="812869"/>
                  </a:lnTo>
                  <a:lnTo>
                    <a:pt x="1283430" y="812472"/>
                  </a:lnTo>
                  <a:lnTo>
                    <a:pt x="1283033" y="812472"/>
                  </a:lnTo>
                  <a:close/>
                  <a:moveTo>
                    <a:pt x="266522" y="615950"/>
                  </a:moveTo>
                  <a:lnTo>
                    <a:pt x="270489" y="616347"/>
                  </a:lnTo>
                  <a:lnTo>
                    <a:pt x="273661" y="619521"/>
                  </a:lnTo>
                  <a:lnTo>
                    <a:pt x="344258" y="879386"/>
                  </a:lnTo>
                  <a:lnTo>
                    <a:pt x="345448" y="868674"/>
                  </a:lnTo>
                  <a:lnTo>
                    <a:pt x="370434" y="687760"/>
                  </a:lnTo>
                  <a:lnTo>
                    <a:pt x="364485" y="673081"/>
                  </a:lnTo>
                  <a:lnTo>
                    <a:pt x="370831" y="674271"/>
                  </a:lnTo>
                  <a:lnTo>
                    <a:pt x="377573" y="675858"/>
                  </a:lnTo>
                  <a:lnTo>
                    <a:pt x="383919" y="676255"/>
                  </a:lnTo>
                  <a:lnTo>
                    <a:pt x="390265" y="676652"/>
                  </a:lnTo>
                  <a:lnTo>
                    <a:pt x="396214" y="676255"/>
                  </a:lnTo>
                  <a:lnTo>
                    <a:pt x="402957" y="675858"/>
                  </a:lnTo>
                  <a:lnTo>
                    <a:pt x="409699" y="674668"/>
                  </a:lnTo>
                  <a:lnTo>
                    <a:pt x="416045" y="673478"/>
                  </a:lnTo>
                  <a:lnTo>
                    <a:pt x="412872" y="683793"/>
                  </a:lnTo>
                  <a:lnTo>
                    <a:pt x="409699" y="694108"/>
                  </a:lnTo>
                  <a:lnTo>
                    <a:pt x="407716" y="704820"/>
                  </a:lnTo>
                  <a:lnTo>
                    <a:pt x="406526" y="716326"/>
                  </a:lnTo>
                  <a:lnTo>
                    <a:pt x="406129" y="724657"/>
                  </a:lnTo>
                  <a:lnTo>
                    <a:pt x="405733" y="734973"/>
                  </a:lnTo>
                  <a:lnTo>
                    <a:pt x="405733" y="746875"/>
                  </a:lnTo>
                  <a:lnTo>
                    <a:pt x="406526" y="759967"/>
                  </a:lnTo>
                  <a:lnTo>
                    <a:pt x="407319" y="774250"/>
                  </a:lnTo>
                  <a:lnTo>
                    <a:pt x="408509" y="789326"/>
                  </a:lnTo>
                  <a:lnTo>
                    <a:pt x="412079" y="823049"/>
                  </a:lnTo>
                  <a:lnTo>
                    <a:pt x="416045" y="859549"/>
                  </a:lnTo>
                  <a:lnTo>
                    <a:pt x="421597" y="897636"/>
                  </a:lnTo>
                  <a:lnTo>
                    <a:pt x="427546" y="936914"/>
                  </a:lnTo>
                  <a:lnTo>
                    <a:pt x="433496" y="976191"/>
                  </a:lnTo>
                  <a:lnTo>
                    <a:pt x="445791" y="1051175"/>
                  </a:lnTo>
                  <a:lnTo>
                    <a:pt x="456896" y="1114257"/>
                  </a:lnTo>
                  <a:lnTo>
                    <a:pt x="468398" y="1176546"/>
                  </a:lnTo>
                  <a:lnTo>
                    <a:pt x="469587" y="1181703"/>
                  </a:lnTo>
                  <a:lnTo>
                    <a:pt x="471967" y="1187258"/>
                  </a:lnTo>
                  <a:lnTo>
                    <a:pt x="474347" y="1192415"/>
                  </a:lnTo>
                  <a:lnTo>
                    <a:pt x="477123" y="1197573"/>
                  </a:lnTo>
                  <a:lnTo>
                    <a:pt x="481089" y="1201937"/>
                  </a:lnTo>
                  <a:lnTo>
                    <a:pt x="485055" y="1206301"/>
                  </a:lnTo>
                  <a:lnTo>
                    <a:pt x="489418" y="1210269"/>
                  </a:lnTo>
                  <a:lnTo>
                    <a:pt x="494177" y="1213046"/>
                  </a:lnTo>
                  <a:lnTo>
                    <a:pt x="500920" y="1217410"/>
                  </a:lnTo>
                  <a:lnTo>
                    <a:pt x="508059" y="1220187"/>
                  </a:lnTo>
                  <a:lnTo>
                    <a:pt x="515594" y="1222964"/>
                  </a:lnTo>
                  <a:lnTo>
                    <a:pt x="523527" y="1225345"/>
                  </a:lnTo>
                  <a:lnTo>
                    <a:pt x="531459" y="1227329"/>
                  </a:lnTo>
                  <a:lnTo>
                    <a:pt x="540581" y="1228519"/>
                  </a:lnTo>
                  <a:lnTo>
                    <a:pt x="549306" y="1228915"/>
                  </a:lnTo>
                  <a:lnTo>
                    <a:pt x="558428" y="1229312"/>
                  </a:lnTo>
                  <a:lnTo>
                    <a:pt x="566757" y="1229312"/>
                  </a:lnTo>
                  <a:lnTo>
                    <a:pt x="574689" y="1228519"/>
                  </a:lnTo>
                  <a:lnTo>
                    <a:pt x="583018" y="1228122"/>
                  </a:lnTo>
                  <a:lnTo>
                    <a:pt x="590950" y="1226932"/>
                  </a:lnTo>
                  <a:lnTo>
                    <a:pt x="595313" y="1274937"/>
                  </a:lnTo>
                  <a:lnTo>
                    <a:pt x="591347" y="1282476"/>
                  </a:lnTo>
                  <a:lnTo>
                    <a:pt x="588174" y="1290410"/>
                  </a:lnTo>
                  <a:lnTo>
                    <a:pt x="585398" y="1298742"/>
                  </a:lnTo>
                  <a:lnTo>
                    <a:pt x="583018" y="1306677"/>
                  </a:lnTo>
                  <a:lnTo>
                    <a:pt x="581432" y="1314612"/>
                  </a:lnTo>
                  <a:lnTo>
                    <a:pt x="579845" y="1322150"/>
                  </a:lnTo>
                  <a:lnTo>
                    <a:pt x="577466" y="1336829"/>
                  </a:lnTo>
                  <a:lnTo>
                    <a:pt x="573896" y="1342780"/>
                  </a:lnTo>
                  <a:lnTo>
                    <a:pt x="540581" y="1790304"/>
                  </a:lnTo>
                  <a:lnTo>
                    <a:pt x="537011" y="1789908"/>
                  </a:lnTo>
                  <a:lnTo>
                    <a:pt x="448170" y="1789908"/>
                  </a:lnTo>
                  <a:lnTo>
                    <a:pt x="444997" y="1789908"/>
                  </a:lnTo>
                  <a:lnTo>
                    <a:pt x="441428" y="1790304"/>
                  </a:lnTo>
                  <a:lnTo>
                    <a:pt x="434685" y="1792288"/>
                  </a:lnTo>
                  <a:lnTo>
                    <a:pt x="390265" y="1442759"/>
                  </a:lnTo>
                  <a:lnTo>
                    <a:pt x="383919" y="1443156"/>
                  </a:lnTo>
                  <a:lnTo>
                    <a:pt x="377970" y="1443553"/>
                  </a:lnTo>
                  <a:lnTo>
                    <a:pt x="373607" y="1443156"/>
                  </a:lnTo>
                  <a:lnTo>
                    <a:pt x="369641" y="1442759"/>
                  </a:lnTo>
                  <a:lnTo>
                    <a:pt x="327600" y="1792288"/>
                  </a:lnTo>
                  <a:lnTo>
                    <a:pt x="320461" y="1790304"/>
                  </a:lnTo>
                  <a:lnTo>
                    <a:pt x="316892" y="1789908"/>
                  </a:lnTo>
                  <a:lnTo>
                    <a:pt x="312926" y="1789908"/>
                  </a:lnTo>
                  <a:lnTo>
                    <a:pt x="224085" y="1789908"/>
                  </a:lnTo>
                  <a:lnTo>
                    <a:pt x="221309" y="1790304"/>
                  </a:lnTo>
                  <a:lnTo>
                    <a:pt x="218532" y="1790701"/>
                  </a:lnTo>
                  <a:lnTo>
                    <a:pt x="187597" y="1376503"/>
                  </a:lnTo>
                  <a:lnTo>
                    <a:pt x="188787" y="1369759"/>
                  </a:lnTo>
                  <a:lnTo>
                    <a:pt x="189580" y="1363014"/>
                  </a:lnTo>
                  <a:lnTo>
                    <a:pt x="189977" y="1355873"/>
                  </a:lnTo>
                  <a:lnTo>
                    <a:pt x="189580" y="1348335"/>
                  </a:lnTo>
                  <a:lnTo>
                    <a:pt x="188390" y="1338416"/>
                  </a:lnTo>
                  <a:lnTo>
                    <a:pt x="187200" y="1327704"/>
                  </a:lnTo>
                  <a:lnTo>
                    <a:pt x="184821" y="1315802"/>
                  </a:lnTo>
                  <a:lnTo>
                    <a:pt x="182044" y="1303503"/>
                  </a:lnTo>
                  <a:lnTo>
                    <a:pt x="179665" y="1297552"/>
                  </a:lnTo>
                  <a:lnTo>
                    <a:pt x="177682" y="1291601"/>
                  </a:lnTo>
                  <a:lnTo>
                    <a:pt x="175302" y="1285649"/>
                  </a:lnTo>
                  <a:lnTo>
                    <a:pt x="172526" y="1279698"/>
                  </a:lnTo>
                  <a:lnTo>
                    <a:pt x="169353" y="1274144"/>
                  </a:lnTo>
                  <a:lnTo>
                    <a:pt x="165783" y="1268590"/>
                  </a:lnTo>
                  <a:lnTo>
                    <a:pt x="161817" y="1263829"/>
                  </a:lnTo>
                  <a:lnTo>
                    <a:pt x="157058" y="1259465"/>
                  </a:lnTo>
                  <a:lnTo>
                    <a:pt x="149919" y="1178133"/>
                  </a:lnTo>
                  <a:lnTo>
                    <a:pt x="144763" y="1121795"/>
                  </a:lnTo>
                  <a:lnTo>
                    <a:pt x="140004" y="1058317"/>
                  </a:lnTo>
                  <a:lnTo>
                    <a:pt x="124536" y="836538"/>
                  </a:lnTo>
                  <a:lnTo>
                    <a:pt x="118587" y="831381"/>
                  </a:lnTo>
                  <a:lnTo>
                    <a:pt x="113034" y="825430"/>
                  </a:lnTo>
                  <a:lnTo>
                    <a:pt x="112637" y="825033"/>
                  </a:lnTo>
                  <a:lnTo>
                    <a:pt x="111844" y="825430"/>
                  </a:lnTo>
                  <a:lnTo>
                    <a:pt x="111051" y="827413"/>
                  </a:lnTo>
                  <a:lnTo>
                    <a:pt x="110654" y="831381"/>
                  </a:lnTo>
                  <a:lnTo>
                    <a:pt x="110258" y="836142"/>
                  </a:lnTo>
                  <a:lnTo>
                    <a:pt x="110258" y="851614"/>
                  </a:lnTo>
                  <a:lnTo>
                    <a:pt x="110258" y="871452"/>
                  </a:lnTo>
                  <a:lnTo>
                    <a:pt x="111051" y="925012"/>
                  </a:lnTo>
                  <a:lnTo>
                    <a:pt x="113827" y="990474"/>
                  </a:lnTo>
                  <a:lnTo>
                    <a:pt x="116603" y="1061491"/>
                  </a:lnTo>
                  <a:lnTo>
                    <a:pt x="119776" y="1131317"/>
                  </a:lnTo>
                  <a:lnTo>
                    <a:pt x="122949" y="1194002"/>
                  </a:lnTo>
                  <a:lnTo>
                    <a:pt x="126519" y="1243595"/>
                  </a:lnTo>
                  <a:lnTo>
                    <a:pt x="124536" y="1243198"/>
                  </a:lnTo>
                  <a:lnTo>
                    <a:pt x="122553" y="1242801"/>
                  </a:lnTo>
                  <a:lnTo>
                    <a:pt x="52353" y="1229312"/>
                  </a:lnTo>
                  <a:lnTo>
                    <a:pt x="47197" y="1228915"/>
                  </a:lnTo>
                  <a:lnTo>
                    <a:pt x="42041" y="1228519"/>
                  </a:lnTo>
                  <a:lnTo>
                    <a:pt x="36091" y="1228915"/>
                  </a:lnTo>
                  <a:lnTo>
                    <a:pt x="30539" y="1229709"/>
                  </a:lnTo>
                  <a:lnTo>
                    <a:pt x="27763" y="1205508"/>
                  </a:lnTo>
                  <a:lnTo>
                    <a:pt x="24590" y="1176942"/>
                  </a:lnTo>
                  <a:lnTo>
                    <a:pt x="21417" y="1145203"/>
                  </a:lnTo>
                  <a:lnTo>
                    <a:pt x="18244" y="1110290"/>
                  </a:lnTo>
                  <a:lnTo>
                    <a:pt x="12295" y="1036099"/>
                  </a:lnTo>
                  <a:lnTo>
                    <a:pt x="7139" y="959925"/>
                  </a:lnTo>
                  <a:lnTo>
                    <a:pt x="3173" y="887321"/>
                  </a:lnTo>
                  <a:lnTo>
                    <a:pt x="1586" y="853995"/>
                  </a:lnTo>
                  <a:lnTo>
                    <a:pt x="793" y="824636"/>
                  </a:lnTo>
                  <a:lnTo>
                    <a:pt x="0" y="798848"/>
                  </a:lnTo>
                  <a:lnTo>
                    <a:pt x="0" y="777424"/>
                  </a:lnTo>
                  <a:lnTo>
                    <a:pt x="396" y="761554"/>
                  </a:lnTo>
                  <a:lnTo>
                    <a:pt x="793" y="755603"/>
                  </a:lnTo>
                  <a:lnTo>
                    <a:pt x="1190" y="752032"/>
                  </a:lnTo>
                  <a:lnTo>
                    <a:pt x="1983" y="744494"/>
                  </a:lnTo>
                  <a:lnTo>
                    <a:pt x="3569" y="737353"/>
                  </a:lnTo>
                  <a:lnTo>
                    <a:pt x="5949" y="730608"/>
                  </a:lnTo>
                  <a:lnTo>
                    <a:pt x="8725" y="723864"/>
                  </a:lnTo>
                  <a:lnTo>
                    <a:pt x="12691" y="717516"/>
                  </a:lnTo>
                  <a:lnTo>
                    <a:pt x="16658" y="711168"/>
                  </a:lnTo>
                  <a:lnTo>
                    <a:pt x="21813" y="705217"/>
                  </a:lnTo>
                  <a:lnTo>
                    <a:pt x="27763" y="699266"/>
                  </a:lnTo>
                  <a:lnTo>
                    <a:pt x="33712" y="693711"/>
                  </a:lnTo>
                  <a:lnTo>
                    <a:pt x="40454" y="688157"/>
                  </a:lnTo>
                  <a:lnTo>
                    <a:pt x="47593" y="683396"/>
                  </a:lnTo>
                  <a:lnTo>
                    <a:pt x="55525" y="678239"/>
                  </a:lnTo>
                  <a:lnTo>
                    <a:pt x="63458" y="673478"/>
                  </a:lnTo>
                  <a:lnTo>
                    <a:pt x="72183" y="669113"/>
                  </a:lnTo>
                  <a:lnTo>
                    <a:pt x="81305" y="664353"/>
                  </a:lnTo>
                  <a:lnTo>
                    <a:pt x="90427" y="659988"/>
                  </a:lnTo>
                  <a:lnTo>
                    <a:pt x="99946" y="656418"/>
                  </a:lnTo>
                  <a:lnTo>
                    <a:pt x="109861" y="652450"/>
                  </a:lnTo>
                  <a:lnTo>
                    <a:pt x="130485" y="645309"/>
                  </a:lnTo>
                  <a:lnTo>
                    <a:pt x="151902" y="638564"/>
                  </a:lnTo>
                  <a:lnTo>
                    <a:pt x="174112" y="633010"/>
                  </a:lnTo>
                  <a:lnTo>
                    <a:pt x="196322" y="627456"/>
                  </a:lnTo>
                  <a:lnTo>
                    <a:pt x="218532" y="623488"/>
                  </a:lnTo>
                  <a:lnTo>
                    <a:pt x="241139" y="619521"/>
                  </a:lnTo>
                  <a:lnTo>
                    <a:pt x="262953" y="616347"/>
                  </a:lnTo>
                  <a:lnTo>
                    <a:pt x="266522" y="615950"/>
                  </a:lnTo>
                  <a:close/>
                  <a:moveTo>
                    <a:pt x="1664891" y="614363"/>
                  </a:moveTo>
                  <a:lnTo>
                    <a:pt x="1675210" y="614363"/>
                  </a:lnTo>
                  <a:lnTo>
                    <a:pt x="1686322" y="614760"/>
                  </a:lnTo>
                  <a:lnTo>
                    <a:pt x="1697038" y="615554"/>
                  </a:lnTo>
                  <a:lnTo>
                    <a:pt x="1707754" y="617142"/>
                  </a:lnTo>
                  <a:lnTo>
                    <a:pt x="1718866" y="619127"/>
                  </a:lnTo>
                  <a:lnTo>
                    <a:pt x="1729582" y="621906"/>
                  </a:lnTo>
                  <a:lnTo>
                    <a:pt x="1740297" y="624288"/>
                  </a:lnTo>
                  <a:lnTo>
                    <a:pt x="1750616" y="627861"/>
                  </a:lnTo>
                  <a:lnTo>
                    <a:pt x="1761729" y="631435"/>
                  </a:lnTo>
                  <a:lnTo>
                    <a:pt x="1772047" y="635405"/>
                  </a:lnTo>
                  <a:lnTo>
                    <a:pt x="1782366" y="638978"/>
                  </a:lnTo>
                  <a:lnTo>
                    <a:pt x="1792288" y="643742"/>
                  </a:lnTo>
                  <a:lnTo>
                    <a:pt x="1802210" y="648506"/>
                  </a:lnTo>
                  <a:lnTo>
                    <a:pt x="1821260" y="657637"/>
                  </a:lnTo>
                  <a:lnTo>
                    <a:pt x="1838326" y="667562"/>
                  </a:lnTo>
                  <a:lnTo>
                    <a:pt x="1854994" y="677885"/>
                  </a:lnTo>
                  <a:lnTo>
                    <a:pt x="1869282" y="687810"/>
                  </a:lnTo>
                  <a:lnTo>
                    <a:pt x="1881982" y="697338"/>
                  </a:lnTo>
                  <a:lnTo>
                    <a:pt x="1892301" y="706072"/>
                  </a:lnTo>
                  <a:lnTo>
                    <a:pt x="1900635" y="714012"/>
                  </a:lnTo>
                  <a:lnTo>
                    <a:pt x="1903810" y="717585"/>
                  </a:lnTo>
                  <a:lnTo>
                    <a:pt x="1905794" y="720761"/>
                  </a:lnTo>
                  <a:lnTo>
                    <a:pt x="1907779" y="723541"/>
                  </a:lnTo>
                  <a:lnTo>
                    <a:pt x="1908969" y="725923"/>
                  </a:lnTo>
                  <a:lnTo>
                    <a:pt x="1909366" y="730290"/>
                  </a:lnTo>
                  <a:lnTo>
                    <a:pt x="1909763" y="735848"/>
                  </a:lnTo>
                  <a:lnTo>
                    <a:pt x="1909763" y="752125"/>
                  </a:lnTo>
                  <a:lnTo>
                    <a:pt x="1908969" y="773961"/>
                  </a:lnTo>
                  <a:lnTo>
                    <a:pt x="1907779" y="800957"/>
                  </a:lnTo>
                  <a:lnTo>
                    <a:pt x="1905794" y="832321"/>
                  </a:lnTo>
                  <a:lnTo>
                    <a:pt x="1903413" y="866861"/>
                  </a:lnTo>
                  <a:lnTo>
                    <a:pt x="1897460" y="942689"/>
                  </a:lnTo>
                  <a:lnTo>
                    <a:pt x="1890316" y="1022885"/>
                  </a:lnTo>
                  <a:lnTo>
                    <a:pt x="1882379" y="1101096"/>
                  </a:lnTo>
                  <a:lnTo>
                    <a:pt x="1878410" y="1137621"/>
                  </a:lnTo>
                  <a:lnTo>
                    <a:pt x="1874838" y="1171366"/>
                  </a:lnTo>
                  <a:lnTo>
                    <a:pt x="1870869" y="1201739"/>
                  </a:lnTo>
                  <a:lnTo>
                    <a:pt x="1867298" y="1227345"/>
                  </a:lnTo>
                  <a:lnTo>
                    <a:pt x="1863726" y="1226948"/>
                  </a:lnTo>
                  <a:lnTo>
                    <a:pt x="1860948" y="1226948"/>
                  </a:lnTo>
                  <a:lnTo>
                    <a:pt x="1855391" y="1226948"/>
                  </a:lnTo>
                  <a:lnTo>
                    <a:pt x="1850232" y="1227742"/>
                  </a:lnTo>
                  <a:lnTo>
                    <a:pt x="1784351" y="1240049"/>
                  </a:lnTo>
                  <a:lnTo>
                    <a:pt x="1786732" y="1190026"/>
                  </a:lnTo>
                  <a:lnTo>
                    <a:pt x="1788716" y="1126504"/>
                  </a:lnTo>
                  <a:lnTo>
                    <a:pt x="1789907" y="1056631"/>
                  </a:lnTo>
                  <a:lnTo>
                    <a:pt x="1790701" y="985566"/>
                  </a:lnTo>
                  <a:lnTo>
                    <a:pt x="1790701" y="920854"/>
                  </a:lnTo>
                  <a:lnTo>
                    <a:pt x="1790304" y="892666"/>
                  </a:lnTo>
                  <a:lnTo>
                    <a:pt x="1789907" y="868052"/>
                  </a:lnTo>
                  <a:lnTo>
                    <a:pt x="1789113" y="848201"/>
                  </a:lnTo>
                  <a:lnTo>
                    <a:pt x="1787923" y="833909"/>
                  </a:lnTo>
                  <a:lnTo>
                    <a:pt x="1787129" y="828748"/>
                  </a:lnTo>
                  <a:lnTo>
                    <a:pt x="1786335" y="825969"/>
                  </a:lnTo>
                  <a:lnTo>
                    <a:pt x="1785541" y="824381"/>
                  </a:lnTo>
                  <a:lnTo>
                    <a:pt x="1785144" y="824381"/>
                  </a:lnTo>
                  <a:lnTo>
                    <a:pt x="1784351" y="824778"/>
                  </a:lnTo>
                  <a:lnTo>
                    <a:pt x="1778398" y="832718"/>
                  </a:lnTo>
                  <a:lnTo>
                    <a:pt x="1772444" y="841452"/>
                  </a:lnTo>
                  <a:lnTo>
                    <a:pt x="1770460" y="843437"/>
                  </a:lnTo>
                  <a:lnTo>
                    <a:pt x="1750616" y="1136033"/>
                  </a:lnTo>
                  <a:lnTo>
                    <a:pt x="1743869" y="1212258"/>
                  </a:lnTo>
                  <a:lnTo>
                    <a:pt x="1739107" y="1264664"/>
                  </a:lnTo>
                  <a:lnTo>
                    <a:pt x="1735932" y="1268634"/>
                  </a:lnTo>
                  <a:lnTo>
                    <a:pt x="1733551" y="1272604"/>
                  </a:lnTo>
                  <a:lnTo>
                    <a:pt x="1731169" y="1276971"/>
                  </a:lnTo>
                  <a:lnTo>
                    <a:pt x="1728391" y="1281338"/>
                  </a:lnTo>
                  <a:lnTo>
                    <a:pt x="1724819" y="1290469"/>
                  </a:lnTo>
                  <a:lnTo>
                    <a:pt x="1721644" y="1300394"/>
                  </a:lnTo>
                  <a:lnTo>
                    <a:pt x="1718866" y="1309526"/>
                  </a:lnTo>
                  <a:lnTo>
                    <a:pt x="1717279" y="1319054"/>
                  </a:lnTo>
                  <a:lnTo>
                    <a:pt x="1715294" y="1328185"/>
                  </a:lnTo>
                  <a:lnTo>
                    <a:pt x="1714501" y="1336522"/>
                  </a:lnTo>
                  <a:lnTo>
                    <a:pt x="1710929" y="1342477"/>
                  </a:lnTo>
                  <a:lnTo>
                    <a:pt x="1677194" y="1790303"/>
                  </a:lnTo>
                  <a:lnTo>
                    <a:pt x="1674019" y="1789906"/>
                  </a:lnTo>
                  <a:lnTo>
                    <a:pt x="1585119" y="1789906"/>
                  </a:lnTo>
                  <a:lnTo>
                    <a:pt x="1581150" y="1789906"/>
                  </a:lnTo>
                  <a:lnTo>
                    <a:pt x="1577975" y="1790303"/>
                  </a:lnTo>
                  <a:lnTo>
                    <a:pt x="1571229" y="1792288"/>
                  </a:lnTo>
                  <a:lnTo>
                    <a:pt x="1526382" y="1442523"/>
                  </a:lnTo>
                  <a:lnTo>
                    <a:pt x="1520429" y="1442920"/>
                  </a:lnTo>
                  <a:lnTo>
                    <a:pt x="1514475" y="1443317"/>
                  </a:lnTo>
                  <a:lnTo>
                    <a:pt x="1510110" y="1442920"/>
                  </a:lnTo>
                  <a:lnTo>
                    <a:pt x="1505744" y="1442523"/>
                  </a:lnTo>
                  <a:lnTo>
                    <a:pt x="1464072" y="1792288"/>
                  </a:lnTo>
                  <a:lnTo>
                    <a:pt x="1456929" y="1790303"/>
                  </a:lnTo>
                  <a:lnTo>
                    <a:pt x="1453357" y="1789906"/>
                  </a:lnTo>
                  <a:lnTo>
                    <a:pt x="1449388" y="1789906"/>
                  </a:lnTo>
                  <a:lnTo>
                    <a:pt x="1360488" y="1789906"/>
                  </a:lnTo>
                  <a:lnTo>
                    <a:pt x="1357710" y="1790303"/>
                  </a:lnTo>
                  <a:lnTo>
                    <a:pt x="1354932" y="1790700"/>
                  </a:lnTo>
                  <a:lnTo>
                    <a:pt x="1323578" y="1376223"/>
                  </a:lnTo>
                  <a:lnTo>
                    <a:pt x="1325563" y="1369871"/>
                  </a:lnTo>
                  <a:lnTo>
                    <a:pt x="1326357" y="1362725"/>
                  </a:lnTo>
                  <a:lnTo>
                    <a:pt x="1326357" y="1355579"/>
                  </a:lnTo>
                  <a:lnTo>
                    <a:pt x="1325960" y="1348035"/>
                  </a:lnTo>
                  <a:lnTo>
                    <a:pt x="1324769" y="1338110"/>
                  </a:lnTo>
                  <a:lnTo>
                    <a:pt x="1323182" y="1327391"/>
                  </a:lnTo>
                  <a:lnTo>
                    <a:pt x="1321197" y="1315481"/>
                  </a:lnTo>
                  <a:lnTo>
                    <a:pt x="1318419" y="1303173"/>
                  </a:lnTo>
                  <a:lnTo>
                    <a:pt x="1316435" y="1297218"/>
                  </a:lnTo>
                  <a:lnTo>
                    <a:pt x="1314053" y="1291263"/>
                  </a:lnTo>
                  <a:lnTo>
                    <a:pt x="1312069" y="1285308"/>
                  </a:lnTo>
                  <a:lnTo>
                    <a:pt x="1308894" y="1279353"/>
                  </a:lnTo>
                  <a:lnTo>
                    <a:pt x="1305719" y="1273795"/>
                  </a:lnTo>
                  <a:lnTo>
                    <a:pt x="1302147" y="1268237"/>
                  </a:lnTo>
                  <a:lnTo>
                    <a:pt x="1298178" y="1263472"/>
                  </a:lnTo>
                  <a:lnTo>
                    <a:pt x="1293813" y="1259105"/>
                  </a:lnTo>
                  <a:lnTo>
                    <a:pt x="1292225" y="1240049"/>
                  </a:lnTo>
                  <a:lnTo>
                    <a:pt x="1293813" y="1217419"/>
                  </a:lnTo>
                  <a:lnTo>
                    <a:pt x="1305322" y="1219802"/>
                  </a:lnTo>
                  <a:lnTo>
                    <a:pt x="1311672" y="1220993"/>
                  </a:lnTo>
                  <a:lnTo>
                    <a:pt x="1317228" y="1220993"/>
                  </a:lnTo>
                  <a:lnTo>
                    <a:pt x="1321991" y="1220993"/>
                  </a:lnTo>
                  <a:lnTo>
                    <a:pt x="1326357" y="1220596"/>
                  </a:lnTo>
                  <a:lnTo>
                    <a:pt x="1330325" y="1219802"/>
                  </a:lnTo>
                  <a:lnTo>
                    <a:pt x="1334691" y="1218610"/>
                  </a:lnTo>
                  <a:lnTo>
                    <a:pt x="1339057" y="1217022"/>
                  </a:lnTo>
                  <a:lnTo>
                    <a:pt x="1342628" y="1215037"/>
                  </a:lnTo>
                  <a:lnTo>
                    <a:pt x="1346597" y="1213052"/>
                  </a:lnTo>
                  <a:lnTo>
                    <a:pt x="1350169" y="1210670"/>
                  </a:lnTo>
                  <a:lnTo>
                    <a:pt x="1353741" y="1207891"/>
                  </a:lnTo>
                  <a:lnTo>
                    <a:pt x="1356916" y="1205112"/>
                  </a:lnTo>
                  <a:lnTo>
                    <a:pt x="1360091" y="1201739"/>
                  </a:lnTo>
                  <a:lnTo>
                    <a:pt x="1362869" y="1198363"/>
                  </a:lnTo>
                  <a:lnTo>
                    <a:pt x="1365647" y="1194393"/>
                  </a:lnTo>
                  <a:lnTo>
                    <a:pt x="1367632" y="1190820"/>
                  </a:lnTo>
                  <a:lnTo>
                    <a:pt x="1369219" y="1186453"/>
                  </a:lnTo>
                  <a:lnTo>
                    <a:pt x="1370807" y="1182086"/>
                  </a:lnTo>
                  <a:lnTo>
                    <a:pt x="1394619" y="1110624"/>
                  </a:lnTo>
                  <a:lnTo>
                    <a:pt x="1417638" y="1047897"/>
                  </a:lnTo>
                  <a:lnTo>
                    <a:pt x="1429544" y="1016533"/>
                  </a:lnTo>
                  <a:lnTo>
                    <a:pt x="1440657" y="985169"/>
                  </a:lnTo>
                  <a:lnTo>
                    <a:pt x="1450578" y="954997"/>
                  </a:lnTo>
                  <a:lnTo>
                    <a:pt x="1460500" y="924427"/>
                  </a:lnTo>
                  <a:lnTo>
                    <a:pt x="1469629" y="895048"/>
                  </a:lnTo>
                  <a:lnTo>
                    <a:pt x="1477169" y="866067"/>
                  </a:lnTo>
                  <a:lnTo>
                    <a:pt x="1480741" y="878771"/>
                  </a:lnTo>
                  <a:lnTo>
                    <a:pt x="1482329" y="868052"/>
                  </a:lnTo>
                  <a:lnTo>
                    <a:pt x="1491854" y="796193"/>
                  </a:lnTo>
                  <a:lnTo>
                    <a:pt x="1493838" y="783886"/>
                  </a:lnTo>
                  <a:lnTo>
                    <a:pt x="1506538" y="687016"/>
                  </a:lnTo>
                  <a:lnTo>
                    <a:pt x="1500982" y="672326"/>
                  </a:lnTo>
                  <a:lnTo>
                    <a:pt x="1507729" y="673517"/>
                  </a:lnTo>
                  <a:lnTo>
                    <a:pt x="1514079" y="675105"/>
                  </a:lnTo>
                  <a:lnTo>
                    <a:pt x="1520032" y="675502"/>
                  </a:lnTo>
                  <a:lnTo>
                    <a:pt x="1526382" y="675899"/>
                  </a:lnTo>
                  <a:lnTo>
                    <a:pt x="1533922" y="675502"/>
                  </a:lnTo>
                  <a:lnTo>
                    <a:pt x="1541860" y="674311"/>
                  </a:lnTo>
                  <a:lnTo>
                    <a:pt x="1549400" y="673517"/>
                  </a:lnTo>
                  <a:lnTo>
                    <a:pt x="1556941" y="671929"/>
                  </a:lnTo>
                  <a:lnTo>
                    <a:pt x="1551385" y="690589"/>
                  </a:lnTo>
                  <a:lnTo>
                    <a:pt x="1573213" y="881153"/>
                  </a:lnTo>
                  <a:lnTo>
                    <a:pt x="1628776" y="636993"/>
                  </a:lnTo>
                  <a:lnTo>
                    <a:pt x="1635126" y="631832"/>
                  </a:lnTo>
                  <a:lnTo>
                    <a:pt x="1641476" y="626273"/>
                  </a:lnTo>
                  <a:lnTo>
                    <a:pt x="1647826" y="621112"/>
                  </a:lnTo>
                  <a:lnTo>
                    <a:pt x="1654176" y="615157"/>
                  </a:lnTo>
                  <a:lnTo>
                    <a:pt x="1664891" y="614363"/>
                  </a:lnTo>
                  <a:close/>
                  <a:moveTo>
                    <a:pt x="1134938" y="547688"/>
                  </a:moveTo>
                  <a:lnTo>
                    <a:pt x="1149232" y="547688"/>
                  </a:lnTo>
                  <a:lnTo>
                    <a:pt x="1163128" y="548482"/>
                  </a:lnTo>
                  <a:lnTo>
                    <a:pt x="1177421" y="550070"/>
                  </a:lnTo>
                  <a:lnTo>
                    <a:pt x="1191317" y="552055"/>
                  </a:lnTo>
                  <a:lnTo>
                    <a:pt x="1205611" y="554834"/>
                  </a:lnTo>
                  <a:lnTo>
                    <a:pt x="1219507" y="558010"/>
                  </a:lnTo>
                  <a:lnTo>
                    <a:pt x="1233403" y="561979"/>
                  </a:lnTo>
                  <a:lnTo>
                    <a:pt x="1247300" y="566346"/>
                  </a:lnTo>
                  <a:lnTo>
                    <a:pt x="1261196" y="571110"/>
                  </a:lnTo>
                  <a:lnTo>
                    <a:pt x="1274695" y="576667"/>
                  </a:lnTo>
                  <a:lnTo>
                    <a:pt x="1288194" y="582225"/>
                  </a:lnTo>
                  <a:lnTo>
                    <a:pt x="1300899" y="588180"/>
                  </a:lnTo>
                  <a:lnTo>
                    <a:pt x="1313605" y="594531"/>
                  </a:lnTo>
                  <a:lnTo>
                    <a:pt x="1325913" y="600883"/>
                  </a:lnTo>
                  <a:lnTo>
                    <a:pt x="1337824" y="607632"/>
                  </a:lnTo>
                  <a:lnTo>
                    <a:pt x="1349338" y="614777"/>
                  </a:lnTo>
                  <a:lnTo>
                    <a:pt x="1360455" y="621923"/>
                  </a:lnTo>
                  <a:lnTo>
                    <a:pt x="1370381" y="629069"/>
                  </a:lnTo>
                  <a:lnTo>
                    <a:pt x="1380704" y="636214"/>
                  </a:lnTo>
                  <a:lnTo>
                    <a:pt x="1389836" y="643757"/>
                  </a:lnTo>
                  <a:lnTo>
                    <a:pt x="1398173" y="650902"/>
                  </a:lnTo>
                  <a:lnTo>
                    <a:pt x="1405717" y="658048"/>
                  </a:lnTo>
                  <a:lnTo>
                    <a:pt x="1412864" y="665590"/>
                  </a:lnTo>
                  <a:lnTo>
                    <a:pt x="1419216" y="672339"/>
                  </a:lnTo>
                  <a:lnTo>
                    <a:pt x="1425172" y="679485"/>
                  </a:lnTo>
                  <a:lnTo>
                    <a:pt x="1429936" y="686233"/>
                  </a:lnTo>
                  <a:lnTo>
                    <a:pt x="1433907" y="692982"/>
                  </a:lnTo>
                  <a:lnTo>
                    <a:pt x="1436289" y="699334"/>
                  </a:lnTo>
                  <a:lnTo>
                    <a:pt x="1438274" y="705288"/>
                  </a:lnTo>
                  <a:lnTo>
                    <a:pt x="1439068" y="711243"/>
                  </a:lnTo>
                  <a:lnTo>
                    <a:pt x="1439862" y="719182"/>
                  </a:lnTo>
                  <a:lnTo>
                    <a:pt x="1441053" y="727916"/>
                  </a:lnTo>
                  <a:lnTo>
                    <a:pt x="1441450" y="737443"/>
                  </a:lnTo>
                  <a:lnTo>
                    <a:pt x="1441053" y="746971"/>
                  </a:lnTo>
                  <a:lnTo>
                    <a:pt x="1440656" y="756895"/>
                  </a:lnTo>
                  <a:lnTo>
                    <a:pt x="1439465" y="766820"/>
                  </a:lnTo>
                  <a:lnTo>
                    <a:pt x="1438671" y="777538"/>
                  </a:lnTo>
                  <a:lnTo>
                    <a:pt x="1437083" y="787860"/>
                  </a:lnTo>
                  <a:lnTo>
                    <a:pt x="1433112" y="810090"/>
                  </a:lnTo>
                  <a:lnTo>
                    <a:pt x="1428348" y="833512"/>
                  </a:lnTo>
                  <a:lnTo>
                    <a:pt x="1422392" y="857331"/>
                  </a:lnTo>
                  <a:lnTo>
                    <a:pt x="1415643" y="882340"/>
                  </a:lnTo>
                  <a:lnTo>
                    <a:pt x="1407702" y="908144"/>
                  </a:lnTo>
                  <a:lnTo>
                    <a:pt x="1399761" y="933947"/>
                  </a:lnTo>
                  <a:lnTo>
                    <a:pt x="1390630" y="960148"/>
                  </a:lnTo>
                  <a:lnTo>
                    <a:pt x="1381101" y="986348"/>
                  </a:lnTo>
                  <a:lnTo>
                    <a:pt x="1361646" y="1039146"/>
                  </a:lnTo>
                  <a:lnTo>
                    <a:pt x="1342191" y="1091547"/>
                  </a:lnTo>
                  <a:lnTo>
                    <a:pt x="1317972" y="1165385"/>
                  </a:lnTo>
                  <a:lnTo>
                    <a:pt x="1242535" y="1148315"/>
                  </a:lnTo>
                  <a:lnTo>
                    <a:pt x="1238962" y="1207465"/>
                  </a:lnTo>
                  <a:lnTo>
                    <a:pt x="1232212" y="1284875"/>
                  </a:lnTo>
                  <a:lnTo>
                    <a:pt x="1226654" y="1344422"/>
                  </a:lnTo>
                  <a:lnTo>
                    <a:pt x="1221095" y="1398411"/>
                  </a:lnTo>
                  <a:lnTo>
                    <a:pt x="1220698" y="1403572"/>
                  </a:lnTo>
                  <a:lnTo>
                    <a:pt x="1218316" y="1411908"/>
                  </a:lnTo>
                  <a:lnTo>
                    <a:pt x="1214743" y="1420245"/>
                  </a:lnTo>
                  <a:lnTo>
                    <a:pt x="1211169" y="1428581"/>
                  </a:lnTo>
                  <a:lnTo>
                    <a:pt x="1207199" y="1436918"/>
                  </a:lnTo>
                  <a:lnTo>
                    <a:pt x="1203229" y="1444857"/>
                  </a:lnTo>
                  <a:lnTo>
                    <a:pt x="1198464" y="1452797"/>
                  </a:lnTo>
                  <a:lnTo>
                    <a:pt x="1193303" y="1461133"/>
                  </a:lnTo>
                  <a:lnTo>
                    <a:pt x="1187744" y="1469073"/>
                  </a:lnTo>
                  <a:lnTo>
                    <a:pt x="1141688" y="2084388"/>
                  </a:lnTo>
                  <a:lnTo>
                    <a:pt x="1017416" y="2084388"/>
                  </a:lnTo>
                  <a:lnTo>
                    <a:pt x="955478" y="1594915"/>
                  </a:lnTo>
                  <a:lnTo>
                    <a:pt x="947537" y="1595709"/>
                  </a:lnTo>
                  <a:lnTo>
                    <a:pt x="943567" y="1596503"/>
                  </a:lnTo>
                  <a:lnTo>
                    <a:pt x="939597" y="1596503"/>
                  </a:lnTo>
                  <a:lnTo>
                    <a:pt x="934435" y="1595709"/>
                  </a:lnTo>
                  <a:lnTo>
                    <a:pt x="928877" y="1595312"/>
                  </a:lnTo>
                  <a:lnTo>
                    <a:pt x="871306" y="2082006"/>
                  </a:lnTo>
                  <a:lnTo>
                    <a:pt x="741476" y="2084388"/>
                  </a:lnTo>
                  <a:lnTo>
                    <a:pt x="694625" y="1461133"/>
                  </a:lnTo>
                  <a:lnTo>
                    <a:pt x="685890" y="1446842"/>
                  </a:lnTo>
                  <a:lnTo>
                    <a:pt x="681920" y="1439697"/>
                  </a:lnTo>
                  <a:lnTo>
                    <a:pt x="677553" y="1432948"/>
                  </a:lnTo>
                  <a:lnTo>
                    <a:pt x="673582" y="1425802"/>
                  </a:lnTo>
                  <a:lnTo>
                    <a:pt x="670406" y="1418657"/>
                  </a:lnTo>
                  <a:lnTo>
                    <a:pt x="667230" y="1411511"/>
                  </a:lnTo>
                  <a:lnTo>
                    <a:pt x="664848" y="1403969"/>
                  </a:lnTo>
                  <a:lnTo>
                    <a:pt x="664053" y="1398411"/>
                  </a:lnTo>
                  <a:lnTo>
                    <a:pt x="657701" y="1329337"/>
                  </a:lnTo>
                  <a:lnTo>
                    <a:pt x="650554" y="1253514"/>
                  </a:lnTo>
                  <a:lnTo>
                    <a:pt x="642217" y="1157446"/>
                  </a:lnTo>
                  <a:lnTo>
                    <a:pt x="626335" y="1161415"/>
                  </a:lnTo>
                  <a:lnTo>
                    <a:pt x="610057" y="1165782"/>
                  </a:lnTo>
                  <a:lnTo>
                    <a:pt x="594175" y="1168958"/>
                  </a:lnTo>
                  <a:lnTo>
                    <a:pt x="585440" y="1170943"/>
                  </a:lnTo>
                  <a:lnTo>
                    <a:pt x="577500" y="1171737"/>
                  </a:lnTo>
                  <a:lnTo>
                    <a:pt x="569956" y="1172531"/>
                  </a:lnTo>
                  <a:lnTo>
                    <a:pt x="562412" y="1172928"/>
                  </a:lnTo>
                  <a:lnTo>
                    <a:pt x="554869" y="1172928"/>
                  </a:lnTo>
                  <a:lnTo>
                    <a:pt x="548119" y="1172531"/>
                  </a:lnTo>
                  <a:lnTo>
                    <a:pt x="541369" y="1171737"/>
                  </a:lnTo>
                  <a:lnTo>
                    <a:pt x="535017" y="1170149"/>
                  </a:lnTo>
                  <a:lnTo>
                    <a:pt x="529458" y="1167767"/>
                  </a:lnTo>
                  <a:lnTo>
                    <a:pt x="523900" y="1165385"/>
                  </a:lnTo>
                  <a:lnTo>
                    <a:pt x="514768" y="1116557"/>
                  </a:lnTo>
                  <a:lnTo>
                    <a:pt x="504048" y="1055819"/>
                  </a:lnTo>
                  <a:lnTo>
                    <a:pt x="492931" y="988730"/>
                  </a:lnTo>
                  <a:lnTo>
                    <a:pt x="482211" y="919656"/>
                  </a:lnTo>
                  <a:lnTo>
                    <a:pt x="477049" y="885913"/>
                  </a:lnTo>
                  <a:lnTo>
                    <a:pt x="472682" y="853361"/>
                  </a:lnTo>
                  <a:lnTo>
                    <a:pt x="468712" y="822397"/>
                  </a:lnTo>
                  <a:lnTo>
                    <a:pt x="465932" y="794608"/>
                  </a:lnTo>
                  <a:lnTo>
                    <a:pt x="463550" y="770393"/>
                  </a:lnTo>
                  <a:lnTo>
                    <a:pt x="462359" y="748956"/>
                  </a:lnTo>
                  <a:lnTo>
                    <a:pt x="461962" y="740222"/>
                  </a:lnTo>
                  <a:lnTo>
                    <a:pt x="461962" y="732680"/>
                  </a:lnTo>
                  <a:lnTo>
                    <a:pt x="462359" y="726328"/>
                  </a:lnTo>
                  <a:lnTo>
                    <a:pt x="463153" y="720770"/>
                  </a:lnTo>
                  <a:lnTo>
                    <a:pt x="463550" y="716404"/>
                  </a:lnTo>
                  <a:lnTo>
                    <a:pt x="463947" y="711640"/>
                  </a:lnTo>
                  <a:lnTo>
                    <a:pt x="465138" y="707273"/>
                  </a:lnTo>
                  <a:lnTo>
                    <a:pt x="466330" y="702906"/>
                  </a:lnTo>
                  <a:lnTo>
                    <a:pt x="469109" y="694173"/>
                  </a:lnTo>
                  <a:lnTo>
                    <a:pt x="473079" y="685836"/>
                  </a:lnTo>
                  <a:lnTo>
                    <a:pt x="477447" y="677500"/>
                  </a:lnTo>
                  <a:lnTo>
                    <a:pt x="483005" y="669957"/>
                  </a:lnTo>
                  <a:lnTo>
                    <a:pt x="489358" y="662415"/>
                  </a:lnTo>
                  <a:lnTo>
                    <a:pt x="496504" y="654475"/>
                  </a:lnTo>
                  <a:lnTo>
                    <a:pt x="504048" y="647329"/>
                  </a:lnTo>
                  <a:lnTo>
                    <a:pt x="512783" y="640581"/>
                  </a:lnTo>
                  <a:lnTo>
                    <a:pt x="521915" y="634229"/>
                  </a:lnTo>
                  <a:lnTo>
                    <a:pt x="531443" y="628275"/>
                  </a:lnTo>
                  <a:lnTo>
                    <a:pt x="542163" y="621923"/>
                  </a:lnTo>
                  <a:lnTo>
                    <a:pt x="552883" y="616365"/>
                  </a:lnTo>
                  <a:lnTo>
                    <a:pt x="564000" y="610411"/>
                  </a:lnTo>
                  <a:lnTo>
                    <a:pt x="575911" y="605250"/>
                  </a:lnTo>
                  <a:lnTo>
                    <a:pt x="588220" y="600089"/>
                  </a:lnTo>
                  <a:lnTo>
                    <a:pt x="600925" y="595325"/>
                  </a:lnTo>
                  <a:lnTo>
                    <a:pt x="613233" y="590562"/>
                  </a:lnTo>
                  <a:lnTo>
                    <a:pt x="626732" y="586195"/>
                  </a:lnTo>
                  <a:lnTo>
                    <a:pt x="640231" y="582225"/>
                  </a:lnTo>
                  <a:lnTo>
                    <a:pt x="653731" y="577858"/>
                  </a:lnTo>
                  <a:lnTo>
                    <a:pt x="681920" y="570713"/>
                  </a:lnTo>
                  <a:lnTo>
                    <a:pt x="710110" y="564361"/>
                  </a:lnTo>
                  <a:lnTo>
                    <a:pt x="738299" y="558407"/>
                  </a:lnTo>
                  <a:lnTo>
                    <a:pt x="766489" y="554040"/>
                  </a:lnTo>
                  <a:lnTo>
                    <a:pt x="793884" y="549673"/>
                  </a:lnTo>
                  <a:lnTo>
                    <a:pt x="797458" y="549276"/>
                  </a:lnTo>
                  <a:lnTo>
                    <a:pt x="800634" y="549276"/>
                  </a:lnTo>
                  <a:lnTo>
                    <a:pt x="806987" y="549276"/>
                  </a:lnTo>
                  <a:lnTo>
                    <a:pt x="897114" y="881943"/>
                  </a:lnTo>
                  <a:lnTo>
                    <a:pt x="899099" y="868843"/>
                  </a:lnTo>
                  <a:lnTo>
                    <a:pt x="930068" y="640581"/>
                  </a:lnTo>
                  <a:lnTo>
                    <a:pt x="921333" y="617953"/>
                  </a:lnTo>
                  <a:lnTo>
                    <a:pt x="938406" y="588577"/>
                  </a:lnTo>
                  <a:lnTo>
                    <a:pt x="977712" y="588180"/>
                  </a:lnTo>
                  <a:lnTo>
                    <a:pt x="994388" y="617953"/>
                  </a:lnTo>
                  <a:lnTo>
                    <a:pt x="986844" y="644551"/>
                  </a:lnTo>
                  <a:lnTo>
                    <a:pt x="1014636" y="885913"/>
                  </a:lnTo>
                  <a:lnTo>
                    <a:pt x="1088485" y="559597"/>
                  </a:lnTo>
                  <a:lnTo>
                    <a:pt x="1096823" y="556025"/>
                  </a:lnTo>
                  <a:lnTo>
                    <a:pt x="1103175" y="552849"/>
                  </a:lnTo>
                  <a:lnTo>
                    <a:pt x="1106749" y="550467"/>
                  </a:lnTo>
                  <a:lnTo>
                    <a:pt x="1107543" y="550070"/>
                  </a:lnTo>
                  <a:lnTo>
                    <a:pt x="1107543" y="549673"/>
                  </a:lnTo>
                  <a:lnTo>
                    <a:pt x="1121042" y="548085"/>
                  </a:lnTo>
                  <a:lnTo>
                    <a:pt x="1134938" y="547688"/>
                  </a:lnTo>
                  <a:close/>
                  <a:moveTo>
                    <a:pt x="1529566" y="180975"/>
                  </a:moveTo>
                  <a:lnTo>
                    <a:pt x="1542295" y="180975"/>
                  </a:lnTo>
                  <a:lnTo>
                    <a:pt x="1554228" y="181372"/>
                  </a:lnTo>
                  <a:lnTo>
                    <a:pt x="1566162" y="182564"/>
                  </a:lnTo>
                  <a:lnTo>
                    <a:pt x="1577698" y="184153"/>
                  </a:lnTo>
                  <a:lnTo>
                    <a:pt x="1588040" y="186139"/>
                  </a:lnTo>
                  <a:lnTo>
                    <a:pt x="1598781" y="188920"/>
                  </a:lnTo>
                  <a:lnTo>
                    <a:pt x="1608328" y="191700"/>
                  </a:lnTo>
                  <a:lnTo>
                    <a:pt x="1617874" y="195275"/>
                  </a:lnTo>
                  <a:lnTo>
                    <a:pt x="1626626" y="198453"/>
                  </a:lnTo>
                  <a:lnTo>
                    <a:pt x="1634979" y="202426"/>
                  </a:lnTo>
                  <a:lnTo>
                    <a:pt x="1642935" y="206398"/>
                  </a:lnTo>
                  <a:lnTo>
                    <a:pt x="1650095" y="210370"/>
                  </a:lnTo>
                  <a:lnTo>
                    <a:pt x="1656858" y="214740"/>
                  </a:lnTo>
                  <a:lnTo>
                    <a:pt x="1663222" y="218315"/>
                  </a:lnTo>
                  <a:lnTo>
                    <a:pt x="1673962" y="225862"/>
                  </a:lnTo>
                  <a:lnTo>
                    <a:pt x="1682316" y="232615"/>
                  </a:lnTo>
                  <a:lnTo>
                    <a:pt x="1688681" y="238177"/>
                  </a:lnTo>
                  <a:lnTo>
                    <a:pt x="1693454" y="243341"/>
                  </a:lnTo>
                  <a:lnTo>
                    <a:pt x="1691863" y="246519"/>
                  </a:lnTo>
                  <a:lnTo>
                    <a:pt x="1689476" y="250888"/>
                  </a:lnTo>
                  <a:lnTo>
                    <a:pt x="1686692" y="256052"/>
                  </a:lnTo>
                  <a:lnTo>
                    <a:pt x="1682714" y="262011"/>
                  </a:lnTo>
                  <a:lnTo>
                    <a:pt x="1677940" y="268367"/>
                  </a:lnTo>
                  <a:lnTo>
                    <a:pt x="1671973" y="275120"/>
                  </a:lnTo>
                  <a:lnTo>
                    <a:pt x="1665211" y="281078"/>
                  </a:lnTo>
                  <a:lnTo>
                    <a:pt x="1661233" y="284256"/>
                  </a:lnTo>
                  <a:lnTo>
                    <a:pt x="1656858" y="286639"/>
                  </a:lnTo>
                  <a:lnTo>
                    <a:pt x="1652880" y="289420"/>
                  </a:lnTo>
                  <a:lnTo>
                    <a:pt x="1648106" y="291803"/>
                  </a:lnTo>
                  <a:lnTo>
                    <a:pt x="1643333" y="293790"/>
                  </a:lnTo>
                  <a:lnTo>
                    <a:pt x="1638162" y="295776"/>
                  </a:lnTo>
                  <a:lnTo>
                    <a:pt x="1632593" y="296967"/>
                  </a:lnTo>
                  <a:lnTo>
                    <a:pt x="1627024" y="297762"/>
                  </a:lnTo>
                  <a:lnTo>
                    <a:pt x="1621057" y="298159"/>
                  </a:lnTo>
                  <a:lnTo>
                    <a:pt x="1614692" y="298159"/>
                  </a:lnTo>
                  <a:lnTo>
                    <a:pt x="1607930" y="297762"/>
                  </a:lnTo>
                  <a:lnTo>
                    <a:pt x="1601167" y="296570"/>
                  </a:lnTo>
                  <a:lnTo>
                    <a:pt x="1594007" y="294584"/>
                  </a:lnTo>
                  <a:lnTo>
                    <a:pt x="1586449" y="292201"/>
                  </a:lnTo>
                  <a:lnTo>
                    <a:pt x="1578891" y="289420"/>
                  </a:lnTo>
                  <a:lnTo>
                    <a:pt x="1570936" y="285448"/>
                  </a:lnTo>
                  <a:lnTo>
                    <a:pt x="1561389" y="280681"/>
                  </a:lnTo>
                  <a:lnTo>
                    <a:pt x="1551842" y="276708"/>
                  </a:lnTo>
                  <a:lnTo>
                    <a:pt x="1590825" y="295776"/>
                  </a:lnTo>
                  <a:lnTo>
                    <a:pt x="1608328" y="303720"/>
                  </a:lnTo>
                  <a:lnTo>
                    <a:pt x="1617477" y="306898"/>
                  </a:lnTo>
                  <a:lnTo>
                    <a:pt x="1625830" y="310473"/>
                  </a:lnTo>
                  <a:lnTo>
                    <a:pt x="1633786" y="312857"/>
                  </a:lnTo>
                  <a:lnTo>
                    <a:pt x="1641344" y="314446"/>
                  </a:lnTo>
                  <a:lnTo>
                    <a:pt x="1648902" y="316035"/>
                  </a:lnTo>
                  <a:lnTo>
                    <a:pt x="1655664" y="316432"/>
                  </a:lnTo>
                  <a:lnTo>
                    <a:pt x="1662427" y="316035"/>
                  </a:lnTo>
                  <a:lnTo>
                    <a:pt x="1665609" y="315240"/>
                  </a:lnTo>
                  <a:lnTo>
                    <a:pt x="1668393" y="314446"/>
                  </a:lnTo>
                  <a:lnTo>
                    <a:pt x="1671576" y="313651"/>
                  </a:lnTo>
                  <a:lnTo>
                    <a:pt x="1674360" y="312460"/>
                  </a:lnTo>
                  <a:lnTo>
                    <a:pt x="1676747" y="310871"/>
                  </a:lnTo>
                  <a:lnTo>
                    <a:pt x="1679531" y="309282"/>
                  </a:lnTo>
                  <a:lnTo>
                    <a:pt x="1680725" y="321993"/>
                  </a:lnTo>
                  <a:lnTo>
                    <a:pt x="1681123" y="333910"/>
                  </a:lnTo>
                  <a:lnTo>
                    <a:pt x="1681123" y="345430"/>
                  </a:lnTo>
                  <a:lnTo>
                    <a:pt x="1680327" y="356950"/>
                  </a:lnTo>
                  <a:lnTo>
                    <a:pt x="1682316" y="354566"/>
                  </a:lnTo>
                  <a:lnTo>
                    <a:pt x="1683509" y="353772"/>
                  </a:lnTo>
                  <a:lnTo>
                    <a:pt x="1684703" y="353772"/>
                  </a:lnTo>
                  <a:lnTo>
                    <a:pt x="1685896" y="354169"/>
                  </a:lnTo>
                  <a:lnTo>
                    <a:pt x="1687487" y="354964"/>
                  </a:lnTo>
                  <a:lnTo>
                    <a:pt x="1688681" y="356553"/>
                  </a:lnTo>
                  <a:lnTo>
                    <a:pt x="1689874" y="358142"/>
                  </a:lnTo>
                  <a:lnTo>
                    <a:pt x="1692261" y="363703"/>
                  </a:lnTo>
                  <a:lnTo>
                    <a:pt x="1694250" y="370456"/>
                  </a:lnTo>
                  <a:lnTo>
                    <a:pt x="1695841" y="378401"/>
                  </a:lnTo>
                  <a:lnTo>
                    <a:pt x="1697034" y="387934"/>
                  </a:lnTo>
                  <a:lnTo>
                    <a:pt x="1698227" y="398660"/>
                  </a:lnTo>
                  <a:lnTo>
                    <a:pt x="1698625" y="409782"/>
                  </a:lnTo>
                  <a:lnTo>
                    <a:pt x="1698227" y="420905"/>
                  </a:lnTo>
                  <a:lnTo>
                    <a:pt x="1697034" y="431630"/>
                  </a:lnTo>
                  <a:lnTo>
                    <a:pt x="1695841" y="441164"/>
                  </a:lnTo>
                  <a:lnTo>
                    <a:pt x="1694250" y="449108"/>
                  </a:lnTo>
                  <a:lnTo>
                    <a:pt x="1692261" y="456259"/>
                  </a:lnTo>
                  <a:lnTo>
                    <a:pt x="1689874" y="461423"/>
                  </a:lnTo>
                  <a:lnTo>
                    <a:pt x="1688681" y="463012"/>
                  </a:lnTo>
                  <a:lnTo>
                    <a:pt x="1687487" y="464998"/>
                  </a:lnTo>
                  <a:lnTo>
                    <a:pt x="1685896" y="465792"/>
                  </a:lnTo>
                  <a:lnTo>
                    <a:pt x="1684703" y="465792"/>
                  </a:lnTo>
                  <a:lnTo>
                    <a:pt x="1683112" y="465792"/>
                  </a:lnTo>
                  <a:lnTo>
                    <a:pt x="1681520" y="464203"/>
                  </a:lnTo>
                  <a:lnTo>
                    <a:pt x="1680327" y="463012"/>
                  </a:lnTo>
                  <a:lnTo>
                    <a:pt x="1679134" y="461025"/>
                  </a:lnTo>
                  <a:lnTo>
                    <a:pt x="1677940" y="458642"/>
                  </a:lnTo>
                  <a:lnTo>
                    <a:pt x="1676349" y="455464"/>
                  </a:lnTo>
                  <a:lnTo>
                    <a:pt x="1674758" y="447917"/>
                  </a:lnTo>
                  <a:lnTo>
                    <a:pt x="1673565" y="457450"/>
                  </a:lnTo>
                  <a:lnTo>
                    <a:pt x="1671973" y="467381"/>
                  </a:lnTo>
                  <a:lnTo>
                    <a:pt x="1669587" y="476518"/>
                  </a:lnTo>
                  <a:lnTo>
                    <a:pt x="1667200" y="485654"/>
                  </a:lnTo>
                  <a:lnTo>
                    <a:pt x="1664813" y="494393"/>
                  </a:lnTo>
                  <a:lnTo>
                    <a:pt x="1661631" y="502735"/>
                  </a:lnTo>
                  <a:lnTo>
                    <a:pt x="1658449" y="511077"/>
                  </a:lnTo>
                  <a:lnTo>
                    <a:pt x="1654869" y="519419"/>
                  </a:lnTo>
                  <a:lnTo>
                    <a:pt x="1651289" y="526966"/>
                  </a:lnTo>
                  <a:lnTo>
                    <a:pt x="1646913" y="534514"/>
                  </a:lnTo>
                  <a:lnTo>
                    <a:pt x="1642537" y="541664"/>
                  </a:lnTo>
                  <a:lnTo>
                    <a:pt x="1638162" y="548417"/>
                  </a:lnTo>
                  <a:lnTo>
                    <a:pt x="1633388" y="555170"/>
                  </a:lnTo>
                  <a:lnTo>
                    <a:pt x="1628217" y="561526"/>
                  </a:lnTo>
                  <a:lnTo>
                    <a:pt x="1623046" y="567485"/>
                  </a:lnTo>
                  <a:lnTo>
                    <a:pt x="1618272" y="573443"/>
                  </a:lnTo>
                  <a:lnTo>
                    <a:pt x="1612703" y="578607"/>
                  </a:lnTo>
                  <a:lnTo>
                    <a:pt x="1607134" y="583771"/>
                  </a:lnTo>
                  <a:lnTo>
                    <a:pt x="1601565" y="588538"/>
                  </a:lnTo>
                  <a:lnTo>
                    <a:pt x="1596394" y="592510"/>
                  </a:lnTo>
                  <a:lnTo>
                    <a:pt x="1590427" y="596880"/>
                  </a:lnTo>
                  <a:lnTo>
                    <a:pt x="1584460" y="600852"/>
                  </a:lnTo>
                  <a:lnTo>
                    <a:pt x="1578891" y="604030"/>
                  </a:lnTo>
                  <a:lnTo>
                    <a:pt x="1572924" y="607605"/>
                  </a:lnTo>
                  <a:lnTo>
                    <a:pt x="1566958" y="609989"/>
                  </a:lnTo>
                  <a:lnTo>
                    <a:pt x="1560991" y="612372"/>
                  </a:lnTo>
                  <a:lnTo>
                    <a:pt x="1555024" y="614756"/>
                  </a:lnTo>
                  <a:lnTo>
                    <a:pt x="1549853" y="616344"/>
                  </a:lnTo>
                  <a:lnTo>
                    <a:pt x="1543886" y="617536"/>
                  </a:lnTo>
                  <a:lnTo>
                    <a:pt x="1538317" y="618331"/>
                  </a:lnTo>
                  <a:lnTo>
                    <a:pt x="1532748" y="618728"/>
                  </a:lnTo>
                  <a:lnTo>
                    <a:pt x="1527179" y="619125"/>
                  </a:lnTo>
                  <a:lnTo>
                    <a:pt x="1523201" y="618728"/>
                  </a:lnTo>
                  <a:lnTo>
                    <a:pt x="1518428" y="618331"/>
                  </a:lnTo>
                  <a:lnTo>
                    <a:pt x="1513654" y="617536"/>
                  </a:lnTo>
                  <a:lnTo>
                    <a:pt x="1508881" y="615947"/>
                  </a:lnTo>
                  <a:lnTo>
                    <a:pt x="1503709" y="614358"/>
                  </a:lnTo>
                  <a:lnTo>
                    <a:pt x="1498538" y="611975"/>
                  </a:lnTo>
                  <a:lnTo>
                    <a:pt x="1492969" y="609592"/>
                  </a:lnTo>
                  <a:lnTo>
                    <a:pt x="1487798" y="606414"/>
                  </a:lnTo>
                  <a:lnTo>
                    <a:pt x="1482229" y="603633"/>
                  </a:lnTo>
                  <a:lnTo>
                    <a:pt x="1476660" y="599661"/>
                  </a:lnTo>
                  <a:lnTo>
                    <a:pt x="1465522" y="591716"/>
                  </a:lnTo>
                  <a:lnTo>
                    <a:pt x="1454384" y="582580"/>
                  </a:lnTo>
                  <a:lnTo>
                    <a:pt x="1443246" y="572251"/>
                  </a:lnTo>
                  <a:lnTo>
                    <a:pt x="1432108" y="560732"/>
                  </a:lnTo>
                  <a:lnTo>
                    <a:pt x="1421765" y="548020"/>
                  </a:lnTo>
                  <a:lnTo>
                    <a:pt x="1416992" y="541664"/>
                  </a:lnTo>
                  <a:lnTo>
                    <a:pt x="1411821" y="534514"/>
                  </a:lnTo>
                  <a:lnTo>
                    <a:pt x="1407445" y="527364"/>
                  </a:lnTo>
                  <a:lnTo>
                    <a:pt x="1402671" y="520213"/>
                  </a:lnTo>
                  <a:lnTo>
                    <a:pt x="1398296" y="512666"/>
                  </a:lnTo>
                  <a:lnTo>
                    <a:pt x="1394318" y="504721"/>
                  </a:lnTo>
                  <a:lnTo>
                    <a:pt x="1390340" y="496777"/>
                  </a:lnTo>
                  <a:lnTo>
                    <a:pt x="1386760" y="488435"/>
                  </a:lnTo>
                  <a:lnTo>
                    <a:pt x="1383180" y="480490"/>
                  </a:lnTo>
                  <a:lnTo>
                    <a:pt x="1380395" y="472148"/>
                  </a:lnTo>
                  <a:lnTo>
                    <a:pt x="1377213" y="463012"/>
                  </a:lnTo>
                  <a:lnTo>
                    <a:pt x="1374826" y="454272"/>
                  </a:lnTo>
                  <a:lnTo>
                    <a:pt x="1373235" y="460231"/>
                  </a:lnTo>
                  <a:lnTo>
                    <a:pt x="1370848" y="464998"/>
                  </a:lnTo>
                  <a:lnTo>
                    <a:pt x="1369655" y="466189"/>
                  </a:lnTo>
                  <a:lnTo>
                    <a:pt x="1368462" y="467381"/>
                  </a:lnTo>
                  <a:lnTo>
                    <a:pt x="1367268" y="468176"/>
                  </a:lnTo>
                  <a:lnTo>
                    <a:pt x="1366075" y="468573"/>
                  </a:lnTo>
                  <a:lnTo>
                    <a:pt x="1364484" y="468176"/>
                  </a:lnTo>
                  <a:lnTo>
                    <a:pt x="1363291" y="467381"/>
                  </a:lnTo>
                  <a:lnTo>
                    <a:pt x="1361699" y="466189"/>
                  </a:lnTo>
                  <a:lnTo>
                    <a:pt x="1360506" y="463806"/>
                  </a:lnTo>
                  <a:lnTo>
                    <a:pt x="1358119" y="459039"/>
                  </a:lnTo>
                  <a:lnTo>
                    <a:pt x="1356130" y="452286"/>
                  </a:lnTo>
                  <a:lnTo>
                    <a:pt x="1354539" y="443547"/>
                  </a:lnTo>
                  <a:lnTo>
                    <a:pt x="1353346" y="434411"/>
                  </a:lnTo>
                  <a:lnTo>
                    <a:pt x="1352550" y="423685"/>
                  </a:lnTo>
                  <a:lnTo>
                    <a:pt x="1352550" y="412563"/>
                  </a:lnTo>
                  <a:lnTo>
                    <a:pt x="1352550" y="401043"/>
                  </a:lnTo>
                  <a:lnTo>
                    <a:pt x="1353346" y="390715"/>
                  </a:lnTo>
                  <a:lnTo>
                    <a:pt x="1354539" y="381181"/>
                  </a:lnTo>
                  <a:lnTo>
                    <a:pt x="1356130" y="372839"/>
                  </a:lnTo>
                  <a:lnTo>
                    <a:pt x="1358119" y="366086"/>
                  </a:lnTo>
                  <a:lnTo>
                    <a:pt x="1360506" y="360922"/>
                  </a:lnTo>
                  <a:lnTo>
                    <a:pt x="1361699" y="358936"/>
                  </a:lnTo>
                  <a:lnTo>
                    <a:pt x="1363291" y="357744"/>
                  </a:lnTo>
                  <a:lnTo>
                    <a:pt x="1364484" y="356950"/>
                  </a:lnTo>
                  <a:lnTo>
                    <a:pt x="1366075" y="356553"/>
                  </a:lnTo>
                  <a:lnTo>
                    <a:pt x="1366871" y="356950"/>
                  </a:lnTo>
                  <a:lnTo>
                    <a:pt x="1367666" y="357347"/>
                  </a:lnTo>
                  <a:lnTo>
                    <a:pt x="1368064" y="349800"/>
                  </a:lnTo>
                  <a:lnTo>
                    <a:pt x="1368462" y="342252"/>
                  </a:lnTo>
                  <a:lnTo>
                    <a:pt x="1369257" y="335499"/>
                  </a:lnTo>
                  <a:lnTo>
                    <a:pt x="1370053" y="329541"/>
                  </a:lnTo>
                  <a:lnTo>
                    <a:pt x="1369655" y="321596"/>
                  </a:lnTo>
                  <a:lnTo>
                    <a:pt x="1369257" y="314049"/>
                  </a:lnTo>
                  <a:lnTo>
                    <a:pt x="1369257" y="307296"/>
                  </a:lnTo>
                  <a:lnTo>
                    <a:pt x="1369655" y="300543"/>
                  </a:lnTo>
                  <a:lnTo>
                    <a:pt x="1370053" y="294584"/>
                  </a:lnTo>
                  <a:lnTo>
                    <a:pt x="1370848" y="289023"/>
                  </a:lnTo>
                  <a:lnTo>
                    <a:pt x="1372440" y="283461"/>
                  </a:lnTo>
                  <a:lnTo>
                    <a:pt x="1374031" y="278297"/>
                  </a:lnTo>
                  <a:lnTo>
                    <a:pt x="1375622" y="273531"/>
                  </a:lnTo>
                  <a:lnTo>
                    <a:pt x="1377213" y="269558"/>
                  </a:lnTo>
                  <a:lnTo>
                    <a:pt x="1379998" y="265189"/>
                  </a:lnTo>
                  <a:lnTo>
                    <a:pt x="1382384" y="262011"/>
                  </a:lnTo>
                  <a:lnTo>
                    <a:pt x="1384771" y="258436"/>
                  </a:lnTo>
                  <a:lnTo>
                    <a:pt x="1387953" y="255655"/>
                  </a:lnTo>
                  <a:lnTo>
                    <a:pt x="1391136" y="252477"/>
                  </a:lnTo>
                  <a:lnTo>
                    <a:pt x="1394716" y="250491"/>
                  </a:lnTo>
                  <a:lnTo>
                    <a:pt x="1379600" y="250491"/>
                  </a:lnTo>
                  <a:lnTo>
                    <a:pt x="1367666" y="250888"/>
                  </a:lnTo>
                  <a:lnTo>
                    <a:pt x="1357324" y="251683"/>
                  </a:lnTo>
                  <a:lnTo>
                    <a:pt x="1364484" y="248108"/>
                  </a:lnTo>
                  <a:lnTo>
                    <a:pt x="1371644" y="243341"/>
                  </a:lnTo>
                  <a:lnTo>
                    <a:pt x="1379202" y="238177"/>
                  </a:lnTo>
                  <a:lnTo>
                    <a:pt x="1386362" y="232615"/>
                  </a:lnTo>
                  <a:lnTo>
                    <a:pt x="1400285" y="222287"/>
                  </a:lnTo>
                  <a:lnTo>
                    <a:pt x="1406649" y="217520"/>
                  </a:lnTo>
                  <a:lnTo>
                    <a:pt x="1412218" y="214343"/>
                  </a:lnTo>
                  <a:lnTo>
                    <a:pt x="1428528" y="206398"/>
                  </a:lnTo>
                  <a:lnTo>
                    <a:pt x="1444041" y="199645"/>
                  </a:lnTo>
                  <a:lnTo>
                    <a:pt x="1459157" y="194481"/>
                  </a:lnTo>
                  <a:lnTo>
                    <a:pt x="1474273" y="189714"/>
                  </a:lnTo>
                  <a:lnTo>
                    <a:pt x="1488594" y="186139"/>
                  </a:lnTo>
                  <a:lnTo>
                    <a:pt x="1502914" y="183756"/>
                  </a:lnTo>
                  <a:lnTo>
                    <a:pt x="1516439" y="182167"/>
                  </a:lnTo>
                  <a:lnTo>
                    <a:pt x="1529566" y="180975"/>
                  </a:lnTo>
                  <a:close/>
                  <a:moveTo>
                    <a:pt x="392103" y="180975"/>
                  </a:moveTo>
                  <a:lnTo>
                    <a:pt x="405170" y="180975"/>
                  </a:lnTo>
                  <a:lnTo>
                    <a:pt x="417445" y="181372"/>
                  </a:lnTo>
                  <a:lnTo>
                    <a:pt x="428532" y="182564"/>
                  </a:lnTo>
                  <a:lnTo>
                    <a:pt x="440015" y="184153"/>
                  </a:lnTo>
                  <a:lnTo>
                    <a:pt x="451102" y="186139"/>
                  </a:lnTo>
                  <a:lnTo>
                    <a:pt x="461001" y="188920"/>
                  </a:lnTo>
                  <a:lnTo>
                    <a:pt x="471296" y="191700"/>
                  </a:lnTo>
                  <a:lnTo>
                    <a:pt x="480404" y="195275"/>
                  </a:lnTo>
                  <a:lnTo>
                    <a:pt x="489115" y="198453"/>
                  </a:lnTo>
                  <a:lnTo>
                    <a:pt x="497430" y="202426"/>
                  </a:lnTo>
                  <a:lnTo>
                    <a:pt x="505349" y="206398"/>
                  </a:lnTo>
                  <a:lnTo>
                    <a:pt x="512873" y="210370"/>
                  </a:lnTo>
                  <a:lnTo>
                    <a:pt x="519604" y="214740"/>
                  </a:lnTo>
                  <a:lnTo>
                    <a:pt x="525543" y="218315"/>
                  </a:lnTo>
                  <a:lnTo>
                    <a:pt x="536234" y="225862"/>
                  </a:lnTo>
                  <a:lnTo>
                    <a:pt x="544550" y="232615"/>
                  </a:lnTo>
                  <a:lnTo>
                    <a:pt x="550489" y="238177"/>
                  </a:lnTo>
                  <a:lnTo>
                    <a:pt x="555637" y="243341"/>
                  </a:lnTo>
                  <a:lnTo>
                    <a:pt x="554053" y="246519"/>
                  </a:lnTo>
                  <a:lnTo>
                    <a:pt x="551677" y="250888"/>
                  </a:lnTo>
                  <a:lnTo>
                    <a:pt x="548905" y="256052"/>
                  </a:lnTo>
                  <a:lnTo>
                    <a:pt x="544946" y="262011"/>
                  </a:lnTo>
                  <a:lnTo>
                    <a:pt x="540194" y="268367"/>
                  </a:lnTo>
                  <a:lnTo>
                    <a:pt x="534255" y="275120"/>
                  </a:lnTo>
                  <a:lnTo>
                    <a:pt x="527523" y="281078"/>
                  </a:lnTo>
                  <a:lnTo>
                    <a:pt x="523564" y="284256"/>
                  </a:lnTo>
                  <a:lnTo>
                    <a:pt x="519604" y="286639"/>
                  </a:lnTo>
                  <a:lnTo>
                    <a:pt x="515248" y="289420"/>
                  </a:lnTo>
                  <a:lnTo>
                    <a:pt x="510497" y="291803"/>
                  </a:lnTo>
                  <a:lnTo>
                    <a:pt x="505745" y="293790"/>
                  </a:lnTo>
                  <a:lnTo>
                    <a:pt x="500598" y="295776"/>
                  </a:lnTo>
                  <a:lnTo>
                    <a:pt x="495054" y="296967"/>
                  </a:lnTo>
                  <a:lnTo>
                    <a:pt x="489511" y="297762"/>
                  </a:lnTo>
                  <a:lnTo>
                    <a:pt x="483175" y="298159"/>
                  </a:lnTo>
                  <a:lnTo>
                    <a:pt x="477236" y="298159"/>
                  </a:lnTo>
                  <a:lnTo>
                    <a:pt x="470504" y="297762"/>
                  </a:lnTo>
                  <a:lnTo>
                    <a:pt x="463773" y="296570"/>
                  </a:lnTo>
                  <a:lnTo>
                    <a:pt x="456646" y="294584"/>
                  </a:lnTo>
                  <a:lnTo>
                    <a:pt x="449122" y="292201"/>
                  </a:lnTo>
                  <a:lnTo>
                    <a:pt x="441599" y="289420"/>
                  </a:lnTo>
                  <a:lnTo>
                    <a:pt x="433680" y="285448"/>
                  </a:lnTo>
                  <a:lnTo>
                    <a:pt x="424572" y="280681"/>
                  </a:lnTo>
                  <a:lnTo>
                    <a:pt x="414673" y="276708"/>
                  </a:lnTo>
                  <a:lnTo>
                    <a:pt x="453082" y="295776"/>
                  </a:lnTo>
                  <a:lnTo>
                    <a:pt x="471296" y="303720"/>
                  </a:lnTo>
                  <a:lnTo>
                    <a:pt x="480008" y="306898"/>
                  </a:lnTo>
                  <a:lnTo>
                    <a:pt x="488323" y="310473"/>
                  </a:lnTo>
                  <a:lnTo>
                    <a:pt x="496242" y="312857"/>
                  </a:lnTo>
                  <a:lnTo>
                    <a:pt x="503765" y="314446"/>
                  </a:lnTo>
                  <a:lnTo>
                    <a:pt x="511289" y="316035"/>
                  </a:lnTo>
                  <a:lnTo>
                    <a:pt x="518020" y="316432"/>
                  </a:lnTo>
                  <a:lnTo>
                    <a:pt x="524751" y="316035"/>
                  </a:lnTo>
                  <a:lnTo>
                    <a:pt x="527919" y="315240"/>
                  </a:lnTo>
                  <a:lnTo>
                    <a:pt x="530691" y="314446"/>
                  </a:lnTo>
                  <a:lnTo>
                    <a:pt x="533859" y="313651"/>
                  </a:lnTo>
                  <a:lnTo>
                    <a:pt x="536234" y="312460"/>
                  </a:lnTo>
                  <a:lnTo>
                    <a:pt x="539402" y="310871"/>
                  </a:lnTo>
                  <a:lnTo>
                    <a:pt x="541382" y="309282"/>
                  </a:lnTo>
                  <a:lnTo>
                    <a:pt x="542966" y="321993"/>
                  </a:lnTo>
                  <a:lnTo>
                    <a:pt x="543362" y="333910"/>
                  </a:lnTo>
                  <a:lnTo>
                    <a:pt x="542966" y="345430"/>
                  </a:lnTo>
                  <a:lnTo>
                    <a:pt x="542570" y="356950"/>
                  </a:lnTo>
                  <a:lnTo>
                    <a:pt x="544550" y="354566"/>
                  </a:lnTo>
                  <a:lnTo>
                    <a:pt x="545738" y="353772"/>
                  </a:lnTo>
                  <a:lnTo>
                    <a:pt x="546925" y="353772"/>
                  </a:lnTo>
                  <a:lnTo>
                    <a:pt x="548113" y="354169"/>
                  </a:lnTo>
                  <a:lnTo>
                    <a:pt x="549301" y="354964"/>
                  </a:lnTo>
                  <a:lnTo>
                    <a:pt x="550489" y="356553"/>
                  </a:lnTo>
                  <a:lnTo>
                    <a:pt x="551677" y="358142"/>
                  </a:lnTo>
                  <a:lnTo>
                    <a:pt x="554449" y="363703"/>
                  </a:lnTo>
                  <a:lnTo>
                    <a:pt x="556429" y="370456"/>
                  </a:lnTo>
                  <a:lnTo>
                    <a:pt x="558012" y="378401"/>
                  </a:lnTo>
                  <a:lnTo>
                    <a:pt x="559596" y="387934"/>
                  </a:lnTo>
                  <a:lnTo>
                    <a:pt x="560388" y="398660"/>
                  </a:lnTo>
                  <a:lnTo>
                    <a:pt x="560388" y="409782"/>
                  </a:lnTo>
                  <a:lnTo>
                    <a:pt x="560388" y="420905"/>
                  </a:lnTo>
                  <a:lnTo>
                    <a:pt x="559596" y="431630"/>
                  </a:lnTo>
                  <a:lnTo>
                    <a:pt x="558012" y="441164"/>
                  </a:lnTo>
                  <a:lnTo>
                    <a:pt x="556429" y="449108"/>
                  </a:lnTo>
                  <a:lnTo>
                    <a:pt x="554449" y="456259"/>
                  </a:lnTo>
                  <a:lnTo>
                    <a:pt x="551677" y="461423"/>
                  </a:lnTo>
                  <a:lnTo>
                    <a:pt x="550489" y="463012"/>
                  </a:lnTo>
                  <a:lnTo>
                    <a:pt x="549301" y="464998"/>
                  </a:lnTo>
                  <a:lnTo>
                    <a:pt x="548113" y="465792"/>
                  </a:lnTo>
                  <a:lnTo>
                    <a:pt x="546925" y="465792"/>
                  </a:lnTo>
                  <a:lnTo>
                    <a:pt x="544946" y="465792"/>
                  </a:lnTo>
                  <a:lnTo>
                    <a:pt x="543758" y="464203"/>
                  </a:lnTo>
                  <a:lnTo>
                    <a:pt x="542570" y="463012"/>
                  </a:lnTo>
                  <a:lnTo>
                    <a:pt x="541382" y="461025"/>
                  </a:lnTo>
                  <a:lnTo>
                    <a:pt x="540194" y="458642"/>
                  </a:lnTo>
                  <a:lnTo>
                    <a:pt x="539006" y="455464"/>
                  </a:lnTo>
                  <a:lnTo>
                    <a:pt x="536630" y="447917"/>
                  </a:lnTo>
                  <a:lnTo>
                    <a:pt x="535442" y="457450"/>
                  </a:lnTo>
                  <a:lnTo>
                    <a:pt x="533859" y="467381"/>
                  </a:lnTo>
                  <a:lnTo>
                    <a:pt x="531483" y="476518"/>
                  </a:lnTo>
                  <a:lnTo>
                    <a:pt x="529503" y="485654"/>
                  </a:lnTo>
                  <a:lnTo>
                    <a:pt x="527127" y="494393"/>
                  </a:lnTo>
                  <a:lnTo>
                    <a:pt x="523564" y="502735"/>
                  </a:lnTo>
                  <a:lnTo>
                    <a:pt x="520792" y="511077"/>
                  </a:lnTo>
                  <a:lnTo>
                    <a:pt x="516832" y="519419"/>
                  </a:lnTo>
                  <a:lnTo>
                    <a:pt x="513269" y="526966"/>
                  </a:lnTo>
                  <a:lnTo>
                    <a:pt x="508913" y="534514"/>
                  </a:lnTo>
                  <a:lnTo>
                    <a:pt x="504557" y="541664"/>
                  </a:lnTo>
                  <a:lnTo>
                    <a:pt x="500598" y="548417"/>
                  </a:lnTo>
                  <a:lnTo>
                    <a:pt x="495450" y="555170"/>
                  </a:lnTo>
                  <a:lnTo>
                    <a:pt x="490699" y="561526"/>
                  </a:lnTo>
                  <a:lnTo>
                    <a:pt x="485947" y="567485"/>
                  </a:lnTo>
                  <a:lnTo>
                    <a:pt x="480404" y="573443"/>
                  </a:lnTo>
                  <a:lnTo>
                    <a:pt x="475256" y="578607"/>
                  </a:lnTo>
                  <a:lnTo>
                    <a:pt x="469713" y="583771"/>
                  </a:lnTo>
                  <a:lnTo>
                    <a:pt x="464565" y="588538"/>
                  </a:lnTo>
                  <a:lnTo>
                    <a:pt x="458625" y="592510"/>
                  </a:lnTo>
                  <a:lnTo>
                    <a:pt x="453082" y="596880"/>
                  </a:lnTo>
                  <a:lnTo>
                    <a:pt x="447142" y="600852"/>
                  </a:lnTo>
                  <a:lnTo>
                    <a:pt x="441203" y="604030"/>
                  </a:lnTo>
                  <a:lnTo>
                    <a:pt x="435263" y="607605"/>
                  </a:lnTo>
                  <a:lnTo>
                    <a:pt x="429720" y="609989"/>
                  </a:lnTo>
                  <a:lnTo>
                    <a:pt x="424177" y="612372"/>
                  </a:lnTo>
                  <a:lnTo>
                    <a:pt x="418237" y="614756"/>
                  </a:lnTo>
                  <a:lnTo>
                    <a:pt x="412298" y="616344"/>
                  </a:lnTo>
                  <a:lnTo>
                    <a:pt x="406754" y="617536"/>
                  </a:lnTo>
                  <a:lnTo>
                    <a:pt x="401211" y="618331"/>
                  </a:lnTo>
                  <a:lnTo>
                    <a:pt x="395667" y="618728"/>
                  </a:lnTo>
                  <a:lnTo>
                    <a:pt x="390520" y="619125"/>
                  </a:lnTo>
                  <a:lnTo>
                    <a:pt x="385768" y="618728"/>
                  </a:lnTo>
                  <a:lnTo>
                    <a:pt x="381017" y="618331"/>
                  </a:lnTo>
                  <a:lnTo>
                    <a:pt x="376265" y="617536"/>
                  </a:lnTo>
                  <a:lnTo>
                    <a:pt x="371909" y="615947"/>
                  </a:lnTo>
                  <a:lnTo>
                    <a:pt x="366762" y="614358"/>
                  </a:lnTo>
                  <a:lnTo>
                    <a:pt x="361218" y="611975"/>
                  </a:lnTo>
                  <a:lnTo>
                    <a:pt x="356467" y="609592"/>
                  </a:lnTo>
                  <a:lnTo>
                    <a:pt x="350923" y="606414"/>
                  </a:lnTo>
                  <a:lnTo>
                    <a:pt x="345380" y="603633"/>
                  </a:lnTo>
                  <a:lnTo>
                    <a:pt x="339836" y="599661"/>
                  </a:lnTo>
                  <a:lnTo>
                    <a:pt x="328353" y="591716"/>
                  </a:lnTo>
                  <a:lnTo>
                    <a:pt x="317662" y="582580"/>
                  </a:lnTo>
                  <a:lnTo>
                    <a:pt x="306575" y="572251"/>
                  </a:lnTo>
                  <a:lnTo>
                    <a:pt x="295884" y="560732"/>
                  </a:lnTo>
                  <a:lnTo>
                    <a:pt x="285193" y="548020"/>
                  </a:lnTo>
                  <a:lnTo>
                    <a:pt x="280046" y="541664"/>
                  </a:lnTo>
                  <a:lnTo>
                    <a:pt x="275690" y="534514"/>
                  </a:lnTo>
                  <a:lnTo>
                    <a:pt x="270543" y="527364"/>
                  </a:lnTo>
                  <a:lnTo>
                    <a:pt x="266187" y="520213"/>
                  </a:lnTo>
                  <a:lnTo>
                    <a:pt x="261832" y="512666"/>
                  </a:lnTo>
                  <a:lnTo>
                    <a:pt x="257872" y="504721"/>
                  </a:lnTo>
                  <a:lnTo>
                    <a:pt x="253516" y="496777"/>
                  </a:lnTo>
                  <a:lnTo>
                    <a:pt x="250349" y="488435"/>
                  </a:lnTo>
                  <a:lnTo>
                    <a:pt x="246785" y="480490"/>
                  </a:lnTo>
                  <a:lnTo>
                    <a:pt x="244013" y="472148"/>
                  </a:lnTo>
                  <a:lnTo>
                    <a:pt x="240846" y="463012"/>
                  </a:lnTo>
                  <a:lnTo>
                    <a:pt x="238470" y="454272"/>
                  </a:lnTo>
                  <a:lnTo>
                    <a:pt x="236490" y="460231"/>
                  </a:lnTo>
                  <a:lnTo>
                    <a:pt x="234114" y="464998"/>
                  </a:lnTo>
                  <a:lnTo>
                    <a:pt x="233322" y="466189"/>
                  </a:lnTo>
                  <a:lnTo>
                    <a:pt x="232134" y="467381"/>
                  </a:lnTo>
                  <a:lnTo>
                    <a:pt x="230946" y="468176"/>
                  </a:lnTo>
                  <a:lnTo>
                    <a:pt x="229759" y="468573"/>
                  </a:lnTo>
                  <a:lnTo>
                    <a:pt x="228175" y="468176"/>
                  </a:lnTo>
                  <a:lnTo>
                    <a:pt x="226591" y="467381"/>
                  </a:lnTo>
                  <a:lnTo>
                    <a:pt x="225403" y="466189"/>
                  </a:lnTo>
                  <a:lnTo>
                    <a:pt x="224215" y="463806"/>
                  </a:lnTo>
                  <a:lnTo>
                    <a:pt x="222235" y="459039"/>
                  </a:lnTo>
                  <a:lnTo>
                    <a:pt x="219860" y="452286"/>
                  </a:lnTo>
                  <a:lnTo>
                    <a:pt x="218276" y="443547"/>
                  </a:lnTo>
                  <a:lnTo>
                    <a:pt x="217088" y="434411"/>
                  </a:lnTo>
                  <a:lnTo>
                    <a:pt x="216296" y="423685"/>
                  </a:lnTo>
                  <a:lnTo>
                    <a:pt x="215900" y="412563"/>
                  </a:lnTo>
                  <a:lnTo>
                    <a:pt x="216296" y="401043"/>
                  </a:lnTo>
                  <a:lnTo>
                    <a:pt x="217088" y="390715"/>
                  </a:lnTo>
                  <a:lnTo>
                    <a:pt x="218276" y="381181"/>
                  </a:lnTo>
                  <a:lnTo>
                    <a:pt x="219860" y="372839"/>
                  </a:lnTo>
                  <a:lnTo>
                    <a:pt x="222235" y="366086"/>
                  </a:lnTo>
                  <a:lnTo>
                    <a:pt x="224215" y="360922"/>
                  </a:lnTo>
                  <a:lnTo>
                    <a:pt x="225403" y="358936"/>
                  </a:lnTo>
                  <a:lnTo>
                    <a:pt x="226591" y="357744"/>
                  </a:lnTo>
                  <a:lnTo>
                    <a:pt x="228175" y="356950"/>
                  </a:lnTo>
                  <a:lnTo>
                    <a:pt x="229759" y="356553"/>
                  </a:lnTo>
                  <a:lnTo>
                    <a:pt x="230551" y="356950"/>
                  </a:lnTo>
                  <a:lnTo>
                    <a:pt x="231342" y="357347"/>
                  </a:lnTo>
                  <a:lnTo>
                    <a:pt x="232134" y="342252"/>
                  </a:lnTo>
                  <a:lnTo>
                    <a:pt x="232530" y="335499"/>
                  </a:lnTo>
                  <a:lnTo>
                    <a:pt x="233718" y="329541"/>
                  </a:lnTo>
                  <a:lnTo>
                    <a:pt x="232926" y="321596"/>
                  </a:lnTo>
                  <a:lnTo>
                    <a:pt x="232926" y="314049"/>
                  </a:lnTo>
                  <a:lnTo>
                    <a:pt x="232926" y="307296"/>
                  </a:lnTo>
                  <a:lnTo>
                    <a:pt x="232926" y="300543"/>
                  </a:lnTo>
                  <a:lnTo>
                    <a:pt x="233718" y="294584"/>
                  </a:lnTo>
                  <a:lnTo>
                    <a:pt x="234906" y="289023"/>
                  </a:lnTo>
                  <a:lnTo>
                    <a:pt x="236094" y="283461"/>
                  </a:lnTo>
                  <a:lnTo>
                    <a:pt x="237282" y="278297"/>
                  </a:lnTo>
                  <a:lnTo>
                    <a:pt x="238866" y="273531"/>
                  </a:lnTo>
                  <a:lnTo>
                    <a:pt x="240846" y="269558"/>
                  </a:lnTo>
                  <a:lnTo>
                    <a:pt x="243617" y="265189"/>
                  </a:lnTo>
                  <a:lnTo>
                    <a:pt x="245597" y="262011"/>
                  </a:lnTo>
                  <a:lnTo>
                    <a:pt x="248765" y="258436"/>
                  </a:lnTo>
                  <a:lnTo>
                    <a:pt x="251537" y="255655"/>
                  </a:lnTo>
                  <a:lnTo>
                    <a:pt x="255100" y="252477"/>
                  </a:lnTo>
                  <a:lnTo>
                    <a:pt x="258268" y="250491"/>
                  </a:lnTo>
                  <a:lnTo>
                    <a:pt x="243221" y="250491"/>
                  </a:lnTo>
                  <a:lnTo>
                    <a:pt x="231342" y="250888"/>
                  </a:lnTo>
                  <a:lnTo>
                    <a:pt x="221443" y="251683"/>
                  </a:lnTo>
                  <a:lnTo>
                    <a:pt x="228175" y="248108"/>
                  </a:lnTo>
                  <a:lnTo>
                    <a:pt x="235302" y="243341"/>
                  </a:lnTo>
                  <a:lnTo>
                    <a:pt x="242825" y="238177"/>
                  </a:lnTo>
                  <a:lnTo>
                    <a:pt x="249953" y="232615"/>
                  </a:lnTo>
                  <a:lnTo>
                    <a:pt x="263811" y="222287"/>
                  </a:lnTo>
                  <a:lnTo>
                    <a:pt x="270147" y="217520"/>
                  </a:lnTo>
                  <a:lnTo>
                    <a:pt x="276086" y="214343"/>
                  </a:lnTo>
                  <a:lnTo>
                    <a:pt x="291925" y="206398"/>
                  </a:lnTo>
                  <a:lnTo>
                    <a:pt x="307367" y="199645"/>
                  </a:lnTo>
                  <a:lnTo>
                    <a:pt x="322810" y="194481"/>
                  </a:lnTo>
                  <a:lnTo>
                    <a:pt x="337461" y="189714"/>
                  </a:lnTo>
                  <a:lnTo>
                    <a:pt x="351715" y="186139"/>
                  </a:lnTo>
                  <a:lnTo>
                    <a:pt x="365574" y="183756"/>
                  </a:lnTo>
                  <a:lnTo>
                    <a:pt x="379037" y="182167"/>
                  </a:lnTo>
                  <a:lnTo>
                    <a:pt x="392103" y="180975"/>
                  </a:lnTo>
                  <a:close/>
                  <a:moveTo>
                    <a:pt x="958250" y="0"/>
                  </a:moveTo>
                  <a:lnTo>
                    <a:pt x="974507" y="0"/>
                  </a:lnTo>
                  <a:lnTo>
                    <a:pt x="989971" y="397"/>
                  </a:lnTo>
                  <a:lnTo>
                    <a:pt x="1004642" y="1986"/>
                  </a:lnTo>
                  <a:lnTo>
                    <a:pt x="1018917" y="4369"/>
                  </a:lnTo>
                  <a:lnTo>
                    <a:pt x="1032795" y="6752"/>
                  </a:lnTo>
                  <a:lnTo>
                    <a:pt x="1045880" y="9929"/>
                  </a:lnTo>
                  <a:lnTo>
                    <a:pt x="1058172" y="13900"/>
                  </a:lnTo>
                  <a:lnTo>
                    <a:pt x="1070067" y="18269"/>
                  </a:lnTo>
                  <a:lnTo>
                    <a:pt x="1081170" y="22241"/>
                  </a:lnTo>
                  <a:lnTo>
                    <a:pt x="1091876" y="27404"/>
                  </a:lnTo>
                  <a:lnTo>
                    <a:pt x="1101392" y="32170"/>
                  </a:lnTo>
                  <a:lnTo>
                    <a:pt x="1110908" y="36936"/>
                  </a:lnTo>
                  <a:lnTo>
                    <a:pt x="1119235" y="42099"/>
                  </a:lnTo>
                  <a:lnTo>
                    <a:pt x="1127166" y="47262"/>
                  </a:lnTo>
                  <a:lnTo>
                    <a:pt x="1134303" y="52425"/>
                  </a:lnTo>
                  <a:lnTo>
                    <a:pt x="1140647" y="56794"/>
                  </a:lnTo>
                  <a:lnTo>
                    <a:pt x="1151353" y="65531"/>
                  </a:lnTo>
                  <a:lnTo>
                    <a:pt x="1159283" y="72680"/>
                  </a:lnTo>
                  <a:lnTo>
                    <a:pt x="1165628" y="78240"/>
                  </a:lnTo>
                  <a:lnTo>
                    <a:pt x="1163645" y="83006"/>
                  </a:lnTo>
                  <a:lnTo>
                    <a:pt x="1160473" y="88567"/>
                  </a:lnTo>
                  <a:lnTo>
                    <a:pt x="1156904" y="94921"/>
                  </a:lnTo>
                  <a:lnTo>
                    <a:pt x="1151749" y="102467"/>
                  </a:lnTo>
                  <a:lnTo>
                    <a:pt x="1145802" y="110410"/>
                  </a:lnTo>
                  <a:lnTo>
                    <a:pt x="1141837" y="114779"/>
                  </a:lnTo>
                  <a:lnTo>
                    <a:pt x="1138268" y="118354"/>
                  </a:lnTo>
                  <a:lnTo>
                    <a:pt x="1133906" y="122722"/>
                  </a:lnTo>
                  <a:lnTo>
                    <a:pt x="1129545" y="126694"/>
                  </a:lnTo>
                  <a:lnTo>
                    <a:pt x="1124786" y="130268"/>
                  </a:lnTo>
                  <a:lnTo>
                    <a:pt x="1119632" y="134240"/>
                  </a:lnTo>
                  <a:lnTo>
                    <a:pt x="1114081" y="137020"/>
                  </a:lnTo>
                  <a:lnTo>
                    <a:pt x="1108133" y="140197"/>
                  </a:lnTo>
                  <a:lnTo>
                    <a:pt x="1101789" y="142580"/>
                  </a:lnTo>
                  <a:lnTo>
                    <a:pt x="1095841" y="144566"/>
                  </a:lnTo>
                  <a:lnTo>
                    <a:pt x="1089100" y="146552"/>
                  </a:lnTo>
                  <a:lnTo>
                    <a:pt x="1081170" y="147743"/>
                  </a:lnTo>
                  <a:lnTo>
                    <a:pt x="1073636" y="148140"/>
                  </a:lnTo>
                  <a:lnTo>
                    <a:pt x="1066102" y="148140"/>
                  </a:lnTo>
                  <a:lnTo>
                    <a:pt x="1057775" y="147743"/>
                  </a:lnTo>
                  <a:lnTo>
                    <a:pt x="1049052" y="145758"/>
                  </a:lnTo>
                  <a:lnTo>
                    <a:pt x="1039932" y="143772"/>
                  </a:lnTo>
                  <a:lnTo>
                    <a:pt x="1030812" y="140992"/>
                  </a:lnTo>
                  <a:lnTo>
                    <a:pt x="1021296" y="136623"/>
                  </a:lnTo>
                  <a:lnTo>
                    <a:pt x="1010590" y="131857"/>
                  </a:lnTo>
                  <a:lnTo>
                    <a:pt x="998695" y="126297"/>
                  </a:lnTo>
                  <a:lnTo>
                    <a:pt x="987196" y="121134"/>
                  </a:lnTo>
                  <a:lnTo>
                    <a:pt x="1011383" y="133446"/>
                  </a:lnTo>
                  <a:lnTo>
                    <a:pt x="1035571" y="144566"/>
                  </a:lnTo>
                  <a:lnTo>
                    <a:pt x="1047070" y="150126"/>
                  </a:lnTo>
                  <a:lnTo>
                    <a:pt x="1058172" y="155289"/>
                  </a:lnTo>
                  <a:lnTo>
                    <a:pt x="1069274" y="159261"/>
                  </a:lnTo>
                  <a:lnTo>
                    <a:pt x="1079980" y="163233"/>
                  </a:lnTo>
                  <a:lnTo>
                    <a:pt x="1090290" y="166807"/>
                  </a:lnTo>
                  <a:lnTo>
                    <a:pt x="1099806" y="169190"/>
                  </a:lnTo>
                  <a:lnTo>
                    <a:pt x="1109322" y="170381"/>
                  </a:lnTo>
                  <a:lnTo>
                    <a:pt x="1118046" y="171176"/>
                  </a:lnTo>
                  <a:lnTo>
                    <a:pt x="1122011" y="171176"/>
                  </a:lnTo>
                  <a:lnTo>
                    <a:pt x="1126373" y="170779"/>
                  </a:lnTo>
                  <a:lnTo>
                    <a:pt x="1130338" y="169984"/>
                  </a:lnTo>
                  <a:lnTo>
                    <a:pt x="1133906" y="169190"/>
                  </a:lnTo>
                  <a:lnTo>
                    <a:pt x="1137475" y="167998"/>
                  </a:lnTo>
                  <a:lnTo>
                    <a:pt x="1141044" y="166013"/>
                  </a:lnTo>
                  <a:lnTo>
                    <a:pt x="1144612" y="164027"/>
                  </a:lnTo>
                  <a:lnTo>
                    <a:pt x="1147388" y="162041"/>
                  </a:lnTo>
                  <a:lnTo>
                    <a:pt x="1148181" y="170381"/>
                  </a:lnTo>
                  <a:lnTo>
                    <a:pt x="1148974" y="178325"/>
                  </a:lnTo>
                  <a:lnTo>
                    <a:pt x="1150163" y="193417"/>
                  </a:lnTo>
                  <a:lnTo>
                    <a:pt x="1149767" y="208112"/>
                  </a:lnTo>
                  <a:lnTo>
                    <a:pt x="1148577" y="222012"/>
                  </a:lnTo>
                  <a:lnTo>
                    <a:pt x="1150163" y="220424"/>
                  </a:lnTo>
                  <a:lnTo>
                    <a:pt x="1151353" y="219232"/>
                  </a:lnTo>
                  <a:lnTo>
                    <a:pt x="1152543" y="218835"/>
                  </a:lnTo>
                  <a:lnTo>
                    <a:pt x="1154129" y="218438"/>
                  </a:lnTo>
                  <a:lnTo>
                    <a:pt x="1155715" y="218835"/>
                  </a:lnTo>
                  <a:lnTo>
                    <a:pt x="1157697" y="219629"/>
                  </a:lnTo>
                  <a:lnTo>
                    <a:pt x="1159283" y="222012"/>
                  </a:lnTo>
                  <a:lnTo>
                    <a:pt x="1160869" y="223998"/>
                  </a:lnTo>
                  <a:lnTo>
                    <a:pt x="1162059" y="226778"/>
                  </a:lnTo>
                  <a:lnTo>
                    <a:pt x="1164041" y="230750"/>
                  </a:lnTo>
                  <a:lnTo>
                    <a:pt x="1166421" y="239090"/>
                  </a:lnTo>
                  <a:lnTo>
                    <a:pt x="1168403" y="249813"/>
                  </a:lnTo>
                  <a:lnTo>
                    <a:pt x="1169989" y="261728"/>
                  </a:lnTo>
                  <a:lnTo>
                    <a:pt x="1171179" y="275232"/>
                  </a:lnTo>
                  <a:lnTo>
                    <a:pt x="1171575" y="289529"/>
                  </a:lnTo>
                  <a:lnTo>
                    <a:pt x="1171179" y="303827"/>
                  </a:lnTo>
                  <a:lnTo>
                    <a:pt x="1169989" y="316933"/>
                  </a:lnTo>
                  <a:lnTo>
                    <a:pt x="1168403" y="328848"/>
                  </a:lnTo>
                  <a:lnTo>
                    <a:pt x="1166421" y="339174"/>
                  </a:lnTo>
                  <a:lnTo>
                    <a:pt x="1164041" y="347912"/>
                  </a:lnTo>
                  <a:lnTo>
                    <a:pt x="1162059" y="351486"/>
                  </a:lnTo>
                  <a:lnTo>
                    <a:pt x="1160869" y="354266"/>
                  </a:lnTo>
                  <a:lnTo>
                    <a:pt x="1159283" y="357047"/>
                  </a:lnTo>
                  <a:lnTo>
                    <a:pt x="1157697" y="358635"/>
                  </a:lnTo>
                  <a:lnTo>
                    <a:pt x="1155715" y="359827"/>
                  </a:lnTo>
                  <a:lnTo>
                    <a:pt x="1154129" y="360224"/>
                  </a:lnTo>
                  <a:lnTo>
                    <a:pt x="1152146" y="359827"/>
                  </a:lnTo>
                  <a:lnTo>
                    <a:pt x="1150560" y="358635"/>
                  </a:lnTo>
                  <a:lnTo>
                    <a:pt x="1148577" y="356649"/>
                  </a:lnTo>
                  <a:lnTo>
                    <a:pt x="1146991" y="353869"/>
                  </a:lnTo>
                  <a:lnTo>
                    <a:pt x="1145405" y="351089"/>
                  </a:lnTo>
                  <a:lnTo>
                    <a:pt x="1144216" y="346720"/>
                  </a:lnTo>
                  <a:lnTo>
                    <a:pt x="1141440" y="337586"/>
                  </a:lnTo>
                  <a:lnTo>
                    <a:pt x="1139854" y="350295"/>
                  </a:lnTo>
                  <a:lnTo>
                    <a:pt x="1137871" y="361812"/>
                  </a:lnTo>
                  <a:lnTo>
                    <a:pt x="1135096" y="373727"/>
                  </a:lnTo>
                  <a:lnTo>
                    <a:pt x="1132320" y="385245"/>
                  </a:lnTo>
                  <a:lnTo>
                    <a:pt x="1128752" y="395968"/>
                  </a:lnTo>
                  <a:lnTo>
                    <a:pt x="1125183" y="407089"/>
                  </a:lnTo>
                  <a:lnTo>
                    <a:pt x="1120821" y="417812"/>
                  </a:lnTo>
                  <a:lnTo>
                    <a:pt x="1116460" y="427741"/>
                  </a:lnTo>
                  <a:lnTo>
                    <a:pt x="1111701" y="437273"/>
                  </a:lnTo>
                  <a:lnTo>
                    <a:pt x="1106547" y="446805"/>
                  </a:lnTo>
                  <a:lnTo>
                    <a:pt x="1100996" y="455939"/>
                  </a:lnTo>
                  <a:lnTo>
                    <a:pt x="1095444" y="464280"/>
                  </a:lnTo>
                  <a:lnTo>
                    <a:pt x="1089497" y="473017"/>
                  </a:lnTo>
                  <a:lnTo>
                    <a:pt x="1083152" y="480960"/>
                  </a:lnTo>
                  <a:lnTo>
                    <a:pt x="1076808" y="488506"/>
                  </a:lnTo>
                  <a:lnTo>
                    <a:pt x="1070464" y="495655"/>
                  </a:lnTo>
                  <a:lnTo>
                    <a:pt x="1063723" y="502407"/>
                  </a:lnTo>
                  <a:lnTo>
                    <a:pt x="1056586" y="509159"/>
                  </a:lnTo>
                  <a:lnTo>
                    <a:pt x="1049845" y="515116"/>
                  </a:lnTo>
                  <a:lnTo>
                    <a:pt x="1042708" y="520676"/>
                  </a:lnTo>
                  <a:lnTo>
                    <a:pt x="1035174" y="525442"/>
                  </a:lnTo>
                  <a:lnTo>
                    <a:pt x="1028037" y="530605"/>
                  </a:lnTo>
                  <a:lnTo>
                    <a:pt x="1020503" y="534974"/>
                  </a:lnTo>
                  <a:lnTo>
                    <a:pt x="1012969" y="538549"/>
                  </a:lnTo>
                  <a:lnTo>
                    <a:pt x="1005832" y="542520"/>
                  </a:lnTo>
                  <a:lnTo>
                    <a:pt x="998298" y="545300"/>
                  </a:lnTo>
                  <a:lnTo>
                    <a:pt x="991161" y="548081"/>
                  </a:lnTo>
                  <a:lnTo>
                    <a:pt x="984024" y="550067"/>
                  </a:lnTo>
                  <a:lnTo>
                    <a:pt x="976886" y="551655"/>
                  </a:lnTo>
                  <a:lnTo>
                    <a:pt x="969749" y="553244"/>
                  </a:lnTo>
                  <a:lnTo>
                    <a:pt x="962612" y="554038"/>
                  </a:lnTo>
                  <a:lnTo>
                    <a:pt x="955871" y="554038"/>
                  </a:lnTo>
                  <a:lnTo>
                    <a:pt x="950320" y="553641"/>
                  </a:lnTo>
                  <a:lnTo>
                    <a:pt x="944372" y="553244"/>
                  </a:lnTo>
                  <a:lnTo>
                    <a:pt x="938424" y="551655"/>
                  </a:lnTo>
                  <a:lnTo>
                    <a:pt x="932080" y="549669"/>
                  </a:lnTo>
                  <a:lnTo>
                    <a:pt x="925736" y="547683"/>
                  </a:lnTo>
                  <a:lnTo>
                    <a:pt x="919788" y="544903"/>
                  </a:lnTo>
                  <a:lnTo>
                    <a:pt x="913047" y="541726"/>
                  </a:lnTo>
                  <a:lnTo>
                    <a:pt x="906307" y="538151"/>
                  </a:lnTo>
                  <a:lnTo>
                    <a:pt x="898773" y="534180"/>
                  </a:lnTo>
                  <a:lnTo>
                    <a:pt x="892429" y="529811"/>
                  </a:lnTo>
                  <a:lnTo>
                    <a:pt x="884895" y="524648"/>
                  </a:lnTo>
                  <a:lnTo>
                    <a:pt x="877758" y="519882"/>
                  </a:lnTo>
                  <a:lnTo>
                    <a:pt x="870620" y="513925"/>
                  </a:lnTo>
                  <a:lnTo>
                    <a:pt x="863880" y="507967"/>
                  </a:lnTo>
                  <a:lnTo>
                    <a:pt x="856742" y="501613"/>
                  </a:lnTo>
                  <a:lnTo>
                    <a:pt x="849605" y="494861"/>
                  </a:lnTo>
                  <a:lnTo>
                    <a:pt x="842864" y="487712"/>
                  </a:lnTo>
                  <a:lnTo>
                    <a:pt x="836124" y="480166"/>
                  </a:lnTo>
                  <a:lnTo>
                    <a:pt x="829383" y="472223"/>
                  </a:lnTo>
                  <a:lnTo>
                    <a:pt x="823039" y="463883"/>
                  </a:lnTo>
                  <a:lnTo>
                    <a:pt x="816694" y="455542"/>
                  </a:lnTo>
                  <a:lnTo>
                    <a:pt x="810350" y="446805"/>
                  </a:lnTo>
                  <a:lnTo>
                    <a:pt x="804799" y="438067"/>
                  </a:lnTo>
                  <a:lnTo>
                    <a:pt x="798851" y="428535"/>
                  </a:lnTo>
                  <a:lnTo>
                    <a:pt x="793300" y="419004"/>
                  </a:lnTo>
                  <a:lnTo>
                    <a:pt x="788145" y="409075"/>
                  </a:lnTo>
                  <a:lnTo>
                    <a:pt x="782991" y="399146"/>
                  </a:lnTo>
                  <a:lnTo>
                    <a:pt x="778629" y="388819"/>
                  </a:lnTo>
                  <a:lnTo>
                    <a:pt x="774267" y="378493"/>
                  </a:lnTo>
                  <a:lnTo>
                    <a:pt x="770699" y="367770"/>
                  </a:lnTo>
                  <a:lnTo>
                    <a:pt x="767130" y="357047"/>
                  </a:lnTo>
                  <a:lnTo>
                    <a:pt x="763958" y="345529"/>
                  </a:lnTo>
                  <a:lnTo>
                    <a:pt x="761579" y="353075"/>
                  </a:lnTo>
                  <a:lnTo>
                    <a:pt x="759993" y="355855"/>
                  </a:lnTo>
                  <a:lnTo>
                    <a:pt x="758803" y="358635"/>
                  </a:lnTo>
                  <a:lnTo>
                    <a:pt x="757614" y="360621"/>
                  </a:lnTo>
                  <a:lnTo>
                    <a:pt x="755631" y="362210"/>
                  </a:lnTo>
                  <a:lnTo>
                    <a:pt x="754045" y="363401"/>
                  </a:lnTo>
                  <a:lnTo>
                    <a:pt x="752459" y="363798"/>
                  </a:lnTo>
                  <a:lnTo>
                    <a:pt x="750873" y="363401"/>
                  </a:lnTo>
                  <a:lnTo>
                    <a:pt x="748890" y="361812"/>
                  </a:lnTo>
                  <a:lnTo>
                    <a:pt x="747304" y="360224"/>
                  </a:lnTo>
                  <a:lnTo>
                    <a:pt x="745718" y="357841"/>
                  </a:lnTo>
                  <a:lnTo>
                    <a:pt x="744528" y="354664"/>
                  </a:lnTo>
                  <a:lnTo>
                    <a:pt x="742546" y="351486"/>
                  </a:lnTo>
                  <a:lnTo>
                    <a:pt x="740167" y="342352"/>
                  </a:lnTo>
                  <a:lnTo>
                    <a:pt x="738184" y="332423"/>
                  </a:lnTo>
                  <a:lnTo>
                    <a:pt x="736202" y="320111"/>
                  </a:lnTo>
                  <a:lnTo>
                    <a:pt x="735409" y="307004"/>
                  </a:lnTo>
                  <a:lnTo>
                    <a:pt x="735012" y="292707"/>
                  </a:lnTo>
                  <a:lnTo>
                    <a:pt x="735409" y="278409"/>
                  </a:lnTo>
                  <a:lnTo>
                    <a:pt x="736202" y="264905"/>
                  </a:lnTo>
                  <a:lnTo>
                    <a:pt x="738184" y="252991"/>
                  </a:lnTo>
                  <a:lnTo>
                    <a:pt x="740167" y="242665"/>
                  </a:lnTo>
                  <a:lnTo>
                    <a:pt x="742546" y="233927"/>
                  </a:lnTo>
                  <a:lnTo>
                    <a:pt x="744528" y="230353"/>
                  </a:lnTo>
                  <a:lnTo>
                    <a:pt x="745718" y="227175"/>
                  </a:lnTo>
                  <a:lnTo>
                    <a:pt x="747304" y="224792"/>
                  </a:lnTo>
                  <a:lnTo>
                    <a:pt x="748890" y="223204"/>
                  </a:lnTo>
                  <a:lnTo>
                    <a:pt x="750873" y="222409"/>
                  </a:lnTo>
                  <a:lnTo>
                    <a:pt x="752459" y="222012"/>
                  </a:lnTo>
                  <a:lnTo>
                    <a:pt x="753648" y="222409"/>
                  </a:lnTo>
                  <a:lnTo>
                    <a:pt x="754441" y="222807"/>
                  </a:lnTo>
                  <a:lnTo>
                    <a:pt x="754838" y="213275"/>
                  </a:lnTo>
                  <a:lnTo>
                    <a:pt x="755631" y="204140"/>
                  </a:lnTo>
                  <a:lnTo>
                    <a:pt x="756424" y="195800"/>
                  </a:lnTo>
                  <a:lnTo>
                    <a:pt x="758010" y="187856"/>
                  </a:lnTo>
                  <a:lnTo>
                    <a:pt x="757217" y="177927"/>
                  </a:lnTo>
                  <a:lnTo>
                    <a:pt x="756424" y="168793"/>
                  </a:lnTo>
                  <a:lnTo>
                    <a:pt x="756424" y="160055"/>
                  </a:lnTo>
                  <a:lnTo>
                    <a:pt x="757217" y="151318"/>
                  </a:lnTo>
                  <a:lnTo>
                    <a:pt x="758010" y="143772"/>
                  </a:lnTo>
                  <a:lnTo>
                    <a:pt x="759200" y="136226"/>
                  </a:lnTo>
                  <a:lnTo>
                    <a:pt x="760389" y="129474"/>
                  </a:lnTo>
                  <a:lnTo>
                    <a:pt x="762372" y="123119"/>
                  </a:lnTo>
                  <a:lnTo>
                    <a:pt x="764751" y="117162"/>
                  </a:lnTo>
                  <a:lnTo>
                    <a:pt x="767130" y="111602"/>
                  </a:lnTo>
                  <a:lnTo>
                    <a:pt x="769906" y="106836"/>
                  </a:lnTo>
                  <a:lnTo>
                    <a:pt x="773078" y="102070"/>
                  </a:lnTo>
                  <a:lnTo>
                    <a:pt x="776646" y="97701"/>
                  </a:lnTo>
                  <a:lnTo>
                    <a:pt x="780215" y="94127"/>
                  </a:lnTo>
                  <a:lnTo>
                    <a:pt x="784577" y="90552"/>
                  </a:lnTo>
                  <a:lnTo>
                    <a:pt x="788542" y="87772"/>
                  </a:lnTo>
                  <a:lnTo>
                    <a:pt x="769113" y="88169"/>
                  </a:lnTo>
                  <a:lnTo>
                    <a:pt x="754441" y="88567"/>
                  </a:lnTo>
                  <a:lnTo>
                    <a:pt x="741753" y="89361"/>
                  </a:lnTo>
                  <a:lnTo>
                    <a:pt x="746115" y="86978"/>
                  </a:lnTo>
                  <a:lnTo>
                    <a:pt x="750873" y="84198"/>
                  </a:lnTo>
                  <a:lnTo>
                    <a:pt x="759993" y="79035"/>
                  </a:lnTo>
                  <a:lnTo>
                    <a:pt x="768716" y="72283"/>
                  </a:lnTo>
                  <a:lnTo>
                    <a:pt x="778232" y="65531"/>
                  </a:lnTo>
                  <a:lnTo>
                    <a:pt x="795283" y="52425"/>
                  </a:lnTo>
                  <a:lnTo>
                    <a:pt x="803609" y="46468"/>
                  </a:lnTo>
                  <a:lnTo>
                    <a:pt x="810747" y="42099"/>
                  </a:lnTo>
                  <a:lnTo>
                    <a:pt x="821453" y="36936"/>
                  </a:lnTo>
                  <a:lnTo>
                    <a:pt x="830969" y="32567"/>
                  </a:lnTo>
                  <a:lnTo>
                    <a:pt x="841278" y="27801"/>
                  </a:lnTo>
                  <a:lnTo>
                    <a:pt x="850795" y="23829"/>
                  </a:lnTo>
                  <a:lnTo>
                    <a:pt x="860707" y="20255"/>
                  </a:lnTo>
                  <a:lnTo>
                    <a:pt x="870224" y="16681"/>
                  </a:lnTo>
                  <a:lnTo>
                    <a:pt x="879740" y="13900"/>
                  </a:lnTo>
                  <a:lnTo>
                    <a:pt x="888860" y="11518"/>
                  </a:lnTo>
                  <a:lnTo>
                    <a:pt x="897980" y="8737"/>
                  </a:lnTo>
                  <a:lnTo>
                    <a:pt x="907100" y="6752"/>
                  </a:lnTo>
                  <a:lnTo>
                    <a:pt x="915823" y="5163"/>
                  </a:lnTo>
                  <a:lnTo>
                    <a:pt x="924546" y="3177"/>
                  </a:lnTo>
                  <a:lnTo>
                    <a:pt x="941993" y="1191"/>
                  </a:lnTo>
                  <a:lnTo>
                    <a:pt x="958250" y="0"/>
                  </a:lnTo>
                  <a:close/>
                </a:path>
              </a:pathLst>
            </a:custGeom>
            <a:solidFill>
              <a:schemeClr val="bg1">
                <a:lumMod val="50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25" name="椭圆 24"/>
          <p:cNvSpPr>
            <a:spLocks noChangeAspect="1"/>
          </p:cNvSpPr>
          <p:nvPr/>
        </p:nvSpPr>
        <p:spPr>
          <a:xfrm>
            <a:off x="71520" y="4697868"/>
            <a:ext cx="180000" cy="180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0" name="矩形 10"/>
          <p:cNvSpPr/>
          <p:nvPr/>
        </p:nvSpPr>
        <p:spPr>
          <a:xfrm>
            <a:off x="3416421" y="493551"/>
            <a:ext cx="924708" cy="1008112"/>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00B050"/>
          </a:solidFill>
          <a:ln w="15875">
            <a:gradFill>
              <a:gsLst>
                <a:gs pos="50000">
                  <a:schemeClr val="accent1">
                    <a:lumMod val="60000"/>
                    <a:lumOff val="40000"/>
                  </a:schemeClr>
                </a:gs>
                <a:gs pos="100000">
                  <a:schemeClr val="accent1">
                    <a:lumMod val="75000"/>
                  </a:schemeClr>
                </a:gs>
                <a:gs pos="0">
                  <a:schemeClr val="accent1">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3600" dirty="0">
                <a:solidFill>
                  <a:prstClr val="white"/>
                </a:solidFill>
                <a:latin typeface="Impact" panose="020B0806030902050204" pitchFamily="34" charset="0"/>
              </a:rPr>
              <a:t>03</a:t>
            </a:r>
            <a:endParaRPr lang="zh-CN" altLang="en-US" sz="2800" dirty="0">
              <a:solidFill>
                <a:prstClr val="white"/>
              </a:solidFill>
              <a:latin typeface="Impact" panose="020B0806030902050204" pitchFamily="34" charset="0"/>
            </a:endParaRPr>
          </a:p>
        </p:txBody>
      </p:sp>
      <p:pic>
        <p:nvPicPr>
          <p:cNvPr id="26" name="手"/>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1010" y="1621665"/>
            <a:ext cx="1549211" cy="4424803"/>
          </a:xfrm>
          <a:prstGeom prst="rect">
            <a:avLst/>
          </a:prstGeom>
        </p:spPr>
      </p:pic>
    </p:spTree>
    <p:extLst>
      <p:ext uri="{BB962C8B-B14F-4D97-AF65-F5344CB8AC3E}">
        <p14:creationId xmlns:p14="http://schemas.microsoft.com/office/powerpoint/2010/main" val="3136296080"/>
      </p:ext>
    </p:extLst>
  </p:cSld>
  <p:clrMapOvr>
    <a:masterClrMapping/>
  </p:clrMapOvr>
  <mc:AlternateContent xmlns:mc="http://schemas.openxmlformats.org/markup-compatibility/2006" xmlns:p14="http://schemas.microsoft.com/office/powerpoint/2010/main">
    <mc:Choice Requires="p14">
      <p:transition spd="slow" p14:dur="1600" advTm="7000">
        <p:blinds dir="vert"/>
      </p:transition>
    </mc:Choice>
    <mc:Fallback xmlns="">
      <p:transition spd="slow" advTm="7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1500"/>
                                  </p:stCondLst>
                                  <p:childTnLst>
                                    <p:set>
                                      <p:cBhvr>
                                        <p:cTn id="10" dur="1" fill="hold">
                                          <p:stCondLst>
                                            <p:cond delay="0"/>
                                          </p:stCondLst>
                                        </p:cTn>
                                        <p:tgtEl>
                                          <p:spTgt spid="3"/>
                                        </p:tgtEl>
                                        <p:attrNameLst>
                                          <p:attrName>style.visibility</p:attrName>
                                        </p:attrNameLst>
                                      </p:cBhvr>
                                      <p:to>
                                        <p:strVal val="visible"/>
                                      </p:to>
                                    </p:set>
                                    <p:anim calcmode="lin" valueType="num">
                                      <p:cBhvr>
                                        <p:cTn id="11" dur="250" fill="hold"/>
                                        <p:tgtEl>
                                          <p:spTgt spid="3"/>
                                        </p:tgtEl>
                                        <p:attrNameLst>
                                          <p:attrName>ppt_w</p:attrName>
                                        </p:attrNameLst>
                                      </p:cBhvr>
                                      <p:tavLst>
                                        <p:tav tm="0">
                                          <p:val>
                                            <p:fltVal val="0"/>
                                          </p:val>
                                        </p:tav>
                                        <p:tav tm="100000">
                                          <p:val>
                                            <p:strVal val="#ppt_w"/>
                                          </p:val>
                                        </p:tav>
                                      </p:tavLst>
                                    </p:anim>
                                    <p:anim calcmode="lin" valueType="num">
                                      <p:cBhvr>
                                        <p:cTn id="12" dur="250" fill="hold"/>
                                        <p:tgtEl>
                                          <p:spTgt spid="3"/>
                                        </p:tgtEl>
                                        <p:attrNameLst>
                                          <p:attrName>ppt_h</p:attrName>
                                        </p:attrNameLst>
                                      </p:cBhvr>
                                      <p:tavLst>
                                        <p:tav tm="0">
                                          <p:val>
                                            <p:fltVal val="0"/>
                                          </p:val>
                                        </p:tav>
                                        <p:tav tm="100000">
                                          <p:val>
                                            <p:strVal val="#ppt_h"/>
                                          </p:val>
                                        </p:tav>
                                      </p:tavLst>
                                    </p:anim>
                                    <p:animEffect transition="in" filter="fade">
                                      <p:cBhvr>
                                        <p:cTn id="13" dur="250"/>
                                        <p:tgtEl>
                                          <p:spTgt spid="3"/>
                                        </p:tgtEl>
                                      </p:cBhvr>
                                    </p:animEffect>
                                  </p:childTnLst>
                                </p:cTn>
                              </p:par>
                              <p:par>
                                <p:cTn id="14" presetID="10" presetClass="entr" presetSubtype="0" fill="hold" nodeType="withEffect">
                                  <p:stCondLst>
                                    <p:cond delay="12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50"/>
                                        <p:tgtEl>
                                          <p:spTgt spid="7"/>
                                        </p:tgtEl>
                                      </p:cBhvr>
                                    </p:animEffect>
                                  </p:childTnLst>
                                </p:cTn>
                              </p:par>
                              <p:par>
                                <p:cTn id="17" presetID="42" presetClass="path" presetSubtype="0" accel="50000" decel="50000" autoRev="1" fill="hold" nodeType="withEffect">
                                  <p:stCondLst>
                                    <p:cond delay="0"/>
                                  </p:stCondLst>
                                  <p:childTnLst>
                                    <p:animMotion origin="layout" path="M 2.77778E-7 1.80191E-6 L -0.06302 -0.00062 " pathEditMode="relative" rAng="0" ptsTypes="AA">
                                      <p:cBhvr>
                                        <p:cTn id="18" dur="1250" fill="hold"/>
                                        <p:tgtEl>
                                          <p:spTgt spid="7"/>
                                        </p:tgtEl>
                                        <p:attrNameLst>
                                          <p:attrName>ppt_x</p:attrName>
                                          <p:attrName>ppt_y</p:attrName>
                                        </p:attrNameLst>
                                      </p:cBhvr>
                                      <p:rCtr x="-3160" y="-31"/>
                                    </p:animMotion>
                                  </p:childTnLst>
                                </p:cTn>
                              </p:par>
                              <p:par>
                                <p:cTn id="19" presetID="42" presetClass="path" presetSubtype="0" accel="50000" decel="50000" fill="hold" nodeType="withEffect">
                                  <p:stCondLst>
                                    <p:cond delay="1250"/>
                                  </p:stCondLst>
                                  <p:childTnLst>
                                    <p:animMotion origin="layout" path="M 5E-6 -2.22222E-6 L 0.06667 -0.00092 " pathEditMode="relative" rAng="0" ptsTypes="AA">
                                      <p:cBhvr>
                                        <p:cTn id="20" dur="1250" fill="hold"/>
                                        <p:tgtEl>
                                          <p:spTgt spid="26"/>
                                        </p:tgtEl>
                                        <p:attrNameLst>
                                          <p:attrName>ppt_x</p:attrName>
                                          <p:attrName>ppt_y</p:attrName>
                                        </p:attrNameLst>
                                      </p:cBhvr>
                                      <p:rCtr x="3333" y="-62"/>
                                    </p:animMotion>
                                  </p:childTnLst>
                                </p:cTn>
                              </p:par>
                            </p:childTnLst>
                          </p:cTn>
                        </p:par>
                        <p:par>
                          <p:cTn id="21" fill="hold">
                            <p:stCondLst>
                              <p:cond delay="2500"/>
                            </p:stCondLst>
                            <p:childTnLst>
                              <p:par>
                                <p:cTn id="22" presetID="2" presetClass="exit" presetSubtype="4" fill="hold" nodeType="afterEffect">
                                  <p:stCondLst>
                                    <p:cond delay="0"/>
                                  </p:stCondLst>
                                  <p:childTnLst>
                                    <p:anim calcmode="lin" valueType="num">
                                      <p:cBhvr additive="base">
                                        <p:cTn id="23" dur="500"/>
                                        <p:tgtEl>
                                          <p:spTgt spid="26"/>
                                        </p:tgtEl>
                                        <p:attrNameLst>
                                          <p:attrName>ppt_x</p:attrName>
                                        </p:attrNameLst>
                                      </p:cBhvr>
                                      <p:tavLst>
                                        <p:tav tm="0">
                                          <p:val>
                                            <p:strVal val="ppt_x"/>
                                          </p:val>
                                        </p:tav>
                                        <p:tav tm="100000">
                                          <p:val>
                                            <p:strVal val="ppt_x"/>
                                          </p:val>
                                        </p:tav>
                                      </p:tavLst>
                                    </p:anim>
                                    <p:anim calcmode="lin" valueType="num">
                                      <p:cBhvr additive="base">
                                        <p:cTn id="24" dur="500"/>
                                        <p:tgtEl>
                                          <p:spTgt spid="26"/>
                                        </p:tgtEl>
                                        <p:attrNameLst>
                                          <p:attrName>ppt_y</p:attrName>
                                        </p:attrNameLst>
                                      </p:cBhvr>
                                      <p:tavLst>
                                        <p:tav tm="0">
                                          <p:val>
                                            <p:strVal val="ppt_y"/>
                                          </p:val>
                                        </p:tav>
                                        <p:tav tm="100000">
                                          <p:val>
                                            <p:strVal val="1+ppt_h/2"/>
                                          </p:val>
                                        </p:tav>
                                      </p:tavLst>
                                    </p:anim>
                                    <p:set>
                                      <p:cBhvr>
                                        <p:cTn id="25" dur="1" fill="hold">
                                          <p:stCondLst>
                                            <p:cond delay="499"/>
                                          </p:stCondLst>
                                        </p:cTn>
                                        <p:tgtEl>
                                          <p:spTgt spid="26"/>
                                        </p:tgtEl>
                                        <p:attrNameLst>
                                          <p:attrName>style.visibility</p:attrName>
                                        </p:attrNameLst>
                                      </p:cBhvr>
                                      <p:to>
                                        <p:strVal val="hidden"/>
                                      </p:to>
                                    </p:set>
                                  </p:childTnLst>
                                </p:cTn>
                              </p:par>
                            </p:childTnLst>
                          </p:cTn>
                        </p:par>
                        <p:par>
                          <p:cTn id="26" fill="hold">
                            <p:stCondLst>
                              <p:cond delay="3000"/>
                            </p:stCondLst>
                            <p:childTnLst>
                              <p:par>
                                <p:cTn id="27" presetID="3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 calcmode="lin" valueType="num">
                                      <p:cBhvr>
                                        <p:cTn id="31" dur="500" fill="hold"/>
                                        <p:tgtEl>
                                          <p:spTgt spid="10"/>
                                        </p:tgtEl>
                                        <p:attrNameLst>
                                          <p:attrName>style.rotation</p:attrName>
                                        </p:attrNameLst>
                                      </p:cBhvr>
                                      <p:tavLst>
                                        <p:tav tm="0">
                                          <p:val>
                                            <p:fltVal val="90"/>
                                          </p:val>
                                        </p:tav>
                                        <p:tav tm="100000">
                                          <p:val>
                                            <p:fltVal val="0"/>
                                          </p:val>
                                        </p:tav>
                                      </p:tavLst>
                                    </p:anim>
                                    <p:animEffect transition="in" filter="fade">
                                      <p:cBhvr>
                                        <p:cTn id="32" dur="500"/>
                                        <p:tgtEl>
                                          <p:spTgt spid="10"/>
                                        </p:tgtEl>
                                      </p:cBhvr>
                                    </p:animEffect>
                                  </p:childTnLst>
                                </p:cTn>
                              </p:par>
                              <p:par>
                                <p:cTn id="33" presetID="22" presetClass="entr" presetSubtype="8"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par>
                          <p:cTn id="36" fill="hold">
                            <p:stCondLst>
                              <p:cond delay="3500"/>
                            </p:stCondLst>
                            <p:childTnLst>
                              <p:par>
                                <p:cTn id="37" presetID="23" presetClass="entr" presetSubtype="528"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 calcmode="lin" valueType="num">
                                      <p:cBhvr>
                                        <p:cTn id="41" dur="500" fill="hold"/>
                                        <p:tgtEl>
                                          <p:spTgt spid="14"/>
                                        </p:tgtEl>
                                        <p:attrNameLst>
                                          <p:attrName>ppt_x</p:attrName>
                                        </p:attrNameLst>
                                      </p:cBhvr>
                                      <p:tavLst>
                                        <p:tav tm="0">
                                          <p:val>
                                            <p:fltVal val="0.5"/>
                                          </p:val>
                                        </p:tav>
                                        <p:tav tm="100000">
                                          <p:val>
                                            <p:strVal val="#ppt_x"/>
                                          </p:val>
                                        </p:tav>
                                      </p:tavLst>
                                    </p:anim>
                                    <p:anim calcmode="lin" valueType="num">
                                      <p:cBhvr>
                                        <p:cTn id="42" dur="500" fill="hold"/>
                                        <p:tgtEl>
                                          <p:spTgt spid="14"/>
                                        </p:tgtEl>
                                        <p:attrNameLst>
                                          <p:attrName>ppt_y</p:attrName>
                                        </p:attrNameLst>
                                      </p:cBhvr>
                                      <p:tavLst>
                                        <p:tav tm="0">
                                          <p:val>
                                            <p:fltVal val="0.5"/>
                                          </p:val>
                                        </p:tav>
                                        <p:tav tm="100000">
                                          <p:val>
                                            <p:strVal val="#ppt_y"/>
                                          </p:val>
                                        </p:tav>
                                      </p:tavLst>
                                    </p:anim>
                                  </p:childTnLst>
                                </p:cTn>
                              </p:par>
                              <p:par>
                                <p:cTn id="43" presetID="23" presetClass="entr" presetSubtype="528" fill="hold" grpId="0" nodeType="withEffect">
                                  <p:stCondLst>
                                    <p:cond delay="10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 calcmode="lin" valueType="num">
                                      <p:cBhvr>
                                        <p:cTn id="47" dur="500" fill="hold"/>
                                        <p:tgtEl>
                                          <p:spTgt spid="15"/>
                                        </p:tgtEl>
                                        <p:attrNameLst>
                                          <p:attrName>ppt_x</p:attrName>
                                        </p:attrNameLst>
                                      </p:cBhvr>
                                      <p:tavLst>
                                        <p:tav tm="0">
                                          <p:val>
                                            <p:fltVal val="0.5"/>
                                          </p:val>
                                        </p:tav>
                                        <p:tav tm="100000">
                                          <p:val>
                                            <p:strVal val="#ppt_x"/>
                                          </p:val>
                                        </p:tav>
                                      </p:tavLst>
                                    </p:anim>
                                    <p:anim calcmode="lin" valueType="num">
                                      <p:cBhvr>
                                        <p:cTn id="48" dur="500" fill="hold"/>
                                        <p:tgtEl>
                                          <p:spTgt spid="15"/>
                                        </p:tgtEl>
                                        <p:attrNameLst>
                                          <p:attrName>ppt_y</p:attrName>
                                        </p:attrNameLst>
                                      </p:cBhvr>
                                      <p:tavLst>
                                        <p:tav tm="0">
                                          <p:val>
                                            <p:fltVal val="0.5"/>
                                          </p:val>
                                        </p:tav>
                                        <p:tav tm="100000">
                                          <p:val>
                                            <p:strVal val="#ppt_y"/>
                                          </p:val>
                                        </p:tav>
                                      </p:tavLst>
                                    </p:anim>
                                  </p:childTnLst>
                                </p:cTn>
                              </p:par>
                              <p:par>
                                <p:cTn id="49" presetID="23" presetClass="entr" presetSubtype="528" fill="hold" grpId="0" nodeType="withEffect">
                                  <p:stCondLst>
                                    <p:cond delay="103"/>
                                  </p:stCondLst>
                                  <p:childTnLst>
                                    <p:set>
                                      <p:cBhvr>
                                        <p:cTn id="50" dur="1" fill="hold">
                                          <p:stCondLst>
                                            <p:cond delay="0"/>
                                          </p:stCondLst>
                                        </p:cTn>
                                        <p:tgtEl>
                                          <p:spTgt spid="16"/>
                                        </p:tgtEl>
                                        <p:attrNameLst>
                                          <p:attrName>style.visibility</p:attrName>
                                        </p:attrNameLst>
                                      </p:cBhvr>
                                      <p:to>
                                        <p:strVal val="visible"/>
                                      </p:to>
                                    </p:set>
                                    <p:anim calcmode="lin" valueType="num">
                                      <p:cBhvr>
                                        <p:cTn id="51" dur="589" fill="hold"/>
                                        <p:tgtEl>
                                          <p:spTgt spid="16"/>
                                        </p:tgtEl>
                                        <p:attrNameLst>
                                          <p:attrName>ppt_w</p:attrName>
                                        </p:attrNameLst>
                                      </p:cBhvr>
                                      <p:tavLst>
                                        <p:tav tm="0">
                                          <p:val>
                                            <p:fltVal val="0"/>
                                          </p:val>
                                        </p:tav>
                                        <p:tav tm="100000">
                                          <p:val>
                                            <p:strVal val="#ppt_w"/>
                                          </p:val>
                                        </p:tav>
                                      </p:tavLst>
                                    </p:anim>
                                    <p:anim calcmode="lin" valueType="num">
                                      <p:cBhvr>
                                        <p:cTn id="52" dur="589" fill="hold"/>
                                        <p:tgtEl>
                                          <p:spTgt spid="16"/>
                                        </p:tgtEl>
                                        <p:attrNameLst>
                                          <p:attrName>ppt_h</p:attrName>
                                        </p:attrNameLst>
                                      </p:cBhvr>
                                      <p:tavLst>
                                        <p:tav tm="0">
                                          <p:val>
                                            <p:fltVal val="0"/>
                                          </p:val>
                                        </p:tav>
                                        <p:tav tm="100000">
                                          <p:val>
                                            <p:strVal val="#ppt_h"/>
                                          </p:val>
                                        </p:tav>
                                      </p:tavLst>
                                    </p:anim>
                                    <p:anim calcmode="lin" valueType="num">
                                      <p:cBhvr>
                                        <p:cTn id="53" dur="589" fill="hold"/>
                                        <p:tgtEl>
                                          <p:spTgt spid="16"/>
                                        </p:tgtEl>
                                        <p:attrNameLst>
                                          <p:attrName>ppt_x</p:attrName>
                                        </p:attrNameLst>
                                      </p:cBhvr>
                                      <p:tavLst>
                                        <p:tav tm="0">
                                          <p:val>
                                            <p:fltVal val="0.5"/>
                                          </p:val>
                                        </p:tav>
                                        <p:tav tm="100000">
                                          <p:val>
                                            <p:strVal val="#ppt_x"/>
                                          </p:val>
                                        </p:tav>
                                      </p:tavLst>
                                    </p:anim>
                                    <p:anim calcmode="lin" valueType="num">
                                      <p:cBhvr>
                                        <p:cTn id="54" dur="589" fill="hold"/>
                                        <p:tgtEl>
                                          <p:spTgt spid="16"/>
                                        </p:tgtEl>
                                        <p:attrNameLst>
                                          <p:attrName>ppt_y</p:attrName>
                                        </p:attrNameLst>
                                      </p:cBhvr>
                                      <p:tavLst>
                                        <p:tav tm="0">
                                          <p:val>
                                            <p:fltVal val="0.5"/>
                                          </p:val>
                                        </p:tav>
                                        <p:tav tm="100000">
                                          <p:val>
                                            <p:strVal val="#ppt_y"/>
                                          </p:val>
                                        </p:tav>
                                      </p:tavLst>
                                    </p:anim>
                                  </p:childTnLst>
                                </p:cTn>
                              </p:par>
                              <p:par>
                                <p:cTn id="55" presetID="23" presetClass="entr" presetSubtype="528" fill="hold" grpId="0" nodeType="withEffect">
                                  <p:stCondLst>
                                    <p:cond delay="25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 calcmode="lin" valueType="num">
                                      <p:cBhvr>
                                        <p:cTn id="59" dur="500" fill="hold"/>
                                        <p:tgtEl>
                                          <p:spTgt spid="17"/>
                                        </p:tgtEl>
                                        <p:attrNameLst>
                                          <p:attrName>ppt_x</p:attrName>
                                        </p:attrNameLst>
                                      </p:cBhvr>
                                      <p:tavLst>
                                        <p:tav tm="0">
                                          <p:val>
                                            <p:fltVal val="0.5"/>
                                          </p:val>
                                        </p:tav>
                                        <p:tav tm="100000">
                                          <p:val>
                                            <p:strVal val="#ppt_x"/>
                                          </p:val>
                                        </p:tav>
                                      </p:tavLst>
                                    </p:anim>
                                    <p:anim calcmode="lin" valueType="num">
                                      <p:cBhvr>
                                        <p:cTn id="60" dur="500" fill="hold"/>
                                        <p:tgtEl>
                                          <p:spTgt spid="17"/>
                                        </p:tgtEl>
                                        <p:attrNameLst>
                                          <p:attrName>ppt_y</p:attrName>
                                        </p:attrNameLst>
                                      </p:cBhvr>
                                      <p:tavLst>
                                        <p:tav tm="0">
                                          <p:val>
                                            <p:fltVal val="0.5"/>
                                          </p:val>
                                        </p:tav>
                                        <p:tav tm="100000">
                                          <p:val>
                                            <p:strVal val="#ppt_y"/>
                                          </p:val>
                                        </p:tav>
                                      </p:tavLst>
                                    </p:anim>
                                  </p:childTnLst>
                                </p:cTn>
                              </p:par>
                              <p:par>
                                <p:cTn id="61" presetID="23" presetClass="entr" presetSubtype="528" fill="hold" grpId="0" nodeType="withEffect">
                                  <p:stCondLst>
                                    <p:cond delay="350"/>
                                  </p:stCondLst>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ppt_w</p:attrName>
                                        </p:attrNameLst>
                                      </p:cBhvr>
                                      <p:tavLst>
                                        <p:tav tm="0">
                                          <p:val>
                                            <p:fltVal val="0"/>
                                          </p:val>
                                        </p:tav>
                                        <p:tav tm="100000">
                                          <p:val>
                                            <p:strVal val="#ppt_w"/>
                                          </p:val>
                                        </p:tav>
                                      </p:tavLst>
                                    </p:anim>
                                    <p:anim calcmode="lin" valueType="num">
                                      <p:cBhvr>
                                        <p:cTn id="64" dur="500" fill="hold"/>
                                        <p:tgtEl>
                                          <p:spTgt spid="13"/>
                                        </p:tgtEl>
                                        <p:attrNameLst>
                                          <p:attrName>ppt_h</p:attrName>
                                        </p:attrNameLst>
                                      </p:cBhvr>
                                      <p:tavLst>
                                        <p:tav tm="0">
                                          <p:val>
                                            <p:fltVal val="0"/>
                                          </p:val>
                                        </p:tav>
                                        <p:tav tm="100000">
                                          <p:val>
                                            <p:strVal val="#ppt_h"/>
                                          </p:val>
                                        </p:tav>
                                      </p:tavLst>
                                    </p:anim>
                                    <p:anim calcmode="lin" valueType="num">
                                      <p:cBhvr>
                                        <p:cTn id="65" dur="500" fill="hold"/>
                                        <p:tgtEl>
                                          <p:spTgt spid="13"/>
                                        </p:tgtEl>
                                        <p:attrNameLst>
                                          <p:attrName>ppt_x</p:attrName>
                                        </p:attrNameLst>
                                      </p:cBhvr>
                                      <p:tavLst>
                                        <p:tav tm="0">
                                          <p:val>
                                            <p:fltVal val="0.5"/>
                                          </p:val>
                                        </p:tav>
                                        <p:tav tm="100000">
                                          <p:val>
                                            <p:strVal val="#ppt_x"/>
                                          </p:val>
                                        </p:tav>
                                      </p:tavLst>
                                    </p:anim>
                                    <p:anim calcmode="lin" valueType="num">
                                      <p:cBhvr>
                                        <p:cTn id="66" dur="500" fill="hold"/>
                                        <p:tgtEl>
                                          <p:spTgt spid="13"/>
                                        </p:tgtEl>
                                        <p:attrNameLst>
                                          <p:attrName>ppt_y</p:attrName>
                                        </p:attrNameLst>
                                      </p:cBhvr>
                                      <p:tavLst>
                                        <p:tav tm="0">
                                          <p:val>
                                            <p:fltVal val="0.5"/>
                                          </p:val>
                                        </p:tav>
                                        <p:tav tm="100000">
                                          <p:val>
                                            <p:strVal val="#ppt_y"/>
                                          </p:val>
                                        </p:tav>
                                      </p:tavLst>
                                    </p:anim>
                                  </p:childTnLst>
                                </p:cTn>
                              </p:par>
                              <p:par>
                                <p:cTn id="67" presetID="23" presetClass="entr" presetSubtype="528" fill="hold" grpId="0" nodeType="withEffect">
                                  <p:stCondLst>
                                    <p:cond delay="46"/>
                                  </p:stCondLst>
                                  <p:childTnLst>
                                    <p:set>
                                      <p:cBhvr>
                                        <p:cTn id="68" dur="1" fill="hold">
                                          <p:stCondLst>
                                            <p:cond delay="0"/>
                                          </p:stCondLst>
                                        </p:cTn>
                                        <p:tgtEl>
                                          <p:spTgt spid="19"/>
                                        </p:tgtEl>
                                        <p:attrNameLst>
                                          <p:attrName>style.visibility</p:attrName>
                                        </p:attrNameLst>
                                      </p:cBhvr>
                                      <p:to>
                                        <p:strVal val="visible"/>
                                      </p:to>
                                    </p:set>
                                    <p:anim calcmode="lin" valueType="num">
                                      <p:cBhvr>
                                        <p:cTn id="69" dur="227" fill="hold"/>
                                        <p:tgtEl>
                                          <p:spTgt spid="19"/>
                                        </p:tgtEl>
                                        <p:attrNameLst>
                                          <p:attrName>ppt_w</p:attrName>
                                        </p:attrNameLst>
                                      </p:cBhvr>
                                      <p:tavLst>
                                        <p:tav tm="0">
                                          <p:val>
                                            <p:fltVal val="0"/>
                                          </p:val>
                                        </p:tav>
                                        <p:tav tm="100000">
                                          <p:val>
                                            <p:strVal val="#ppt_w"/>
                                          </p:val>
                                        </p:tav>
                                      </p:tavLst>
                                    </p:anim>
                                    <p:anim calcmode="lin" valueType="num">
                                      <p:cBhvr>
                                        <p:cTn id="70" dur="227" fill="hold"/>
                                        <p:tgtEl>
                                          <p:spTgt spid="19"/>
                                        </p:tgtEl>
                                        <p:attrNameLst>
                                          <p:attrName>ppt_h</p:attrName>
                                        </p:attrNameLst>
                                      </p:cBhvr>
                                      <p:tavLst>
                                        <p:tav tm="0">
                                          <p:val>
                                            <p:fltVal val="0"/>
                                          </p:val>
                                        </p:tav>
                                        <p:tav tm="100000">
                                          <p:val>
                                            <p:strVal val="#ppt_h"/>
                                          </p:val>
                                        </p:tav>
                                      </p:tavLst>
                                    </p:anim>
                                    <p:anim calcmode="lin" valueType="num">
                                      <p:cBhvr>
                                        <p:cTn id="71" dur="227" fill="hold"/>
                                        <p:tgtEl>
                                          <p:spTgt spid="19"/>
                                        </p:tgtEl>
                                        <p:attrNameLst>
                                          <p:attrName>ppt_x</p:attrName>
                                        </p:attrNameLst>
                                      </p:cBhvr>
                                      <p:tavLst>
                                        <p:tav tm="0">
                                          <p:val>
                                            <p:fltVal val="0.5"/>
                                          </p:val>
                                        </p:tav>
                                        <p:tav tm="100000">
                                          <p:val>
                                            <p:strVal val="#ppt_x"/>
                                          </p:val>
                                        </p:tav>
                                      </p:tavLst>
                                    </p:anim>
                                    <p:anim calcmode="lin" valueType="num">
                                      <p:cBhvr>
                                        <p:cTn id="72" dur="227" fill="hold"/>
                                        <p:tgtEl>
                                          <p:spTgt spid="19"/>
                                        </p:tgtEl>
                                        <p:attrNameLst>
                                          <p:attrName>ppt_y</p:attrName>
                                        </p:attrNameLst>
                                      </p:cBhvr>
                                      <p:tavLst>
                                        <p:tav tm="0">
                                          <p:val>
                                            <p:fltVal val="0.5"/>
                                          </p:val>
                                        </p:tav>
                                        <p:tav tm="100000">
                                          <p:val>
                                            <p:strVal val="#ppt_y"/>
                                          </p:val>
                                        </p:tav>
                                      </p:tavLst>
                                    </p:anim>
                                  </p:childTnLst>
                                </p:cTn>
                              </p:par>
                              <p:par>
                                <p:cTn id="73" presetID="23" presetClass="entr" presetSubtype="528" fill="hold" grpId="0" nodeType="withEffect">
                                  <p:stCondLst>
                                    <p:cond delay="46"/>
                                  </p:stCondLst>
                                  <p:childTnLst>
                                    <p:set>
                                      <p:cBhvr>
                                        <p:cTn id="74" dur="1" fill="hold">
                                          <p:stCondLst>
                                            <p:cond delay="0"/>
                                          </p:stCondLst>
                                        </p:cTn>
                                        <p:tgtEl>
                                          <p:spTgt spid="18"/>
                                        </p:tgtEl>
                                        <p:attrNameLst>
                                          <p:attrName>style.visibility</p:attrName>
                                        </p:attrNameLst>
                                      </p:cBhvr>
                                      <p:to>
                                        <p:strVal val="visible"/>
                                      </p:to>
                                    </p:set>
                                    <p:anim calcmode="lin" valueType="num">
                                      <p:cBhvr>
                                        <p:cTn id="75" dur="500" fill="hold"/>
                                        <p:tgtEl>
                                          <p:spTgt spid="18"/>
                                        </p:tgtEl>
                                        <p:attrNameLst>
                                          <p:attrName>ppt_w</p:attrName>
                                        </p:attrNameLst>
                                      </p:cBhvr>
                                      <p:tavLst>
                                        <p:tav tm="0">
                                          <p:val>
                                            <p:fltVal val="0"/>
                                          </p:val>
                                        </p:tav>
                                        <p:tav tm="100000">
                                          <p:val>
                                            <p:strVal val="#ppt_w"/>
                                          </p:val>
                                        </p:tav>
                                      </p:tavLst>
                                    </p:anim>
                                    <p:anim calcmode="lin" valueType="num">
                                      <p:cBhvr>
                                        <p:cTn id="76" dur="500" fill="hold"/>
                                        <p:tgtEl>
                                          <p:spTgt spid="18"/>
                                        </p:tgtEl>
                                        <p:attrNameLst>
                                          <p:attrName>ppt_h</p:attrName>
                                        </p:attrNameLst>
                                      </p:cBhvr>
                                      <p:tavLst>
                                        <p:tav tm="0">
                                          <p:val>
                                            <p:fltVal val="0"/>
                                          </p:val>
                                        </p:tav>
                                        <p:tav tm="100000">
                                          <p:val>
                                            <p:strVal val="#ppt_h"/>
                                          </p:val>
                                        </p:tav>
                                      </p:tavLst>
                                    </p:anim>
                                    <p:anim calcmode="lin" valueType="num">
                                      <p:cBhvr>
                                        <p:cTn id="77" dur="500" fill="hold"/>
                                        <p:tgtEl>
                                          <p:spTgt spid="18"/>
                                        </p:tgtEl>
                                        <p:attrNameLst>
                                          <p:attrName>ppt_x</p:attrName>
                                        </p:attrNameLst>
                                      </p:cBhvr>
                                      <p:tavLst>
                                        <p:tav tm="0">
                                          <p:val>
                                            <p:fltVal val="0.5"/>
                                          </p:val>
                                        </p:tav>
                                        <p:tav tm="100000">
                                          <p:val>
                                            <p:strVal val="#ppt_x"/>
                                          </p:val>
                                        </p:tav>
                                      </p:tavLst>
                                    </p:anim>
                                    <p:anim calcmode="lin" valueType="num">
                                      <p:cBhvr>
                                        <p:cTn id="78" dur="500" fill="hold"/>
                                        <p:tgtEl>
                                          <p:spTgt spid="18"/>
                                        </p:tgtEl>
                                        <p:attrNameLst>
                                          <p:attrName>ppt_y</p:attrName>
                                        </p:attrNameLst>
                                      </p:cBhvr>
                                      <p:tavLst>
                                        <p:tav tm="0">
                                          <p:val>
                                            <p:fltVal val="0.5"/>
                                          </p:val>
                                        </p:tav>
                                        <p:tav tm="100000">
                                          <p:val>
                                            <p:strVal val="#ppt_y"/>
                                          </p:val>
                                        </p:tav>
                                      </p:tavLst>
                                    </p:anim>
                                  </p:childTnLst>
                                </p:cTn>
                              </p:par>
                              <p:par>
                                <p:cTn id="79" presetID="23" presetClass="entr" presetSubtype="528" fill="hold" grpId="0" nodeType="withEffect">
                                  <p:stCondLst>
                                    <p:cond delay="296"/>
                                  </p:stCondLst>
                                  <p:childTnLst>
                                    <p:set>
                                      <p:cBhvr>
                                        <p:cTn id="80" dur="1" fill="hold">
                                          <p:stCondLst>
                                            <p:cond delay="0"/>
                                          </p:stCondLst>
                                        </p:cTn>
                                        <p:tgtEl>
                                          <p:spTgt spid="20"/>
                                        </p:tgtEl>
                                        <p:attrNameLst>
                                          <p:attrName>style.visibility</p:attrName>
                                        </p:attrNameLst>
                                      </p:cBhvr>
                                      <p:to>
                                        <p:strVal val="visible"/>
                                      </p:to>
                                    </p:set>
                                    <p:anim calcmode="lin" valueType="num">
                                      <p:cBhvr>
                                        <p:cTn id="81" dur="695" fill="hold"/>
                                        <p:tgtEl>
                                          <p:spTgt spid="20"/>
                                        </p:tgtEl>
                                        <p:attrNameLst>
                                          <p:attrName>ppt_w</p:attrName>
                                        </p:attrNameLst>
                                      </p:cBhvr>
                                      <p:tavLst>
                                        <p:tav tm="0">
                                          <p:val>
                                            <p:fltVal val="0"/>
                                          </p:val>
                                        </p:tav>
                                        <p:tav tm="100000">
                                          <p:val>
                                            <p:strVal val="#ppt_w"/>
                                          </p:val>
                                        </p:tav>
                                      </p:tavLst>
                                    </p:anim>
                                    <p:anim calcmode="lin" valueType="num">
                                      <p:cBhvr>
                                        <p:cTn id="82" dur="695" fill="hold"/>
                                        <p:tgtEl>
                                          <p:spTgt spid="20"/>
                                        </p:tgtEl>
                                        <p:attrNameLst>
                                          <p:attrName>ppt_h</p:attrName>
                                        </p:attrNameLst>
                                      </p:cBhvr>
                                      <p:tavLst>
                                        <p:tav tm="0">
                                          <p:val>
                                            <p:fltVal val="0"/>
                                          </p:val>
                                        </p:tav>
                                        <p:tav tm="100000">
                                          <p:val>
                                            <p:strVal val="#ppt_h"/>
                                          </p:val>
                                        </p:tav>
                                      </p:tavLst>
                                    </p:anim>
                                    <p:anim calcmode="lin" valueType="num">
                                      <p:cBhvr>
                                        <p:cTn id="83" dur="695" fill="hold"/>
                                        <p:tgtEl>
                                          <p:spTgt spid="20"/>
                                        </p:tgtEl>
                                        <p:attrNameLst>
                                          <p:attrName>ppt_x</p:attrName>
                                        </p:attrNameLst>
                                      </p:cBhvr>
                                      <p:tavLst>
                                        <p:tav tm="0">
                                          <p:val>
                                            <p:fltVal val="0.5"/>
                                          </p:val>
                                        </p:tav>
                                        <p:tav tm="100000">
                                          <p:val>
                                            <p:strVal val="#ppt_x"/>
                                          </p:val>
                                        </p:tav>
                                      </p:tavLst>
                                    </p:anim>
                                    <p:anim calcmode="lin" valueType="num">
                                      <p:cBhvr>
                                        <p:cTn id="84" dur="695" fill="hold"/>
                                        <p:tgtEl>
                                          <p:spTgt spid="20"/>
                                        </p:tgtEl>
                                        <p:attrNameLst>
                                          <p:attrName>ppt_y</p:attrName>
                                        </p:attrNameLst>
                                      </p:cBhvr>
                                      <p:tavLst>
                                        <p:tav tm="0">
                                          <p:val>
                                            <p:fltVal val="0.5"/>
                                          </p:val>
                                        </p:tav>
                                        <p:tav tm="100000">
                                          <p:val>
                                            <p:strVal val="#ppt_y"/>
                                          </p:val>
                                        </p:tav>
                                      </p:tavLst>
                                    </p:anim>
                                  </p:childTnLst>
                                </p:cTn>
                              </p:par>
                              <p:par>
                                <p:cTn id="85" presetID="23" presetClass="entr" presetSubtype="528" fill="hold" grpId="0" nodeType="withEffect">
                                  <p:stCondLst>
                                    <p:cond delay="382"/>
                                  </p:stCondLst>
                                  <p:childTnLst>
                                    <p:set>
                                      <p:cBhvr>
                                        <p:cTn id="86" dur="1" fill="hold">
                                          <p:stCondLst>
                                            <p:cond delay="0"/>
                                          </p:stCondLst>
                                        </p:cTn>
                                        <p:tgtEl>
                                          <p:spTgt spid="21"/>
                                        </p:tgtEl>
                                        <p:attrNameLst>
                                          <p:attrName>style.visibility</p:attrName>
                                        </p:attrNameLst>
                                      </p:cBhvr>
                                      <p:to>
                                        <p:strVal val="visible"/>
                                      </p:to>
                                    </p:set>
                                    <p:anim calcmode="lin" valueType="num">
                                      <p:cBhvr>
                                        <p:cTn id="87" dur="500" fill="hold"/>
                                        <p:tgtEl>
                                          <p:spTgt spid="21"/>
                                        </p:tgtEl>
                                        <p:attrNameLst>
                                          <p:attrName>ppt_w</p:attrName>
                                        </p:attrNameLst>
                                      </p:cBhvr>
                                      <p:tavLst>
                                        <p:tav tm="0">
                                          <p:val>
                                            <p:fltVal val="0"/>
                                          </p:val>
                                        </p:tav>
                                        <p:tav tm="100000">
                                          <p:val>
                                            <p:strVal val="#ppt_w"/>
                                          </p:val>
                                        </p:tav>
                                      </p:tavLst>
                                    </p:anim>
                                    <p:anim calcmode="lin" valueType="num">
                                      <p:cBhvr>
                                        <p:cTn id="88" dur="500" fill="hold"/>
                                        <p:tgtEl>
                                          <p:spTgt spid="21"/>
                                        </p:tgtEl>
                                        <p:attrNameLst>
                                          <p:attrName>ppt_h</p:attrName>
                                        </p:attrNameLst>
                                      </p:cBhvr>
                                      <p:tavLst>
                                        <p:tav tm="0">
                                          <p:val>
                                            <p:fltVal val="0"/>
                                          </p:val>
                                        </p:tav>
                                        <p:tav tm="100000">
                                          <p:val>
                                            <p:strVal val="#ppt_h"/>
                                          </p:val>
                                        </p:tav>
                                      </p:tavLst>
                                    </p:anim>
                                    <p:anim calcmode="lin" valueType="num">
                                      <p:cBhvr>
                                        <p:cTn id="89" dur="500" fill="hold"/>
                                        <p:tgtEl>
                                          <p:spTgt spid="21"/>
                                        </p:tgtEl>
                                        <p:attrNameLst>
                                          <p:attrName>ppt_x</p:attrName>
                                        </p:attrNameLst>
                                      </p:cBhvr>
                                      <p:tavLst>
                                        <p:tav tm="0">
                                          <p:val>
                                            <p:fltVal val="0.5"/>
                                          </p:val>
                                        </p:tav>
                                        <p:tav tm="100000">
                                          <p:val>
                                            <p:strVal val="#ppt_x"/>
                                          </p:val>
                                        </p:tav>
                                      </p:tavLst>
                                    </p:anim>
                                    <p:anim calcmode="lin" valueType="num">
                                      <p:cBhvr>
                                        <p:cTn id="90" dur="500" fill="hold"/>
                                        <p:tgtEl>
                                          <p:spTgt spid="21"/>
                                        </p:tgtEl>
                                        <p:attrNameLst>
                                          <p:attrName>ppt_y</p:attrName>
                                        </p:attrNameLst>
                                      </p:cBhvr>
                                      <p:tavLst>
                                        <p:tav tm="0">
                                          <p:val>
                                            <p:fltVal val="0.5"/>
                                          </p:val>
                                        </p:tav>
                                        <p:tav tm="100000">
                                          <p:val>
                                            <p:strVal val="#ppt_y"/>
                                          </p:val>
                                        </p:tav>
                                      </p:tavLst>
                                    </p:anim>
                                  </p:childTnLst>
                                </p:cTn>
                              </p:par>
                              <p:par>
                                <p:cTn id="91" presetID="23" presetClass="entr" presetSubtype="528" fill="hold" grpId="0" nodeType="withEffect">
                                  <p:stCondLst>
                                    <p:cond delay="301"/>
                                  </p:stCondLst>
                                  <p:childTnLst>
                                    <p:set>
                                      <p:cBhvr>
                                        <p:cTn id="92" dur="1" fill="hold">
                                          <p:stCondLst>
                                            <p:cond delay="0"/>
                                          </p:stCondLst>
                                        </p:cTn>
                                        <p:tgtEl>
                                          <p:spTgt spid="22"/>
                                        </p:tgtEl>
                                        <p:attrNameLst>
                                          <p:attrName>style.visibility</p:attrName>
                                        </p:attrNameLst>
                                      </p:cBhvr>
                                      <p:to>
                                        <p:strVal val="visible"/>
                                      </p:to>
                                    </p:set>
                                    <p:anim calcmode="lin" valueType="num">
                                      <p:cBhvr>
                                        <p:cTn id="93" dur="244" fill="hold"/>
                                        <p:tgtEl>
                                          <p:spTgt spid="22"/>
                                        </p:tgtEl>
                                        <p:attrNameLst>
                                          <p:attrName>ppt_w</p:attrName>
                                        </p:attrNameLst>
                                      </p:cBhvr>
                                      <p:tavLst>
                                        <p:tav tm="0">
                                          <p:val>
                                            <p:fltVal val="0"/>
                                          </p:val>
                                        </p:tav>
                                        <p:tav tm="100000">
                                          <p:val>
                                            <p:strVal val="#ppt_w"/>
                                          </p:val>
                                        </p:tav>
                                      </p:tavLst>
                                    </p:anim>
                                    <p:anim calcmode="lin" valueType="num">
                                      <p:cBhvr>
                                        <p:cTn id="94" dur="244" fill="hold"/>
                                        <p:tgtEl>
                                          <p:spTgt spid="22"/>
                                        </p:tgtEl>
                                        <p:attrNameLst>
                                          <p:attrName>ppt_h</p:attrName>
                                        </p:attrNameLst>
                                      </p:cBhvr>
                                      <p:tavLst>
                                        <p:tav tm="0">
                                          <p:val>
                                            <p:fltVal val="0"/>
                                          </p:val>
                                        </p:tav>
                                        <p:tav tm="100000">
                                          <p:val>
                                            <p:strVal val="#ppt_h"/>
                                          </p:val>
                                        </p:tav>
                                      </p:tavLst>
                                    </p:anim>
                                    <p:anim calcmode="lin" valueType="num">
                                      <p:cBhvr>
                                        <p:cTn id="95" dur="244" fill="hold"/>
                                        <p:tgtEl>
                                          <p:spTgt spid="22"/>
                                        </p:tgtEl>
                                        <p:attrNameLst>
                                          <p:attrName>ppt_x</p:attrName>
                                        </p:attrNameLst>
                                      </p:cBhvr>
                                      <p:tavLst>
                                        <p:tav tm="0">
                                          <p:val>
                                            <p:fltVal val="0.5"/>
                                          </p:val>
                                        </p:tav>
                                        <p:tav tm="100000">
                                          <p:val>
                                            <p:strVal val="#ppt_x"/>
                                          </p:val>
                                        </p:tav>
                                      </p:tavLst>
                                    </p:anim>
                                    <p:anim calcmode="lin" valueType="num">
                                      <p:cBhvr>
                                        <p:cTn id="96" dur="244" fill="hold"/>
                                        <p:tgtEl>
                                          <p:spTgt spid="22"/>
                                        </p:tgtEl>
                                        <p:attrNameLst>
                                          <p:attrName>ppt_y</p:attrName>
                                        </p:attrNameLst>
                                      </p:cBhvr>
                                      <p:tavLst>
                                        <p:tav tm="0">
                                          <p:val>
                                            <p:fltVal val="0.5"/>
                                          </p:val>
                                        </p:tav>
                                        <p:tav tm="100000">
                                          <p:val>
                                            <p:strVal val="#ppt_y"/>
                                          </p:val>
                                        </p:tav>
                                      </p:tavLst>
                                    </p:anim>
                                  </p:childTnLst>
                                </p:cTn>
                              </p:par>
                              <p:par>
                                <p:cTn id="97" presetID="23" presetClass="entr" presetSubtype="528" fill="hold" grpId="0" nodeType="withEffect">
                                  <p:stCondLst>
                                    <p:cond delay="500"/>
                                  </p:stCondLst>
                                  <p:childTnLst>
                                    <p:set>
                                      <p:cBhvr>
                                        <p:cTn id="98" dur="1" fill="hold">
                                          <p:stCondLst>
                                            <p:cond delay="0"/>
                                          </p:stCondLst>
                                        </p:cTn>
                                        <p:tgtEl>
                                          <p:spTgt spid="23"/>
                                        </p:tgtEl>
                                        <p:attrNameLst>
                                          <p:attrName>style.visibility</p:attrName>
                                        </p:attrNameLst>
                                      </p:cBhvr>
                                      <p:to>
                                        <p:strVal val="visible"/>
                                      </p:to>
                                    </p:set>
                                    <p:anim calcmode="lin" valueType="num">
                                      <p:cBhvr>
                                        <p:cTn id="99" dur="534" fill="hold"/>
                                        <p:tgtEl>
                                          <p:spTgt spid="23"/>
                                        </p:tgtEl>
                                        <p:attrNameLst>
                                          <p:attrName>ppt_w</p:attrName>
                                        </p:attrNameLst>
                                      </p:cBhvr>
                                      <p:tavLst>
                                        <p:tav tm="0">
                                          <p:val>
                                            <p:fltVal val="0"/>
                                          </p:val>
                                        </p:tav>
                                        <p:tav tm="100000">
                                          <p:val>
                                            <p:strVal val="#ppt_w"/>
                                          </p:val>
                                        </p:tav>
                                      </p:tavLst>
                                    </p:anim>
                                    <p:anim calcmode="lin" valueType="num">
                                      <p:cBhvr>
                                        <p:cTn id="100" dur="534" fill="hold"/>
                                        <p:tgtEl>
                                          <p:spTgt spid="23"/>
                                        </p:tgtEl>
                                        <p:attrNameLst>
                                          <p:attrName>ppt_h</p:attrName>
                                        </p:attrNameLst>
                                      </p:cBhvr>
                                      <p:tavLst>
                                        <p:tav tm="0">
                                          <p:val>
                                            <p:fltVal val="0"/>
                                          </p:val>
                                        </p:tav>
                                        <p:tav tm="100000">
                                          <p:val>
                                            <p:strVal val="#ppt_h"/>
                                          </p:val>
                                        </p:tav>
                                      </p:tavLst>
                                    </p:anim>
                                    <p:anim calcmode="lin" valueType="num">
                                      <p:cBhvr>
                                        <p:cTn id="101" dur="534" fill="hold"/>
                                        <p:tgtEl>
                                          <p:spTgt spid="23"/>
                                        </p:tgtEl>
                                        <p:attrNameLst>
                                          <p:attrName>ppt_x</p:attrName>
                                        </p:attrNameLst>
                                      </p:cBhvr>
                                      <p:tavLst>
                                        <p:tav tm="0">
                                          <p:val>
                                            <p:fltVal val="0.5"/>
                                          </p:val>
                                        </p:tav>
                                        <p:tav tm="100000">
                                          <p:val>
                                            <p:strVal val="#ppt_x"/>
                                          </p:val>
                                        </p:tav>
                                      </p:tavLst>
                                    </p:anim>
                                    <p:anim calcmode="lin" valueType="num">
                                      <p:cBhvr>
                                        <p:cTn id="102" dur="534" fill="hold"/>
                                        <p:tgtEl>
                                          <p:spTgt spid="23"/>
                                        </p:tgtEl>
                                        <p:attrNameLst>
                                          <p:attrName>ppt_y</p:attrName>
                                        </p:attrNameLst>
                                      </p:cBhvr>
                                      <p:tavLst>
                                        <p:tav tm="0">
                                          <p:val>
                                            <p:fltVal val="0.5"/>
                                          </p:val>
                                        </p:tav>
                                        <p:tav tm="100000">
                                          <p:val>
                                            <p:strVal val="#ppt_y"/>
                                          </p:val>
                                        </p:tav>
                                      </p:tavLst>
                                    </p:anim>
                                  </p:childTnLst>
                                </p:cTn>
                              </p:par>
                              <p:par>
                                <p:cTn id="103" presetID="23" presetClass="entr" presetSubtype="528" fill="hold" grpId="0" nodeType="withEffect">
                                  <p:stCondLst>
                                    <p:cond delay="500"/>
                                  </p:stCondLst>
                                  <p:childTnLst>
                                    <p:set>
                                      <p:cBhvr>
                                        <p:cTn id="104" dur="1" fill="hold">
                                          <p:stCondLst>
                                            <p:cond delay="0"/>
                                          </p:stCondLst>
                                        </p:cTn>
                                        <p:tgtEl>
                                          <p:spTgt spid="24"/>
                                        </p:tgtEl>
                                        <p:attrNameLst>
                                          <p:attrName>style.visibility</p:attrName>
                                        </p:attrNameLst>
                                      </p:cBhvr>
                                      <p:to>
                                        <p:strVal val="visible"/>
                                      </p:to>
                                    </p:set>
                                    <p:anim calcmode="lin" valueType="num">
                                      <p:cBhvr>
                                        <p:cTn id="105" dur="106" fill="hold"/>
                                        <p:tgtEl>
                                          <p:spTgt spid="24"/>
                                        </p:tgtEl>
                                        <p:attrNameLst>
                                          <p:attrName>ppt_w</p:attrName>
                                        </p:attrNameLst>
                                      </p:cBhvr>
                                      <p:tavLst>
                                        <p:tav tm="0">
                                          <p:val>
                                            <p:fltVal val="0"/>
                                          </p:val>
                                        </p:tav>
                                        <p:tav tm="100000">
                                          <p:val>
                                            <p:strVal val="#ppt_w"/>
                                          </p:val>
                                        </p:tav>
                                      </p:tavLst>
                                    </p:anim>
                                    <p:anim calcmode="lin" valueType="num">
                                      <p:cBhvr>
                                        <p:cTn id="106" dur="106" fill="hold"/>
                                        <p:tgtEl>
                                          <p:spTgt spid="24"/>
                                        </p:tgtEl>
                                        <p:attrNameLst>
                                          <p:attrName>ppt_h</p:attrName>
                                        </p:attrNameLst>
                                      </p:cBhvr>
                                      <p:tavLst>
                                        <p:tav tm="0">
                                          <p:val>
                                            <p:fltVal val="0"/>
                                          </p:val>
                                        </p:tav>
                                        <p:tav tm="100000">
                                          <p:val>
                                            <p:strVal val="#ppt_h"/>
                                          </p:val>
                                        </p:tav>
                                      </p:tavLst>
                                    </p:anim>
                                    <p:anim calcmode="lin" valueType="num">
                                      <p:cBhvr>
                                        <p:cTn id="107" dur="106" fill="hold"/>
                                        <p:tgtEl>
                                          <p:spTgt spid="24"/>
                                        </p:tgtEl>
                                        <p:attrNameLst>
                                          <p:attrName>ppt_x</p:attrName>
                                        </p:attrNameLst>
                                      </p:cBhvr>
                                      <p:tavLst>
                                        <p:tav tm="0">
                                          <p:val>
                                            <p:fltVal val="0.5"/>
                                          </p:val>
                                        </p:tav>
                                        <p:tav tm="100000">
                                          <p:val>
                                            <p:strVal val="#ppt_x"/>
                                          </p:val>
                                        </p:tav>
                                      </p:tavLst>
                                    </p:anim>
                                    <p:anim calcmode="lin" valueType="num">
                                      <p:cBhvr>
                                        <p:cTn id="108" dur="106" fill="hold"/>
                                        <p:tgtEl>
                                          <p:spTgt spid="24"/>
                                        </p:tgtEl>
                                        <p:attrNameLst>
                                          <p:attrName>ppt_y</p:attrName>
                                        </p:attrNameLst>
                                      </p:cBhvr>
                                      <p:tavLst>
                                        <p:tav tm="0">
                                          <p:val>
                                            <p:fltVal val="0.5"/>
                                          </p:val>
                                        </p:tav>
                                        <p:tav tm="100000">
                                          <p:val>
                                            <p:strVal val="#ppt_y"/>
                                          </p:val>
                                        </p:tav>
                                      </p:tavLst>
                                    </p:anim>
                                  </p:childTnLst>
                                </p:cTn>
                              </p:par>
                              <p:par>
                                <p:cTn id="109" presetID="23" presetClass="entr" presetSubtype="528" fill="hold" grpId="0" nodeType="withEffect">
                                  <p:stCondLst>
                                    <p:cond delay="401"/>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500" fill="hold"/>
                                        <p:tgtEl>
                                          <p:spTgt spid="25"/>
                                        </p:tgtEl>
                                        <p:attrNameLst>
                                          <p:attrName>ppt_w</p:attrName>
                                        </p:attrNameLst>
                                      </p:cBhvr>
                                      <p:tavLst>
                                        <p:tav tm="0">
                                          <p:val>
                                            <p:fltVal val="0"/>
                                          </p:val>
                                        </p:tav>
                                        <p:tav tm="100000">
                                          <p:val>
                                            <p:strVal val="#ppt_w"/>
                                          </p:val>
                                        </p:tav>
                                      </p:tavLst>
                                    </p:anim>
                                    <p:anim calcmode="lin" valueType="num">
                                      <p:cBhvr>
                                        <p:cTn id="112" dur="500" fill="hold"/>
                                        <p:tgtEl>
                                          <p:spTgt spid="25"/>
                                        </p:tgtEl>
                                        <p:attrNameLst>
                                          <p:attrName>ppt_h</p:attrName>
                                        </p:attrNameLst>
                                      </p:cBhvr>
                                      <p:tavLst>
                                        <p:tav tm="0">
                                          <p:val>
                                            <p:fltVal val="0"/>
                                          </p:val>
                                        </p:tav>
                                        <p:tav tm="100000">
                                          <p:val>
                                            <p:strVal val="#ppt_h"/>
                                          </p:val>
                                        </p:tav>
                                      </p:tavLst>
                                    </p:anim>
                                    <p:anim calcmode="lin" valueType="num">
                                      <p:cBhvr>
                                        <p:cTn id="113" dur="500" fill="hold"/>
                                        <p:tgtEl>
                                          <p:spTgt spid="25"/>
                                        </p:tgtEl>
                                        <p:attrNameLst>
                                          <p:attrName>ppt_x</p:attrName>
                                        </p:attrNameLst>
                                      </p:cBhvr>
                                      <p:tavLst>
                                        <p:tav tm="0">
                                          <p:val>
                                            <p:fltVal val="0.5"/>
                                          </p:val>
                                        </p:tav>
                                        <p:tav tm="100000">
                                          <p:val>
                                            <p:strVal val="#ppt_x"/>
                                          </p:val>
                                        </p:tav>
                                      </p:tavLst>
                                    </p:anim>
                                    <p:anim calcmode="lin" valueType="num">
                                      <p:cBhvr>
                                        <p:cTn id="114" dur="500" fill="hold"/>
                                        <p:tgtEl>
                                          <p:spTgt spid="25"/>
                                        </p:tgtEl>
                                        <p:attrNameLst>
                                          <p:attrName>ppt_y</p:attrName>
                                        </p:attrNameLst>
                                      </p:cBhvr>
                                      <p:tavLst>
                                        <p:tav tm="0">
                                          <p:val>
                                            <p:fltVal val="0.5"/>
                                          </p:val>
                                        </p:tav>
                                        <p:tav tm="100000">
                                          <p:val>
                                            <p:strVal val="#ppt_y"/>
                                          </p:val>
                                        </p:tav>
                                      </p:tavLst>
                                    </p:anim>
                                  </p:childTnLst>
                                </p:cTn>
                              </p:par>
                            </p:childTnLst>
                          </p:cTn>
                        </p:par>
                        <p:par>
                          <p:cTn id="115" fill="hold">
                            <p:stCondLst>
                              <p:cond delay="4534"/>
                            </p:stCondLst>
                            <p:childTnLst>
                              <p:par>
                                <p:cTn id="116" presetID="26" presetClass="emph" presetSubtype="0" repeatCount="3000" fill="hold" grpId="1" nodeType="afterEffect">
                                  <p:stCondLst>
                                    <p:cond delay="0"/>
                                  </p:stCondLst>
                                  <p:childTnLst>
                                    <p:animEffect transition="out" filter="fade">
                                      <p:cBhvr>
                                        <p:cTn id="117" dur="500" tmFilter="0, 0; .2, .5; .8, .5; 1, 0"/>
                                        <p:tgtEl>
                                          <p:spTgt spid="14"/>
                                        </p:tgtEl>
                                      </p:cBhvr>
                                    </p:animEffect>
                                    <p:animScale>
                                      <p:cBhvr>
                                        <p:cTn id="118" dur="250" autoRev="1" fill="hold"/>
                                        <p:tgtEl>
                                          <p:spTgt spid="14"/>
                                        </p:tgtEl>
                                      </p:cBhvr>
                                      <p:by x="105000" y="105000"/>
                                    </p:animScale>
                                  </p:childTnLst>
                                </p:cTn>
                              </p:par>
                              <p:par>
                                <p:cTn id="119" presetID="26" presetClass="emph" presetSubtype="0" repeatCount="3000" fill="hold" grpId="1" nodeType="withEffect">
                                  <p:stCondLst>
                                    <p:cond delay="300"/>
                                  </p:stCondLst>
                                  <p:childTnLst>
                                    <p:animEffect transition="out" filter="fade">
                                      <p:cBhvr>
                                        <p:cTn id="120" dur="350" tmFilter="0, 0; .2, .5; .8, .5; 1, 0"/>
                                        <p:tgtEl>
                                          <p:spTgt spid="15"/>
                                        </p:tgtEl>
                                      </p:cBhvr>
                                    </p:animEffect>
                                    <p:animScale>
                                      <p:cBhvr>
                                        <p:cTn id="121" dur="175" autoRev="1" fill="hold"/>
                                        <p:tgtEl>
                                          <p:spTgt spid="15"/>
                                        </p:tgtEl>
                                      </p:cBhvr>
                                      <p:by x="105000" y="105000"/>
                                    </p:animScale>
                                  </p:childTnLst>
                                </p:cTn>
                              </p:par>
                              <p:par>
                                <p:cTn id="122" presetID="26" presetClass="emph" presetSubtype="0" repeatCount="4000" fill="hold" grpId="1" nodeType="withEffect">
                                  <p:stCondLst>
                                    <p:cond delay="500"/>
                                  </p:stCondLst>
                                  <p:childTnLst>
                                    <p:animEffect transition="out" filter="fade">
                                      <p:cBhvr>
                                        <p:cTn id="123" dur="250" tmFilter="0, 0; .2, .5; .8, .5; 1, 0"/>
                                        <p:tgtEl>
                                          <p:spTgt spid="20"/>
                                        </p:tgtEl>
                                      </p:cBhvr>
                                    </p:animEffect>
                                    <p:animScale>
                                      <p:cBhvr>
                                        <p:cTn id="124" dur="125" autoRev="1" fill="hold"/>
                                        <p:tgtEl>
                                          <p:spTgt spid="20"/>
                                        </p:tgtEl>
                                      </p:cBhvr>
                                      <p:by x="105000" y="105000"/>
                                    </p:animScale>
                                  </p:childTnLst>
                                </p:cTn>
                              </p:par>
                              <p:par>
                                <p:cTn id="125" presetID="26" presetClass="emph" presetSubtype="0" repeatCount="3000" fill="hold" grpId="1" nodeType="withEffect">
                                  <p:stCondLst>
                                    <p:cond delay="150"/>
                                  </p:stCondLst>
                                  <p:childTnLst>
                                    <p:animEffect transition="out" filter="fade">
                                      <p:cBhvr>
                                        <p:cTn id="126" dur="400" tmFilter="0, 0; .2, .5; .8, .5; 1, 0"/>
                                        <p:tgtEl>
                                          <p:spTgt spid="13"/>
                                        </p:tgtEl>
                                      </p:cBhvr>
                                    </p:animEffect>
                                    <p:animScale>
                                      <p:cBhvr>
                                        <p:cTn id="127" dur="20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3" grpId="1" animBg="1"/>
      <p:bldP spid="14" grpId="0" animBg="1"/>
      <p:bldP spid="14" grpId="1" animBg="1"/>
      <p:bldP spid="15" grpId="0" animBg="1"/>
      <p:bldP spid="15" grpId="1" animBg="1"/>
      <p:bldP spid="16" grpId="0" animBg="1"/>
      <p:bldP spid="17" grpId="0" animBg="1"/>
      <p:bldP spid="18" grpId="0" animBg="1"/>
      <p:bldP spid="19" grpId="0" animBg="1"/>
      <p:bldP spid="20" grpId="0" animBg="1"/>
      <p:bldP spid="20" grpId="1" animBg="1"/>
      <p:bldP spid="21" grpId="0" animBg="1"/>
      <p:bldP spid="22" grpId="0" animBg="1"/>
      <p:bldP spid="23" grpId="0" animBg="1"/>
      <p:bldP spid="24" grpId="0" animBg="1"/>
      <p:bldP spid="25"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10"/>
          <p:cNvSpPr>
            <a:spLocks noChangeAspect="1"/>
          </p:cNvSpPr>
          <p:nvPr/>
        </p:nvSpPr>
        <p:spPr>
          <a:xfrm>
            <a:off x="922342" y="2746410"/>
            <a:ext cx="958426" cy="104400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sp>
        <p:nvSpPr>
          <p:cNvPr id="10" name="矩形 10"/>
          <p:cNvSpPr>
            <a:spLocks noChangeAspect="1"/>
          </p:cNvSpPr>
          <p:nvPr/>
        </p:nvSpPr>
        <p:spPr>
          <a:xfrm>
            <a:off x="2430736" y="2746410"/>
            <a:ext cx="958426" cy="104400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sp>
        <p:nvSpPr>
          <p:cNvPr id="14" name="矩形 10"/>
          <p:cNvSpPr>
            <a:spLocks noChangeAspect="1"/>
          </p:cNvSpPr>
          <p:nvPr/>
        </p:nvSpPr>
        <p:spPr>
          <a:xfrm>
            <a:off x="3939130" y="2746411"/>
            <a:ext cx="958426" cy="104400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sp>
        <p:nvSpPr>
          <p:cNvPr id="17" name="矩形 10"/>
          <p:cNvSpPr>
            <a:spLocks noChangeAspect="1"/>
          </p:cNvSpPr>
          <p:nvPr/>
        </p:nvSpPr>
        <p:spPr>
          <a:xfrm>
            <a:off x="5447524" y="2746410"/>
            <a:ext cx="958426" cy="104400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sp>
        <p:nvSpPr>
          <p:cNvPr id="20" name="矩形 10"/>
          <p:cNvSpPr>
            <a:spLocks noChangeAspect="1"/>
          </p:cNvSpPr>
          <p:nvPr/>
        </p:nvSpPr>
        <p:spPr>
          <a:xfrm>
            <a:off x="6955916" y="2746410"/>
            <a:ext cx="958426" cy="104400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sp>
        <p:nvSpPr>
          <p:cNvPr id="23" name="椭圆 22"/>
          <p:cNvSpPr/>
          <p:nvPr/>
        </p:nvSpPr>
        <p:spPr>
          <a:xfrm>
            <a:off x="3828312" y="371455"/>
            <a:ext cx="1376786" cy="1376786"/>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285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4" name="TextBox 23"/>
          <p:cNvSpPr txBox="1"/>
          <p:nvPr/>
        </p:nvSpPr>
        <p:spPr>
          <a:xfrm>
            <a:off x="4001104" y="752386"/>
            <a:ext cx="1062445" cy="523220"/>
          </a:xfrm>
          <a:prstGeom prst="rect">
            <a:avLst/>
          </a:prstGeom>
          <a:noFill/>
        </p:spPr>
        <p:txBody>
          <a:bodyPr wrap="square" lIns="0" rIns="0" rtlCol="0">
            <a:spAutoFit/>
          </a:bodyPr>
          <a:lstStyle/>
          <a:p>
            <a:pPr algn="ctr"/>
            <a:r>
              <a:rPr lang="zh-CN" altLang="en-US" sz="2800" b="1" dirty="0">
                <a:solidFill>
                  <a:srgbClr val="00B050"/>
                </a:solidFill>
              </a:rPr>
              <a:t>目 录</a:t>
            </a:r>
          </a:p>
        </p:txBody>
      </p:sp>
      <p:sp>
        <p:nvSpPr>
          <p:cNvPr id="25" name="TextBox 24"/>
          <p:cNvSpPr txBox="1"/>
          <p:nvPr/>
        </p:nvSpPr>
        <p:spPr>
          <a:xfrm>
            <a:off x="4064214" y="1167021"/>
            <a:ext cx="936104" cy="261610"/>
          </a:xfrm>
          <a:prstGeom prst="rect">
            <a:avLst/>
          </a:prstGeom>
          <a:noFill/>
        </p:spPr>
        <p:txBody>
          <a:bodyPr wrap="square" rtlCol="0">
            <a:spAutoFit/>
          </a:bodyPr>
          <a:lstStyle/>
          <a:p>
            <a:pPr algn="ctr"/>
            <a:r>
              <a:rPr lang="en-US" altLang="zh-CN" sz="1100" b="1" dirty="0">
                <a:solidFill>
                  <a:schemeClr val="bg1">
                    <a:lumMod val="50000"/>
                  </a:schemeClr>
                </a:solidFill>
              </a:rPr>
              <a:t>CATALOG</a:t>
            </a:r>
            <a:endParaRPr lang="zh-CN" altLang="en-US" sz="1100" b="1" dirty="0">
              <a:solidFill>
                <a:schemeClr val="bg1">
                  <a:lumMod val="50000"/>
                </a:schemeClr>
              </a:solidFill>
            </a:endParaRPr>
          </a:p>
        </p:txBody>
      </p:sp>
      <p:sp>
        <p:nvSpPr>
          <p:cNvPr id="26" name="MH_Other_4"/>
          <p:cNvSpPr/>
          <p:nvPr>
            <p:custDataLst>
              <p:tags r:id="rId1"/>
            </p:custDataLst>
          </p:nvPr>
        </p:nvSpPr>
        <p:spPr>
          <a:xfrm>
            <a:off x="5061422" y="1916179"/>
            <a:ext cx="153296" cy="153296"/>
          </a:xfrm>
          <a:prstGeom prst="ellipse">
            <a:avLst/>
          </a:prstGeom>
          <a:gradFill flip="none" rotWithShape="1">
            <a:gsLst>
              <a:gs pos="100000">
                <a:schemeClr val="bg1"/>
              </a:gs>
              <a:gs pos="0">
                <a:srgbClr val="E0E0E0"/>
              </a:gs>
            </a:gsLst>
            <a:lin ang="8100000" scaled="0"/>
            <a:tileRect/>
          </a:gradFill>
          <a:ln w="6350">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27" name="MH_Other_4"/>
          <p:cNvSpPr/>
          <p:nvPr>
            <p:custDataLst>
              <p:tags r:id="rId2"/>
            </p:custDataLst>
          </p:nvPr>
        </p:nvSpPr>
        <p:spPr>
          <a:xfrm>
            <a:off x="4618693" y="1829239"/>
            <a:ext cx="252000" cy="252000"/>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28" name="MH_Other_4"/>
          <p:cNvSpPr/>
          <p:nvPr>
            <p:custDataLst>
              <p:tags r:id="rId3"/>
            </p:custDataLst>
          </p:nvPr>
        </p:nvSpPr>
        <p:spPr>
          <a:xfrm>
            <a:off x="3288460" y="1748239"/>
            <a:ext cx="252000" cy="252000"/>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29" name="MH_Other_4"/>
          <p:cNvSpPr/>
          <p:nvPr>
            <p:custDataLst>
              <p:tags r:id="rId4"/>
            </p:custDataLst>
          </p:nvPr>
        </p:nvSpPr>
        <p:spPr>
          <a:xfrm>
            <a:off x="5325065" y="1730239"/>
            <a:ext cx="288000" cy="288000"/>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30" name="MH_Other_4"/>
          <p:cNvSpPr/>
          <p:nvPr>
            <p:custDataLst>
              <p:tags r:id="rId5"/>
            </p:custDataLst>
          </p:nvPr>
        </p:nvSpPr>
        <p:spPr>
          <a:xfrm>
            <a:off x="5770856" y="1878592"/>
            <a:ext cx="153296" cy="153296"/>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31" name="MH_Other_4"/>
          <p:cNvSpPr/>
          <p:nvPr>
            <p:custDataLst>
              <p:tags r:id="rId6"/>
            </p:custDataLst>
          </p:nvPr>
        </p:nvSpPr>
        <p:spPr>
          <a:xfrm>
            <a:off x="4419654" y="1935073"/>
            <a:ext cx="153296" cy="153296"/>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32" name="MH_Other_4"/>
          <p:cNvSpPr/>
          <p:nvPr>
            <p:custDataLst>
              <p:tags r:id="rId7"/>
            </p:custDataLst>
          </p:nvPr>
        </p:nvSpPr>
        <p:spPr>
          <a:xfrm>
            <a:off x="4180143" y="1977295"/>
            <a:ext cx="153296" cy="153296"/>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33" name="MH_Other_4"/>
          <p:cNvSpPr/>
          <p:nvPr>
            <p:custDataLst>
              <p:tags r:id="rId8"/>
            </p:custDataLst>
          </p:nvPr>
        </p:nvSpPr>
        <p:spPr>
          <a:xfrm>
            <a:off x="3631979" y="1653591"/>
            <a:ext cx="252000" cy="252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34" name="MH_Other_4"/>
          <p:cNvSpPr/>
          <p:nvPr>
            <p:custDataLst>
              <p:tags r:id="rId9"/>
            </p:custDataLst>
          </p:nvPr>
        </p:nvSpPr>
        <p:spPr>
          <a:xfrm>
            <a:off x="4026921" y="1653591"/>
            <a:ext cx="252000" cy="252000"/>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35" name="MH_Other_4"/>
          <p:cNvSpPr/>
          <p:nvPr>
            <p:custDataLst>
              <p:tags r:id="rId10"/>
            </p:custDataLst>
          </p:nvPr>
        </p:nvSpPr>
        <p:spPr>
          <a:xfrm>
            <a:off x="4917422" y="1586239"/>
            <a:ext cx="288000" cy="288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36" name="MH_Other_4"/>
          <p:cNvSpPr/>
          <p:nvPr>
            <p:custDataLst>
              <p:tags r:id="rId11"/>
            </p:custDataLst>
          </p:nvPr>
        </p:nvSpPr>
        <p:spPr>
          <a:xfrm>
            <a:off x="3828312" y="1900405"/>
            <a:ext cx="153296" cy="153296"/>
          </a:xfrm>
          <a:prstGeom prst="ellipse">
            <a:avLst/>
          </a:prstGeom>
          <a:gradFill flip="none" rotWithShape="1">
            <a:gsLst>
              <a:gs pos="100000">
                <a:schemeClr val="bg1"/>
              </a:gs>
              <a:gs pos="0">
                <a:srgbClr val="E0E0E0"/>
              </a:gs>
            </a:gsLst>
            <a:lin ang="8100000" scaled="0"/>
            <a:tileRect/>
          </a:gradFill>
          <a:ln w="6350">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grpSp>
        <p:nvGrpSpPr>
          <p:cNvPr id="37" name="组合 36"/>
          <p:cNvGrpSpPr/>
          <p:nvPr/>
        </p:nvGrpSpPr>
        <p:grpSpPr>
          <a:xfrm>
            <a:off x="973456" y="4083971"/>
            <a:ext cx="1085881" cy="562273"/>
            <a:chOff x="886223" y="1770370"/>
            <a:chExt cx="1085881" cy="562272"/>
          </a:xfrm>
        </p:grpSpPr>
        <p:sp>
          <p:nvSpPr>
            <p:cNvPr id="38" name="TextBox 37"/>
            <p:cNvSpPr txBox="1"/>
            <p:nvPr/>
          </p:nvSpPr>
          <p:spPr>
            <a:xfrm>
              <a:off x="899592" y="1770370"/>
              <a:ext cx="1062445" cy="338553"/>
            </a:xfrm>
            <a:prstGeom prst="rect">
              <a:avLst/>
            </a:prstGeom>
            <a:noFill/>
          </p:spPr>
          <p:txBody>
            <a:bodyPr wrap="square" lIns="0" rIns="0" rtlCol="0">
              <a:spAutoFit/>
            </a:bodyPr>
            <a:lstStyle/>
            <a:p>
              <a:pPr algn="ctr"/>
              <a:r>
                <a:rPr lang="zh-CN" altLang="en-US" sz="1600" b="1" dirty="0">
                  <a:solidFill>
                    <a:schemeClr val="tx1">
                      <a:lumMod val="75000"/>
                      <a:lumOff val="25000"/>
                    </a:schemeClr>
                  </a:solidFill>
                </a:rPr>
                <a:t>公司介绍</a:t>
              </a:r>
            </a:p>
          </p:txBody>
        </p:sp>
        <p:sp>
          <p:nvSpPr>
            <p:cNvPr id="39" name="TextBox 38"/>
            <p:cNvSpPr txBox="1"/>
            <p:nvPr/>
          </p:nvSpPr>
          <p:spPr>
            <a:xfrm>
              <a:off x="886223" y="2078727"/>
              <a:ext cx="1085881" cy="253915"/>
            </a:xfrm>
            <a:prstGeom prst="rect">
              <a:avLst/>
            </a:prstGeom>
            <a:noFill/>
          </p:spPr>
          <p:txBody>
            <a:bodyPr wrap="square" rtlCol="0">
              <a:spAutoFit/>
            </a:bodyPr>
            <a:lstStyle/>
            <a:p>
              <a:pPr algn="ctr"/>
              <a:r>
                <a:rPr lang="en-US" altLang="zh-CN" sz="1050" dirty="0">
                  <a:solidFill>
                    <a:srgbClr val="00B050"/>
                  </a:solidFill>
                </a:rPr>
                <a:t>COMPANY</a:t>
              </a:r>
              <a:endParaRPr lang="zh-CN" altLang="en-US" sz="1050" dirty="0">
                <a:solidFill>
                  <a:srgbClr val="00B050"/>
                </a:solidFill>
              </a:endParaRPr>
            </a:p>
          </p:txBody>
        </p:sp>
      </p:grpSp>
      <p:grpSp>
        <p:nvGrpSpPr>
          <p:cNvPr id="40" name="组合 39"/>
          <p:cNvGrpSpPr/>
          <p:nvPr/>
        </p:nvGrpSpPr>
        <p:grpSpPr>
          <a:xfrm>
            <a:off x="2563862" y="4083971"/>
            <a:ext cx="1062445" cy="562273"/>
            <a:chOff x="899592" y="1770370"/>
            <a:chExt cx="1062445" cy="562272"/>
          </a:xfrm>
        </p:grpSpPr>
        <p:sp>
          <p:nvSpPr>
            <p:cNvPr id="41" name="TextBox 40"/>
            <p:cNvSpPr txBox="1"/>
            <p:nvPr/>
          </p:nvSpPr>
          <p:spPr>
            <a:xfrm>
              <a:off x="899592" y="1770370"/>
              <a:ext cx="1062445" cy="338553"/>
            </a:xfrm>
            <a:prstGeom prst="rect">
              <a:avLst/>
            </a:prstGeom>
            <a:noFill/>
          </p:spPr>
          <p:txBody>
            <a:bodyPr wrap="square" lIns="0" rIns="0" rtlCol="0">
              <a:spAutoFit/>
            </a:bodyPr>
            <a:lstStyle/>
            <a:p>
              <a:pPr algn="ctr"/>
              <a:r>
                <a:rPr lang="zh-CN" altLang="en-US" sz="1600" b="1" dirty="0">
                  <a:solidFill>
                    <a:schemeClr val="tx1">
                      <a:lumMod val="75000"/>
                      <a:lumOff val="25000"/>
                    </a:schemeClr>
                  </a:solidFill>
                </a:rPr>
                <a:t>企业荣誉</a:t>
              </a:r>
            </a:p>
          </p:txBody>
        </p:sp>
        <p:sp>
          <p:nvSpPr>
            <p:cNvPr id="42" name="TextBox 41"/>
            <p:cNvSpPr txBox="1"/>
            <p:nvPr/>
          </p:nvSpPr>
          <p:spPr>
            <a:xfrm>
              <a:off x="935581" y="2078727"/>
              <a:ext cx="987165" cy="253915"/>
            </a:xfrm>
            <a:prstGeom prst="rect">
              <a:avLst/>
            </a:prstGeom>
            <a:noFill/>
          </p:spPr>
          <p:txBody>
            <a:bodyPr wrap="square" rtlCol="0">
              <a:spAutoFit/>
            </a:bodyPr>
            <a:lstStyle/>
            <a:p>
              <a:pPr algn="ctr"/>
              <a:r>
                <a:rPr lang="en-US" altLang="zh-CN" sz="1050" dirty="0">
                  <a:solidFill>
                    <a:srgbClr val="00B050"/>
                  </a:solidFill>
                </a:rPr>
                <a:t>HONOR</a:t>
              </a:r>
            </a:p>
          </p:txBody>
        </p:sp>
      </p:grpSp>
      <p:grpSp>
        <p:nvGrpSpPr>
          <p:cNvPr id="43" name="组合 42"/>
          <p:cNvGrpSpPr/>
          <p:nvPr/>
        </p:nvGrpSpPr>
        <p:grpSpPr>
          <a:xfrm>
            <a:off x="4130872" y="4083971"/>
            <a:ext cx="1062445" cy="562273"/>
            <a:chOff x="899592" y="1770370"/>
            <a:chExt cx="1062445" cy="562272"/>
          </a:xfrm>
        </p:grpSpPr>
        <p:sp>
          <p:nvSpPr>
            <p:cNvPr id="44" name="TextBox 43"/>
            <p:cNvSpPr txBox="1"/>
            <p:nvPr/>
          </p:nvSpPr>
          <p:spPr>
            <a:xfrm>
              <a:off x="899592" y="1770370"/>
              <a:ext cx="1062445" cy="338553"/>
            </a:xfrm>
            <a:prstGeom prst="rect">
              <a:avLst/>
            </a:prstGeom>
            <a:noFill/>
          </p:spPr>
          <p:txBody>
            <a:bodyPr wrap="square" lIns="0" rIns="0" rtlCol="0">
              <a:spAutoFit/>
            </a:bodyPr>
            <a:lstStyle/>
            <a:p>
              <a:pPr algn="ctr"/>
              <a:r>
                <a:rPr lang="zh-CN" altLang="en-US" sz="1600" b="1" dirty="0">
                  <a:solidFill>
                    <a:schemeClr val="tx1">
                      <a:lumMod val="75000"/>
                      <a:lumOff val="25000"/>
                    </a:schemeClr>
                  </a:solidFill>
                </a:rPr>
                <a:t>公司团队</a:t>
              </a:r>
            </a:p>
          </p:txBody>
        </p:sp>
        <p:sp>
          <p:nvSpPr>
            <p:cNvPr id="45" name="TextBox 44"/>
            <p:cNvSpPr txBox="1"/>
            <p:nvPr/>
          </p:nvSpPr>
          <p:spPr>
            <a:xfrm>
              <a:off x="1021244" y="2078727"/>
              <a:ext cx="815839" cy="253915"/>
            </a:xfrm>
            <a:prstGeom prst="rect">
              <a:avLst/>
            </a:prstGeom>
            <a:noFill/>
          </p:spPr>
          <p:txBody>
            <a:bodyPr wrap="square" rtlCol="0">
              <a:spAutoFit/>
            </a:bodyPr>
            <a:lstStyle/>
            <a:p>
              <a:pPr algn="ctr"/>
              <a:r>
                <a:rPr lang="en-US" altLang="zh-CN" sz="1050" dirty="0">
                  <a:solidFill>
                    <a:srgbClr val="00B050"/>
                  </a:solidFill>
                </a:rPr>
                <a:t>TEAM</a:t>
              </a:r>
              <a:endParaRPr lang="en-US" altLang="zh-CN" sz="1100" dirty="0">
                <a:solidFill>
                  <a:srgbClr val="00B050"/>
                </a:solidFill>
              </a:endParaRPr>
            </a:p>
          </p:txBody>
        </p:sp>
      </p:grpSp>
      <p:grpSp>
        <p:nvGrpSpPr>
          <p:cNvPr id="46" name="组合 45"/>
          <p:cNvGrpSpPr/>
          <p:nvPr/>
        </p:nvGrpSpPr>
        <p:grpSpPr>
          <a:xfrm>
            <a:off x="5697879" y="4083971"/>
            <a:ext cx="1062445" cy="562273"/>
            <a:chOff x="899592" y="1770370"/>
            <a:chExt cx="1062445" cy="562272"/>
          </a:xfrm>
        </p:grpSpPr>
        <p:sp>
          <p:nvSpPr>
            <p:cNvPr id="47" name="TextBox 46"/>
            <p:cNvSpPr txBox="1"/>
            <p:nvPr/>
          </p:nvSpPr>
          <p:spPr>
            <a:xfrm>
              <a:off x="899592" y="1770370"/>
              <a:ext cx="1062445" cy="338553"/>
            </a:xfrm>
            <a:prstGeom prst="rect">
              <a:avLst/>
            </a:prstGeom>
            <a:noFill/>
          </p:spPr>
          <p:txBody>
            <a:bodyPr wrap="square" lIns="0" rIns="0" rtlCol="0">
              <a:spAutoFit/>
            </a:bodyPr>
            <a:lstStyle/>
            <a:p>
              <a:pPr algn="ctr"/>
              <a:r>
                <a:rPr lang="zh-CN" altLang="en-US" sz="1600" b="1" dirty="0">
                  <a:solidFill>
                    <a:schemeClr val="tx1">
                      <a:lumMod val="75000"/>
                      <a:lumOff val="25000"/>
                    </a:schemeClr>
                  </a:solidFill>
                </a:rPr>
                <a:t>公司产品</a:t>
              </a:r>
            </a:p>
          </p:txBody>
        </p:sp>
        <p:sp>
          <p:nvSpPr>
            <p:cNvPr id="48" name="TextBox 47"/>
            <p:cNvSpPr txBox="1"/>
            <p:nvPr/>
          </p:nvSpPr>
          <p:spPr>
            <a:xfrm>
              <a:off x="935581" y="2078727"/>
              <a:ext cx="987165" cy="253915"/>
            </a:xfrm>
            <a:prstGeom prst="rect">
              <a:avLst/>
            </a:prstGeom>
            <a:noFill/>
          </p:spPr>
          <p:txBody>
            <a:bodyPr wrap="square" rtlCol="0">
              <a:spAutoFit/>
            </a:bodyPr>
            <a:lstStyle/>
            <a:p>
              <a:pPr algn="ctr"/>
              <a:r>
                <a:rPr lang="en-US" altLang="zh-CN" sz="1050" dirty="0">
                  <a:solidFill>
                    <a:srgbClr val="00B050"/>
                  </a:solidFill>
                </a:rPr>
                <a:t>PRODUCT</a:t>
              </a:r>
            </a:p>
          </p:txBody>
        </p:sp>
      </p:grpSp>
      <p:grpSp>
        <p:nvGrpSpPr>
          <p:cNvPr id="49" name="组合 48"/>
          <p:cNvGrpSpPr/>
          <p:nvPr/>
        </p:nvGrpSpPr>
        <p:grpSpPr>
          <a:xfrm>
            <a:off x="7264860" y="4083971"/>
            <a:ext cx="1062445" cy="562273"/>
            <a:chOff x="899592" y="1770370"/>
            <a:chExt cx="1062445" cy="562272"/>
          </a:xfrm>
        </p:grpSpPr>
        <p:sp>
          <p:nvSpPr>
            <p:cNvPr id="50" name="TextBox 49"/>
            <p:cNvSpPr txBox="1"/>
            <p:nvPr/>
          </p:nvSpPr>
          <p:spPr>
            <a:xfrm>
              <a:off x="899592" y="1770370"/>
              <a:ext cx="1062445" cy="338553"/>
            </a:xfrm>
            <a:prstGeom prst="rect">
              <a:avLst/>
            </a:prstGeom>
            <a:noFill/>
          </p:spPr>
          <p:txBody>
            <a:bodyPr wrap="square" lIns="0" rIns="0" rtlCol="0">
              <a:spAutoFit/>
            </a:bodyPr>
            <a:lstStyle/>
            <a:p>
              <a:pPr algn="ctr"/>
              <a:r>
                <a:rPr lang="zh-CN" altLang="en-US" sz="1600" b="1" dirty="0">
                  <a:solidFill>
                    <a:schemeClr val="tx1">
                      <a:lumMod val="75000"/>
                      <a:lumOff val="25000"/>
                    </a:schemeClr>
                  </a:solidFill>
                </a:rPr>
                <a:t>企业客户</a:t>
              </a:r>
            </a:p>
          </p:txBody>
        </p:sp>
        <p:sp>
          <p:nvSpPr>
            <p:cNvPr id="51" name="TextBox 50"/>
            <p:cNvSpPr txBox="1"/>
            <p:nvPr/>
          </p:nvSpPr>
          <p:spPr>
            <a:xfrm>
              <a:off x="935581" y="2078727"/>
              <a:ext cx="987165" cy="253915"/>
            </a:xfrm>
            <a:prstGeom prst="rect">
              <a:avLst/>
            </a:prstGeom>
            <a:noFill/>
          </p:spPr>
          <p:txBody>
            <a:bodyPr wrap="square" rtlCol="0">
              <a:spAutoFit/>
            </a:bodyPr>
            <a:lstStyle/>
            <a:p>
              <a:pPr algn="ctr"/>
              <a:r>
                <a:rPr lang="en-US" altLang="zh-CN" sz="1050" dirty="0">
                  <a:solidFill>
                    <a:srgbClr val="00B050"/>
                  </a:solidFill>
                </a:rPr>
                <a:t>CUSTOMER</a:t>
              </a:r>
              <a:endParaRPr lang="zh-CN" altLang="en-US" sz="1100" dirty="0">
                <a:solidFill>
                  <a:srgbClr val="00B050"/>
                </a:solidFill>
              </a:endParaRPr>
            </a:p>
          </p:txBody>
        </p:sp>
      </p:grpSp>
      <p:grpSp>
        <p:nvGrpSpPr>
          <p:cNvPr id="61" name="组合 60"/>
          <p:cNvGrpSpPr/>
          <p:nvPr/>
        </p:nvGrpSpPr>
        <p:grpSpPr>
          <a:xfrm>
            <a:off x="2670748" y="2668945"/>
            <a:ext cx="1099775" cy="1198967"/>
            <a:chOff x="2757853" y="2668927"/>
            <a:chExt cx="1099775" cy="1198967"/>
          </a:xfrm>
        </p:grpSpPr>
        <p:sp>
          <p:nvSpPr>
            <p:cNvPr id="12" name="矩形 10"/>
            <p:cNvSpPr>
              <a:spLocks noChangeAspect="1"/>
            </p:cNvSpPr>
            <p:nvPr/>
          </p:nvSpPr>
          <p:spPr>
            <a:xfrm>
              <a:off x="2757853"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53" name="KSO_Shape"/>
            <p:cNvSpPr>
              <a:spLocks noChangeAspect="1"/>
            </p:cNvSpPr>
            <p:nvPr/>
          </p:nvSpPr>
          <p:spPr bwMode="auto">
            <a:xfrm>
              <a:off x="3110070" y="3070410"/>
              <a:ext cx="395340" cy="396000"/>
            </a:xfrm>
            <a:custGeom>
              <a:avLst/>
              <a:gdLst>
                <a:gd name="T0" fmla="*/ 2147483646 w 4409"/>
                <a:gd name="T1" fmla="*/ 2147483646 h 4408"/>
                <a:gd name="T2" fmla="*/ 2147483646 w 4409"/>
                <a:gd name="T3" fmla="*/ 2147483646 h 4408"/>
                <a:gd name="T4" fmla="*/ 2147483646 w 4409"/>
                <a:gd name="T5" fmla="*/ 2147483646 h 4408"/>
                <a:gd name="T6" fmla="*/ 2147483646 w 4409"/>
                <a:gd name="T7" fmla="*/ 2147483646 h 4408"/>
                <a:gd name="T8" fmla="*/ 2147483646 w 4409"/>
                <a:gd name="T9" fmla="*/ 2147483646 h 4408"/>
                <a:gd name="T10" fmla="*/ 2147483646 w 4409"/>
                <a:gd name="T11" fmla="*/ 2147483646 h 4408"/>
                <a:gd name="T12" fmla="*/ 2147483646 w 4409"/>
                <a:gd name="T13" fmla="*/ 2147483646 h 4408"/>
                <a:gd name="T14" fmla="*/ 2147483646 w 4409"/>
                <a:gd name="T15" fmla="*/ 2147483646 h 4408"/>
                <a:gd name="T16" fmla="*/ 481718167 w 4409"/>
                <a:gd name="T17" fmla="*/ 2147483646 h 4408"/>
                <a:gd name="T18" fmla="*/ 321145301 w 4409"/>
                <a:gd name="T19" fmla="*/ 2147483646 h 4408"/>
                <a:gd name="T20" fmla="*/ 2147483646 w 4409"/>
                <a:gd name="T21" fmla="*/ 2147483646 h 4408"/>
                <a:gd name="T22" fmla="*/ 2147483646 w 4409"/>
                <a:gd name="T23" fmla="*/ 2147483646 h 4408"/>
                <a:gd name="T24" fmla="*/ 2147483646 w 4409"/>
                <a:gd name="T25" fmla="*/ 2147483646 h 4408"/>
                <a:gd name="T26" fmla="*/ 2147483646 w 4409"/>
                <a:gd name="T27" fmla="*/ 2147483646 h 4408"/>
                <a:gd name="T28" fmla="*/ 2147483646 w 4409"/>
                <a:gd name="T29" fmla="*/ 2147483646 h 4408"/>
                <a:gd name="T30" fmla="*/ 2147483646 w 4409"/>
                <a:gd name="T31" fmla="*/ 2147483646 h 4408"/>
                <a:gd name="T32" fmla="*/ 2147483646 w 4409"/>
                <a:gd name="T33" fmla="*/ 2147483646 h 4408"/>
                <a:gd name="T34" fmla="*/ 2147483646 w 4409"/>
                <a:gd name="T35" fmla="*/ 2147483646 h 4408"/>
                <a:gd name="T36" fmla="*/ 2147483646 w 4409"/>
                <a:gd name="T37" fmla="*/ 2147483646 h 4408"/>
                <a:gd name="T38" fmla="*/ 2147483646 w 4409"/>
                <a:gd name="T39" fmla="*/ 2147483646 h 4408"/>
                <a:gd name="T40" fmla="*/ 2147483646 w 4409"/>
                <a:gd name="T41" fmla="*/ 2147483646 h 4408"/>
                <a:gd name="T42" fmla="*/ 2147483646 w 4409"/>
                <a:gd name="T43" fmla="*/ 2147483646 h 4408"/>
                <a:gd name="T44" fmla="*/ 2147483646 w 4409"/>
                <a:gd name="T45" fmla="*/ 2147483646 h 4408"/>
                <a:gd name="T46" fmla="*/ 2147483646 w 4409"/>
                <a:gd name="T47" fmla="*/ 2147483646 h 4408"/>
                <a:gd name="T48" fmla="*/ 2147483646 w 4409"/>
                <a:gd name="T49" fmla="*/ 2147483646 h 4408"/>
                <a:gd name="T50" fmla="*/ 2147483646 w 4409"/>
                <a:gd name="T51" fmla="*/ 2147483646 h 4408"/>
                <a:gd name="T52" fmla="*/ 2147483646 w 4409"/>
                <a:gd name="T53" fmla="*/ 2147483646 h 4408"/>
                <a:gd name="T54" fmla="*/ 2147483646 w 4409"/>
                <a:gd name="T55" fmla="*/ 2147483646 h 4408"/>
                <a:gd name="T56" fmla="*/ 2147483646 w 4409"/>
                <a:gd name="T57" fmla="*/ 2147483646 h 4408"/>
                <a:gd name="T58" fmla="*/ 2147483646 w 4409"/>
                <a:gd name="T59" fmla="*/ 2147483646 h 4408"/>
                <a:gd name="T60" fmla="*/ 2147483646 w 4409"/>
                <a:gd name="T61" fmla="*/ 2147483646 h 4408"/>
                <a:gd name="T62" fmla="*/ 2147483646 w 4409"/>
                <a:gd name="T63" fmla="*/ 2147483646 h 4408"/>
                <a:gd name="T64" fmla="*/ 2147483646 w 4409"/>
                <a:gd name="T65" fmla="*/ 2147483646 h 4408"/>
                <a:gd name="T66" fmla="*/ 2147483646 w 4409"/>
                <a:gd name="T67" fmla="*/ 2147483646 h 4408"/>
                <a:gd name="T68" fmla="*/ 2147483646 w 4409"/>
                <a:gd name="T69" fmla="*/ 2147483646 h 4408"/>
                <a:gd name="T70" fmla="*/ 2147483646 w 4409"/>
                <a:gd name="T71" fmla="*/ 2147483646 h 4408"/>
                <a:gd name="T72" fmla="*/ 2147483646 w 4409"/>
                <a:gd name="T73" fmla="*/ 2147483646 h 4408"/>
                <a:gd name="T74" fmla="*/ 2147483646 w 4409"/>
                <a:gd name="T75" fmla="*/ 2147483646 h 4408"/>
                <a:gd name="T76" fmla="*/ 2147483646 w 4409"/>
                <a:gd name="T77" fmla="*/ 2147483646 h 4408"/>
                <a:gd name="T78" fmla="*/ 2147483646 w 4409"/>
                <a:gd name="T79" fmla="*/ 2147483646 h 4408"/>
                <a:gd name="T80" fmla="*/ 2147483646 w 4409"/>
                <a:gd name="T81" fmla="*/ 2147483646 h 4408"/>
                <a:gd name="T82" fmla="*/ 2147483646 w 4409"/>
                <a:gd name="T83" fmla="*/ 2147483646 h 4408"/>
                <a:gd name="T84" fmla="*/ 2147483646 w 4409"/>
                <a:gd name="T85" fmla="*/ 2147483646 h 4408"/>
                <a:gd name="T86" fmla="*/ 2147483646 w 4409"/>
                <a:gd name="T87" fmla="*/ 2147483646 h 4408"/>
                <a:gd name="T88" fmla="*/ 2147483646 w 4409"/>
                <a:gd name="T89" fmla="*/ 2147483646 h 4408"/>
                <a:gd name="T90" fmla="*/ 2147483646 w 4409"/>
                <a:gd name="T91" fmla="*/ 2147483646 h 4408"/>
                <a:gd name="T92" fmla="*/ 2147483646 w 4409"/>
                <a:gd name="T93" fmla="*/ 2147483646 h 4408"/>
                <a:gd name="T94" fmla="*/ 2147483646 w 4409"/>
                <a:gd name="T95" fmla="*/ 2147483646 h 4408"/>
                <a:gd name="T96" fmla="*/ 2147483646 w 4409"/>
                <a:gd name="T97" fmla="*/ 2147483646 h 4408"/>
                <a:gd name="T98" fmla="*/ 2147483646 w 4409"/>
                <a:gd name="T99" fmla="*/ 2147483646 h 4408"/>
                <a:gd name="T100" fmla="*/ 2147483646 w 4409"/>
                <a:gd name="T101" fmla="*/ 2147483646 h 4408"/>
                <a:gd name="T102" fmla="*/ 2147483646 w 4409"/>
                <a:gd name="T103" fmla="*/ 2147483646 h 4408"/>
                <a:gd name="T104" fmla="*/ 2147483646 w 4409"/>
                <a:gd name="T105" fmla="*/ 2147483646 h 4408"/>
                <a:gd name="T106" fmla="*/ 2147483646 w 4409"/>
                <a:gd name="T107" fmla="*/ 2147483646 h 4408"/>
                <a:gd name="T108" fmla="*/ 2147483646 w 4409"/>
                <a:gd name="T109" fmla="*/ 2147483646 h 4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09" h="4408">
                  <a:moveTo>
                    <a:pt x="3025" y="2127"/>
                  </a:moveTo>
                  <a:lnTo>
                    <a:pt x="3025" y="2127"/>
                  </a:lnTo>
                  <a:lnTo>
                    <a:pt x="3097" y="2107"/>
                  </a:lnTo>
                  <a:lnTo>
                    <a:pt x="3179" y="2081"/>
                  </a:lnTo>
                  <a:lnTo>
                    <a:pt x="3271" y="2053"/>
                  </a:lnTo>
                  <a:lnTo>
                    <a:pt x="3375" y="2020"/>
                  </a:lnTo>
                  <a:lnTo>
                    <a:pt x="3429" y="2002"/>
                  </a:lnTo>
                  <a:lnTo>
                    <a:pt x="3481" y="1982"/>
                  </a:lnTo>
                  <a:lnTo>
                    <a:pt x="3532" y="1961"/>
                  </a:lnTo>
                  <a:lnTo>
                    <a:pt x="3580" y="1938"/>
                  </a:lnTo>
                  <a:lnTo>
                    <a:pt x="3626" y="1914"/>
                  </a:lnTo>
                  <a:lnTo>
                    <a:pt x="3672" y="1889"/>
                  </a:lnTo>
                  <a:lnTo>
                    <a:pt x="3715" y="1861"/>
                  </a:lnTo>
                  <a:lnTo>
                    <a:pt x="3756" y="1834"/>
                  </a:lnTo>
                  <a:lnTo>
                    <a:pt x="3797" y="1804"/>
                  </a:lnTo>
                  <a:lnTo>
                    <a:pt x="3834" y="1774"/>
                  </a:lnTo>
                  <a:lnTo>
                    <a:pt x="3871" y="1744"/>
                  </a:lnTo>
                  <a:lnTo>
                    <a:pt x="3906" y="1711"/>
                  </a:lnTo>
                  <a:lnTo>
                    <a:pt x="3940" y="1679"/>
                  </a:lnTo>
                  <a:lnTo>
                    <a:pt x="3971" y="1644"/>
                  </a:lnTo>
                  <a:lnTo>
                    <a:pt x="4002" y="1610"/>
                  </a:lnTo>
                  <a:lnTo>
                    <a:pt x="4031" y="1575"/>
                  </a:lnTo>
                  <a:lnTo>
                    <a:pt x="4059" y="1539"/>
                  </a:lnTo>
                  <a:lnTo>
                    <a:pt x="4085" y="1502"/>
                  </a:lnTo>
                  <a:lnTo>
                    <a:pt x="4110" y="1466"/>
                  </a:lnTo>
                  <a:lnTo>
                    <a:pt x="4134" y="1428"/>
                  </a:lnTo>
                  <a:lnTo>
                    <a:pt x="4157" y="1390"/>
                  </a:lnTo>
                  <a:lnTo>
                    <a:pt x="4177" y="1351"/>
                  </a:lnTo>
                  <a:lnTo>
                    <a:pt x="4198" y="1312"/>
                  </a:lnTo>
                  <a:lnTo>
                    <a:pt x="4217" y="1274"/>
                  </a:lnTo>
                  <a:lnTo>
                    <a:pt x="4234" y="1235"/>
                  </a:lnTo>
                  <a:lnTo>
                    <a:pt x="4251" y="1196"/>
                  </a:lnTo>
                  <a:lnTo>
                    <a:pt x="4267" y="1156"/>
                  </a:lnTo>
                  <a:lnTo>
                    <a:pt x="4281" y="1117"/>
                  </a:lnTo>
                  <a:lnTo>
                    <a:pt x="4295" y="1078"/>
                  </a:lnTo>
                  <a:lnTo>
                    <a:pt x="4307" y="1039"/>
                  </a:lnTo>
                  <a:lnTo>
                    <a:pt x="4319" y="1000"/>
                  </a:lnTo>
                  <a:lnTo>
                    <a:pt x="4329" y="961"/>
                  </a:lnTo>
                  <a:lnTo>
                    <a:pt x="4340" y="923"/>
                  </a:lnTo>
                  <a:lnTo>
                    <a:pt x="4349" y="884"/>
                  </a:lnTo>
                  <a:lnTo>
                    <a:pt x="4357" y="847"/>
                  </a:lnTo>
                  <a:lnTo>
                    <a:pt x="4365" y="809"/>
                  </a:lnTo>
                  <a:lnTo>
                    <a:pt x="4377" y="736"/>
                  </a:lnTo>
                  <a:lnTo>
                    <a:pt x="4387" y="665"/>
                  </a:lnTo>
                  <a:lnTo>
                    <a:pt x="4395" y="598"/>
                  </a:lnTo>
                  <a:lnTo>
                    <a:pt x="4401" y="534"/>
                  </a:lnTo>
                  <a:lnTo>
                    <a:pt x="4405" y="474"/>
                  </a:lnTo>
                  <a:lnTo>
                    <a:pt x="4407" y="418"/>
                  </a:lnTo>
                  <a:lnTo>
                    <a:pt x="4409" y="367"/>
                  </a:lnTo>
                  <a:lnTo>
                    <a:pt x="4409" y="321"/>
                  </a:lnTo>
                  <a:lnTo>
                    <a:pt x="4409" y="281"/>
                  </a:lnTo>
                  <a:lnTo>
                    <a:pt x="4407" y="247"/>
                  </a:lnTo>
                  <a:lnTo>
                    <a:pt x="4404" y="201"/>
                  </a:lnTo>
                  <a:lnTo>
                    <a:pt x="4403" y="183"/>
                  </a:lnTo>
                  <a:lnTo>
                    <a:pt x="3786" y="183"/>
                  </a:lnTo>
                  <a:lnTo>
                    <a:pt x="3491" y="183"/>
                  </a:lnTo>
                  <a:lnTo>
                    <a:pt x="3491" y="0"/>
                  </a:lnTo>
                  <a:lnTo>
                    <a:pt x="919" y="0"/>
                  </a:lnTo>
                  <a:lnTo>
                    <a:pt x="919" y="183"/>
                  </a:lnTo>
                  <a:lnTo>
                    <a:pt x="624" y="183"/>
                  </a:lnTo>
                  <a:lnTo>
                    <a:pt x="6" y="183"/>
                  </a:lnTo>
                  <a:lnTo>
                    <a:pt x="5" y="201"/>
                  </a:lnTo>
                  <a:lnTo>
                    <a:pt x="2" y="247"/>
                  </a:lnTo>
                  <a:lnTo>
                    <a:pt x="1" y="282"/>
                  </a:lnTo>
                  <a:lnTo>
                    <a:pt x="0" y="321"/>
                  </a:lnTo>
                  <a:lnTo>
                    <a:pt x="1" y="367"/>
                  </a:lnTo>
                  <a:lnTo>
                    <a:pt x="2" y="419"/>
                  </a:lnTo>
                  <a:lnTo>
                    <a:pt x="4" y="475"/>
                  </a:lnTo>
                  <a:lnTo>
                    <a:pt x="8" y="535"/>
                  </a:lnTo>
                  <a:lnTo>
                    <a:pt x="14" y="599"/>
                  </a:lnTo>
                  <a:lnTo>
                    <a:pt x="22" y="667"/>
                  </a:lnTo>
                  <a:lnTo>
                    <a:pt x="32" y="737"/>
                  </a:lnTo>
                  <a:lnTo>
                    <a:pt x="45" y="811"/>
                  </a:lnTo>
                  <a:lnTo>
                    <a:pt x="52" y="848"/>
                  </a:lnTo>
                  <a:lnTo>
                    <a:pt x="61" y="886"/>
                  </a:lnTo>
                  <a:lnTo>
                    <a:pt x="69" y="924"/>
                  </a:lnTo>
                  <a:lnTo>
                    <a:pt x="79" y="962"/>
                  </a:lnTo>
                  <a:lnTo>
                    <a:pt x="91" y="1002"/>
                  </a:lnTo>
                  <a:lnTo>
                    <a:pt x="102" y="1041"/>
                  </a:lnTo>
                  <a:lnTo>
                    <a:pt x="115" y="1080"/>
                  </a:lnTo>
                  <a:lnTo>
                    <a:pt x="128" y="1120"/>
                  </a:lnTo>
                  <a:lnTo>
                    <a:pt x="142" y="1158"/>
                  </a:lnTo>
                  <a:lnTo>
                    <a:pt x="159" y="1198"/>
                  </a:lnTo>
                  <a:lnTo>
                    <a:pt x="175" y="1237"/>
                  </a:lnTo>
                  <a:lnTo>
                    <a:pt x="193" y="1276"/>
                  </a:lnTo>
                  <a:lnTo>
                    <a:pt x="211" y="1315"/>
                  </a:lnTo>
                  <a:lnTo>
                    <a:pt x="232" y="1354"/>
                  </a:lnTo>
                  <a:lnTo>
                    <a:pt x="253" y="1392"/>
                  </a:lnTo>
                  <a:lnTo>
                    <a:pt x="275" y="1430"/>
                  </a:lnTo>
                  <a:lnTo>
                    <a:pt x="299" y="1468"/>
                  </a:lnTo>
                  <a:lnTo>
                    <a:pt x="324" y="1504"/>
                  </a:lnTo>
                  <a:lnTo>
                    <a:pt x="350" y="1541"/>
                  </a:lnTo>
                  <a:lnTo>
                    <a:pt x="378" y="1577"/>
                  </a:lnTo>
                  <a:lnTo>
                    <a:pt x="407" y="1612"/>
                  </a:lnTo>
                  <a:lnTo>
                    <a:pt x="438" y="1646"/>
                  </a:lnTo>
                  <a:lnTo>
                    <a:pt x="470" y="1681"/>
                  </a:lnTo>
                  <a:lnTo>
                    <a:pt x="503" y="1713"/>
                  </a:lnTo>
                  <a:lnTo>
                    <a:pt x="538" y="1746"/>
                  </a:lnTo>
                  <a:lnTo>
                    <a:pt x="574" y="1776"/>
                  </a:lnTo>
                  <a:lnTo>
                    <a:pt x="613" y="1806"/>
                  </a:lnTo>
                  <a:lnTo>
                    <a:pt x="653" y="1835"/>
                  </a:lnTo>
                  <a:lnTo>
                    <a:pt x="694" y="1863"/>
                  </a:lnTo>
                  <a:lnTo>
                    <a:pt x="738" y="1890"/>
                  </a:lnTo>
                  <a:lnTo>
                    <a:pt x="782" y="1915"/>
                  </a:lnTo>
                  <a:lnTo>
                    <a:pt x="829" y="1939"/>
                  </a:lnTo>
                  <a:lnTo>
                    <a:pt x="878" y="1962"/>
                  </a:lnTo>
                  <a:lnTo>
                    <a:pt x="928" y="1983"/>
                  </a:lnTo>
                  <a:lnTo>
                    <a:pt x="981" y="2002"/>
                  </a:lnTo>
                  <a:lnTo>
                    <a:pt x="1035" y="2020"/>
                  </a:lnTo>
                  <a:lnTo>
                    <a:pt x="1137" y="2053"/>
                  </a:lnTo>
                  <a:lnTo>
                    <a:pt x="1230" y="2080"/>
                  </a:lnTo>
                  <a:lnTo>
                    <a:pt x="1311" y="2105"/>
                  </a:lnTo>
                  <a:lnTo>
                    <a:pt x="1384" y="2125"/>
                  </a:lnTo>
                  <a:lnTo>
                    <a:pt x="1417" y="2164"/>
                  </a:lnTo>
                  <a:lnTo>
                    <a:pt x="1452" y="2203"/>
                  </a:lnTo>
                  <a:lnTo>
                    <a:pt x="1488" y="2241"/>
                  </a:lnTo>
                  <a:lnTo>
                    <a:pt x="1525" y="2275"/>
                  </a:lnTo>
                  <a:lnTo>
                    <a:pt x="1562" y="2309"/>
                  </a:lnTo>
                  <a:lnTo>
                    <a:pt x="1600" y="2340"/>
                  </a:lnTo>
                  <a:lnTo>
                    <a:pt x="1639" y="2370"/>
                  </a:lnTo>
                  <a:lnTo>
                    <a:pt x="1679" y="2398"/>
                  </a:lnTo>
                  <a:lnTo>
                    <a:pt x="1720" y="2424"/>
                  </a:lnTo>
                  <a:lnTo>
                    <a:pt x="1761" y="2449"/>
                  </a:lnTo>
                  <a:lnTo>
                    <a:pt x="1803" y="2471"/>
                  </a:lnTo>
                  <a:lnTo>
                    <a:pt x="1845" y="2490"/>
                  </a:lnTo>
                  <a:lnTo>
                    <a:pt x="1888" y="2508"/>
                  </a:lnTo>
                  <a:lnTo>
                    <a:pt x="1933" y="2525"/>
                  </a:lnTo>
                  <a:lnTo>
                    <a:pt x="1976" y="2538"/>
                  </a:lnTo>
                  <a:lnTo>
                    <a:pt x="2021" y="2549"/>
                  </a:lnTo>
                  <a:lnTo>
                    <a:pt x="2021" y="3864"/>
                  </a:lnTo>
                  <a:lnTo>
                    <a:pt x="1963" y="3868"/>
                  </a:lnTo>
                  <a:lnTo>
                    <a:pt x="1906" y="3873"/>
                  </a:lnTo>
                  <a:lnTo>
                    <a:pt x="1850" y="3880"/>
                  </a:lnTo>
                  <a:lnTo>
                    <a:pt x="1795" y="3887"/>
                  </a:lnTo>
                  <a:lnTo>
                    <a:pt x="1741" y="3895"/>
                  </a:lnTo>
                  <a:lnTo>
                    <a:pt x="1688" y="3904"/>
                  </a:lnTo>
                  <a:lnTo>
                    <a:pt x="1636" y="3915"/>
                  </a:lnTo>
                  <a:lnTo>
                    <a:pt x="1587" y="3926"/>
                  </a:lnTo>
                  <a:lnTo>
                    <a:pt x="1537" y="3939"/>
                  </a:lnTo>
                  <a:lnTo>
                    <a:pt x="1489" y="3951"/>
                  </a:lnTo>
                  <a:lnTo>
                    <a:pt x="1444" y="3965"/>
                  </a:lnTo>
                  <a:lnTo>
                    <a:pt x="1399" y="3980"/>
                  </a:lnTo>
                  <a:lnTo>
                    <a:pt x="1355" y="3995"/>
                  </a:lnTo>
                  <a:lnTo>
                    <a:pt x="1314" y="4012"/>
                  </a:lnTo>
                  <a:lnTo>
                    <a:pt x="1274" y="4029"/>
                  </a:lnTo>
                  <a:lnTo>
                    <a:pt x="1237" y="4046"/>
                  </a:lnTo>
                  <a:lnTo>
                    <a:pt x="1200" y="4065"/>
                  </a:lnTo>
                  <a:lnTo>
                    <a:pt x="1166" y="4085"/>
                  </a:lnTo>
                  <a:lnTo>
                    <a:pt x="1134" y="4104"/>
                  </a:lnTo>
                  <a:lnTo>
                    <a:pt x="1104" y="4124"/>
                  </a:lnTo>
                  <a:lnTo>
                    <a:pt x="1076" y="4146"/>
                  </a:lnTo>
                  <a:lnTo>
                    <a:pt x="1049" y="4167"/>
                  </a:lnTo>
                  <a:lnTo>
                    <a:pt x="1026" y="4189"/>
                  </a:lnTo>
                  <a:lnTo>
                    <a:pt x="1004" y="4211"/>
                  </a:lnTo>
                  <a:lnTo>
                    <a:pt x="984" y="4235"/>
                  </a:lnTo>
                  <a:lnTo>
                    <a:pt x="968" y="4259"/>
                  </a:lnTo>
                  <a:lnTo>
                    <a:pt x="953" y="4282"/>
                  </a:lnTo>
                  <a:lnTo>
                    <a:pt x="947" y="4295"/>
                  </a:lnTo>
                  <a:lnTo>
                    <a:pt x="941" y="4307"/>
                  </a:lnTo>
                  <a:lnTo>
                    <a:pt x="936" y="4320"/>
                  </a:lnTo>
                  <a:lnTo>
                    <a:pt x="931" y="4332"/>
                  </a:lnTo>
                  <a:lnTo>
                    <a:pt x="927" y="4344"/>
                  </a:lnTo>
                  <a:lnTo>
                    <a:pt x="924" y="4358"/>
                  </a:lnTo>
                  <a:lnTo>
                    <a:pt x="922" y="4370"/>
                  </a:lnTo>
                  <a:lnTo>
                    <a:pt x="920" y="4383"/>
                  </a:lnTo>
                  <a:lnTo>
                    <a:pt x="919" y="4396"/>
                  </a:lnTo>
                  <a:lnTo>
                    <a:pt x="919" y="4408"/>
                  </a:lnTo>
                  <a:lnTo>
                    <a:pt x="3491" y="4408"/>
                  </a:lnTo>
                  <a:lnTo>
                    <a:pt x="3491" y="4396"/>
                  </a:lnTo>
                  <a:lnTo>
                    <a:pt x="3490" y="4383"/>
                  </a:lnTo>
                  <a:lnTo>
                    <a:pt x="3488" y="4370"/>
                  </a:lnTo>
                  <a:lnTo>
                    <a:pt x="3486" y="4358"/>
                  </a:lnTo>
                  <a:lnTo>
                    <a:pt x="3482" y="4344"/>
                  </a:lnTo>
                  <a:lnTo>
                    <a:pt x="3478" y="4332"/>
                  </a:lnTo>
                  <a:lnTo>
                    <a:pt x="3474" y="4320"/>
                  </a:lnTo>
                  <a:lnTo>
                    <a:pt x="3469" y="4307"/>
                  </a:lnTo>
                  <a:lnTo>
                    <a:pt x="3463" y="4295"/>
                  </a:lnTo>
                  <a:lnTo>
                    <a:pt x="3457" y="4282"/>
                  </a:lnTo>
                  <a:lnTo>
                    <a:pt x="3443" y="4259"/>
                  </a:lnTo>
                  <a:lnTo>
                    <a:pt x="3426" y="4235"/>
                  </a:lnTo>
                  <a:lnTo>
                    <a:pt x="3406" y="4211"/>
                  </a:lnTo>
                  <a:lnTo>
                    <a:pt x="3384" y="4189"/>
                  </a:lnTo>
                  <a:lnTo>
                    <a:pt x="3361" y="4167"/>
                  </a:lnTo>
                  <a:lnTo>
                    <a:pt x="3334" y="4146"/>
                  </a:lnTo>
                  <a:lnTo>
                    <a:pt x="3306" y="4124"/>
                  </a:lnTo>
                  <a:lnTo>
                    <a:pt x="3276" y="4104"/>
                  </a:lnTo>
                  <a:lnTo>
                    <a:pt x="3244" y="4085"/>
                  </a:lnTo>
                  <a:lnTo>
                    <a:pt x="3210" y="4065"/>
                  </a:lnTo>
                  <a:lnTo>
                    <a:pt x="3173" y="4046"/>
                  </a:lnTo>
                  <a:lnTo>
                    <a:pt x="3136" y="4029"/>
                  </a:lnTo>
                  <a:lnTo>
                    <a:pt x="3096" y="4012"/>
                  </a:lnTo>
                  <a:lnTo>
                    <a:pt x="3054" y="3995"/>
                  </a:lnTo>
                  <a:lnTo>
                    <a:pt x="3011" y="3980"/>
                  </a:lnTo>
                  <a:lnTo>
                    <a:pt x="2966" y="3965"/>
                  </a:lnTo>
                  <a:lnTo>
                    <a:pt x="2921" y="3951"/>
                  </a:lnTo>
                  <a:lnTo>
                    <a:pt x="2873" y="3939"/>
                  </a:lnTo>
                  <a:lnTo>
                    <a:pt x="2823" y="3926"/>
                  </a:lnTo>
                  <a:lnTo>
                    <a:pt x="2773" y="3915"/>
                  </a:lnTo>
                  <a:lnTo>
                    <a:pt x="2722" y="3904"/>
                  </a:lnTo>
                  <a:lnTo>
                    <a:pt x="2669" y="3895"/>
                  </a:lnTo>
                  <a:lnTo>
                    <a:pt x="2615" y="3887"/>
                  </a:lnTo>
                  <a:lnTo>
                    <a:pt x="2559" y="3880"/>
                  </a:lnTo>
                  <a:lnTo>
                    <a:pt x="2504" y="3873"/>
                  </a:lnTo>
                  <a:lnTo>
                    <a:pt x="2447" y="3868"/>
                  </a:lnTo>
                  <a:lnTo>
                    <a:pt x="2389" y="3864"/>
                  </a:lnTo>
                  <a:lnTo>
                    <a:pt x="2389" y="2549"/>
                  </a:lnTo>
                  <a:lnTo>
                    <a:pt x="2434" y="2538"/>
                  </a:lnTo>
                  <a:lnTo>
                    <a:pt x="2477" y="2525"/>
                  </a:lnTo>
                  <a:lnTo>
                    <a:pt x="2521" y="2508"/>
                  </a:lnTo>
                  <a:lnTo>
                    <a:pt x="2565" y="2491"/>
                  </a:lnTo>
                  <a:lnTo>
                    <a:pt x="2607" y="2471"/>
                  </a:lnTo>
                  <a:lnTo>
                    <a:pt x="2649" y="2449"/>
                  </a:lnTo>
                  <a:lnTo>
                    <a:pt x="2689" y="2425"/>
                  </a:lnTo>
                  <a:lnTo>
                    <a:pt x="2730" y="2399"/>
                  </a:lnTo>
                  <a:lnTo>
                    <a:pt x="2769" y="2370"/>
                  </a:lnTo>
                  <a:lnTo>
                    <a:pt x="2809" y="2341"/>
                  </a:lnTo>
                  <a:lnTo>
                    <a:pt x="2846" y="2310"/>
                  </a:lnTo>
                  <a:lnTo>
                    <a:pt x="2884" y="2276"/>
                  </a:lnTo>
                  <a:lnTo>
                    <a:pt x="2921" y="2242"/>
                  </a:lnTo>
                  <a:lnTo>
                    <a:pt x="2956" y="2205"/>
                  </a:lnTo>
                  <a:lnTo>
                    <a:pt x="2992" y="2167"/>
                  </a:lnTo>
                  <a:lnTo>
                    <a:pt x="3025" y="2127"/>
                  </a:lnTo>
                  <a:close/>
                  <a:moveTo>
                    <a:pt x="3491" y="791"/>
                  </a:moveTo>
                  <a:lnTo>
                    <a:pt x="3491" y="367"/>
                  </a:lnTo>
                  <a:lnTo>
                    <a:pt x="3786" y="367"/>
                  </a:lnTo>
                  <a:lnTo>
                    <a:pt x="4226" y="367"/>
                  </a:lnTo>
                  <a:lnTo>
                    <a:pt x="4226" y="403"/>
                  </a:lnTo>
                  <a:lnTo>
                    <a:pt x="4225" y="441"/>
                  </a:lnTo>
                  <a:lnTo>
                    <a:pt x="4223" y="482"/>
                  </a:lnTo>
                  <a:lnTo>
                    <a:pt x="4220" y="525"/>
                  </a:lnTo>
                  <a:lnTo>
                    <a:pt x="4216" y="570"/>
                  </a:lnTo>
                  <a:lnTo>
                    <a:pt x="4211" y="617"/>
                  </a:lnTo>
                  <a:lnTo>
                    <a:pt x="4205" y="665"/>
                  </a:lnTo>
                  <a:lnTo>
                    <a:pt x="4198" y="716"/>
                  </a:lnTo>
                  <a:lnTo>
                    <a:pt x="4188" y="767"/>
                  </a:lnTo>
                  <a:lnTo>
                    <a:pt x="4177" y="819"/>
                  </a:lnTo>
                  <a:lnTo>
                    <a:pt x="4165" y="873"/>
                  </a:lnTo>
                  <a:lnTo>
                    <a:pt x="4152" y="927"/>
                  </a:lnTo>
                  <a:lnTo>
                    <a:pt x="4136" y="982"/>
                  </a:lnTo>
                  <a:lnTo>
                    <a:pt x="4117" y="1037"/>
                  </a:lnTo>
                  <a:lnTo>
                    <a:pt x="4097" y="1091"/>
                  </a:lnTo>
                  <a:lnTo>
                    <a:pt x="4075" y="1146"/>
                  </a:lnTo>
                  <a:lnTo>
                    <a:pt x="4050" y="1201"/>
                  </a:lnTo>
                  <a:lnTo>
                    <a:pt x="4037" y="1227"/>
                  </a:lnTo>
                  <a:lnTo>
                    <a:pt x="4023" y="1255"/>
                  </a:lnTo>
                  <a:lnTo>
                    <a:pt x="4009" y="1281"/>
                  </a:lnTo>
                  <a:lnTo>
                    <a:pt x="3994" y="1307"/>
                  </a:lnTo>
                  <a:lnTo>
                    <a:pt x="3977" y="1334"/>
                  </a:lnTo>
                  <a:lnTo>
                    <a:pt x="3961" y="1360"/>
                  </a:lnTo>
                  <a:lnTo>
                    <a:pt x="3944" y="1385"/>
                  </a:lnTo>
                  <a:lnTo>
                    <a:pt x="3926" y="1412"/>
                  </a:lnTo>
                  <a:lnTo>
                    <a:pt x="3907" y="1436"/>
                  </a:lnTo>
                  <a:lnTo>
                    <a:pt x="3887" y="1462"/>
                  </a:lnTo>
                  <a:lnTo>
                    <a:pt x="3867" y="1486"/>
                  </a:lnTo>
                  <a:lnTo>
                    <a:pt x="3847" y="1510"/>
                  </a:lnTo>
                  <a:lnTo>
                    <a:pt x="3824" y="1534"/>
                  </a:lnTo>
                  <a:lnTo>
                    <a:pt x="3802" y="1557"/>
                  </a:lnTo>
                  <a:lnTo>
                    <a:pt x="3779" y="1579"/>
                  </a:lnTo>
                  <a:lnTo>
                    <a:pt x="3754" y="1602"/>
                  </a:lnTo>
                  <a:lnTo>
                    <a:pt x="3729" y="1623"/>
                  </a:lnTo>
                  <a:lnTo>
                    <a:pt x="3703" y="1644"/>
                  </a:lnTo>
                  <a:lnTo>
                    <a:pt x="3676" y="1664"/>
                  </a:lnTo>
                  <a:lnTo>
                    <a:pt x="3649" y="1685"/>
                  </a:lnTo>
                  <a:lnTo>
                    <a:pt x="3619" y="1704"/>
                  </a:lnTo>
                  <a:lnTo>
                    <a:pt x="3590" y="1722"/>
                  </a:lnTo>
                  <a:lnTo>
                    <a:pt x="3560" y="1740"/>
                  </a:lnTo>
                  <a:lnTo>
                    <a:pt x="3528" y="1758"/>
                  </a:lnTo>
                  <a:lnTo>
                    <a:pt x="3496" y="1775"/>
                  </a:lnTo>
                  <a:lnTo>
                    <a:pt x="3462" y="1790"/>
                  </a:lnTo>
                  <a:lnTo>
                    <a:pt x="3428" y="1805"/>
                  </a:lnTo>
                  <a:lnTo>
                    <a:pt x="3392" y="1820"/>
                  </a:lnTo>
                  <a:lnTo>
                    <a:pt x="3357" y="1833"/>
                  </a:lnTo>
                  <a:lnTo>
                    <a:pt x="3319" y="1846"/>
                  </a:lnTo>
                  <a:lnTo>
                    <a:pt x="3192" y="1886"/>
                  </a:lnTo>
                  <a:lnTo>
                    <a:pt x="3227" y="1825"/>
                  </a:lnTo>
                  <a:lnTo>
                    <a:pt x="3258" y="1763"/>
                  </a:lnTo>
                  <a:lnTo>
                    <a:pt x="3289" y="1700"/>
                  </a:lnTo>
                  <a:lnTo>
                    <a:pt x="3317" y="1635"/>
                  </a:lnTo>
                  <a:lnTo>
                    <a:pt x="3345" y="1569"/>
                  </a:lnTo>
                  <a:lnTo>
                    <a:pt x="3369" y="1501"/>
                  </a:lnTo>
                  <a:lnTo>
                    <a:pt x="3391" y="1433"/>
                  </a:lnTo>
                  <a:lnTo>
                    <a:pt x="3411" y="1364"/>
                  </a:lnTo>
                  <a:lnTo>
                    <a:pt x="3430" y="1294"/>
                  </a:lnTo>
                  <a:lnTo>
                    <a:pt x="3446" y="1223"/>
                  </a:lnTo>
                  <a:lnTo>
                    <a:pt x="3459" y="1152"/>
                  </a:lnTo>
                  <a:lnTo>
                    <a:pt x="3470" y="1080"/>
                  </a:lnTo>
                  <a:lnTo>
                    <a:pt x="3475" y="1044"/>
                  </a:lnTo>
                  <a:lnTo>
                    <a:pt x="3479" y="1008"/>
                  </a:lnTo>
                  <a:lnTo>
                    <a:pt x="3482" y="972"/>
                  </a:lnTo>
                  <a:lnTo>
                    <a:pt x="3486" y="936"/>
                  </a:lnTo>
                  <a:lnTo>
                    <a:pt x="3488" y="900"/>
                  </a:lnTo>
                  <a:lnTo>
                    <a:pt x="3490" y="863"/>
                  </a:lnTo>
                  <a:lnTo>
                    <a:pt x="3491" y="828"/>
                  </a:lnTo>
                  <a:lnTo>
                    <a:pt x="3491" y="791"/>
                  </a:lnTo>
                  <a:close/>
                  <a:moveTo>
                    <a:pt x="1091" y="1846"/>
                  </a:moveTo>
                  <a:lnTo>
                    <a:pt x="1091" y="1846"/>
                  </a:lnTo>
                  <a:lnTo>
                    <a:pt x="1053" y="1833"/>
                  </a:lnTo>
                  <a:lnTo>
                    <a:pt x="1017" y="1820"/>
                  </a:lnTo>
                  <a:lnTo>
                    <a:pt x="981" y="1805"/>
                  </a:lnTo>
                  <a:lnTo>
                    <a:pt x="947" y="1791"/>
                  </a:lnTo>
                  <a:lnTo>
                    <a:pt x="913" y="1775"/>
                  </a:lnTo>
                  <a:lnTo>
                    <a:pt x="881" y="1759"/>
                  </a:lnTo>
                  <a:lnTo>
                    <a:pt x="849" y="1741"/>
                  </a:lnTo>
                  <a:lnTo>
                    <a:pt x="819" y="1723"/>
                  </a:lnTo>
                  <a:lnTo>
                    <a:pt x="789" y="1705"/>
                  </a:lnTo>
                  <a:lnTo>
                    <a:pt x="760" y="1686"/>
                  </a:lnTo>
                  <a:lnTo>
                    <a:pt x="733" y="1665"/>
                  </a:lnTo>
                  <a:lnTo>
                    <a:pt x="705" y="1645"/>
                  </a:lnTo>
                  <a:lnTo>
                    <a:pt x="680" y="1624"/>
                  </a:lnTo>
                  <a:lnTo>
                    <a:pt x="655" y="1603"/>
                  </a:lnTo>
                  <a:lnTo>
                    <a:pt x="630" y="1580"/>
                  </a:lnTo>
                  <a:lnTo>
                    <a:pt x="607" y="1558"/>
                  </a:lnTo>
                  <a:lnTo>
                    <a:pt x="585" y="1535"/>
                  </a:lnTo>
                  <a:lnTo>
                    <a:pt x="562" y="1511"/>
                  </a:lnTo>
                  <a:lnTo>
                    <a:pt x="541" y="1487"/>
                  </a:lnTo>
                  <a:lnTo>
                    <a:pt x="521" y="1463"/>
                  </a:lnTo>
                  <a:lnTo>
                    <a:pt x="501" y="1438"/>
                  </a:lnTo>
                  <a:lnTo>
                    <a:pt x="483" y="1413"/>
                  </a:lnTo>
                  <a:lnTo>
                    <a:pt x="465" y="1387"/>
                  </a:lnTo>
                  <a:lnTo>
                    <a:pt x="448" y="1361"/>
                  </a:lnTo>
                  <a:lnTo>
                    <a:pt x="431" y="1336"/>
                  </a:lnTo>
                  <a:lnTo>
                    <a:pt x="415" y="1309"/>
                  </a:lnTo>
                  <a:lnTo>
                    <a:pt x="400" y="1283"/>
                  </a:lnTo>
                  <a:lnTo>
                    <a:pt x="386" y="1256"/>
                  </a:lnTo>
                  <a:lnTo>
                    <a:pt x="372" y="1229"/>
                  </a:lnTo>
                  <a:lnTo>
                    <a:pt x="358" y="1202"/>
                  </a:lnTo>
                  <a:lnTo>
                    <a:pt x="334" y="1147"/>
                  </a:lnTo>
                  <a:lnTo>
                    <a:pt x="312" y="1092"/>
                  </a:lnTo>
                  <a:lnTo>
                    <a:pt x="291" y="1038"/>
                  </a:lnTo>
                  <a:lnTo>
                    <a:pt x="273" y="983"/>
                  </a:lnTo>
                  <a:lnTo>
                    <a:pt x="258" y="928"/>
                  </a:lnTo>
                  <a:lnTo>
                    <a:pt x="244" y="874"/>
                  </a:lnTo>
                  <a:lnTo>
                    <a:pt x="232" y="820"/>
                  </a:lnTo>
                  <a:lnTo>
                    <a:pt x="221" y="768"/>
                  </a:lnTo>
                  <a:lnTo>
                    <a:pt x="212" y="716"/>
                  </a:lnTo>
                  <a:lnTo>
                    <a:pt x="204" y="666"/>
                  </a:lnTo>
                  <a:lnTo>
                    <a:pt x="198" y="618"/>
                  </a:lnTo>
                  <a:lnTo>
                    <a:pt x="194" y="570"/>
                  </a:lnTo>
                  <a:lnTo>
                    <a:pt x="190" y="525"/>
                  </a:lnTo>
                  <a:lnTo>
                    <a:pt x="187" y="482"/>
                  </a:lnTo>
                  <a:lnTo>
                    <a:pt x="185" y="441"/>
                  </a:lnTo>
                  <a:lnTo>
                    <a:pt x="184" y="404"/>
                  </a:lnTo>
                  <a:lnTo>
                    <a:pt x="184" y="367"/>
                  </a:lnTo>
                  <a:lnTo>
                    <a:pt x="624" y="367"/>
                  </a:lnTo>
                  <a:lnTo>
                    <a:pt x="919" y="367"/>
                  </a:lnTo>
                  <a:lnTo>
                    <a:pt x="919" y="791"/>
                  </a:lnTo>
                  <a:lnTo>
                    <a:pt x="919" y="828"/>
                  </a:lnTo>
                  <a:lnTo>
                    <a:pt x="920" y="863"/>
                  </a:lnTo>
                  <a:lnTo>
                    <a:pt x="922" y="900"/>
                  </a:lnTo>
                  <a:lnTo>
                    <a:pt x="924" y="936"/>
                  </a:lnTo>
                  <a:lnTo>
                    <a:pt x="927" y="972"/>
                  </a:lnTo>
                  <a:lnTo>
                    <a:pt x="930" y="1008"/>
                  </a:lnTo>
                  <a:lnTo>
                    <a:pt x="935" y="1044"/>
                  </a:lnTo>
                  <a:lnTo>
                    <a:pt x="940" y="1080"/>
                  </a:lnTo>
                  <a:lnTo>
                    <a:pt x="951" y="1151"/>
                  </a:lnTo>
                  <a:lnTo>
                    <a:pt x="964" y="1223"/>
                  </a:lnTo>
                  <a:lnTo>
                    <a:pt x="980" y="1293"/>
                  </a:lnTo>
                  <a:lnTo>
                    <a:pt x="998" y="1363"/>
                  </a:lnTo>
                  <a:lnTo>
                    <a:pt x="1019" y="1432"/>
                  </a:lnTo>
                  <a:lnTo>
                    <a:pt x="1041" y="1501"/>
                  </a:lnTo>
                  <a:lnTo>
                    <a:pt x="1065" y="1568"/>
                  </a:lnTo>
                  <a:lnTo>
                    <a:pt x="1092" y="1634"/>
                  </a:lnTo>
                  <a:lnTo>
                    <a:pt x="1120" y="1699"/>
                  </a:lnTo>
                  <a:lnTo>
                    <a:pt x="1151" y="1763"/>
                  </a:lnTo>
                  <a:lnTo>
                    <a:pt x="1183" y="1825"/>
                  </a:lnTo>
                  <a:lnTo>
                    <a:pt x="1217" y="1885"/>
                  </a:lnTo>
                  <a:lnTo>
                    <a:pt x="1091" y="1846"/>
                  </a:lnTo>
                  <a:close/>
                  <a:moveTo>
                    <a:pt x="2205" y="1626"/>
                  </a:moveTo>
                  <a:lnTo>
                    <a:pt x="1637" y="2020"/>
                  </a:lnTo>
                  <a:lnTo>
                    <a:pt x="1837" y="1359"/>
                  </a:lnTo>
                  <a:lnTo>
                    <a:pt x="1287" y="940"/>
                  </a:lnTo>
                  <a:lnTo>
                    <a:pt x="1978" y="927"/>
                  </a:lnTo>
                  <a:lnTo>
                    <a:pt x="2205" y="274"/>
                  </a:lnTo>
                  <a:lnTo>
                    <a:pt x="2433" y="927"/>
                  </a:lnTo>
                  <a:lnTo>
                    <a:pt x="3123" y="940"/>
                  </a:lnTo>
                  <a:lnTo>
                    <a:pt x="2573" y="1359"/>
                  </a:lnTo>
                  <a:lnTo>
                    <a:pt x="2772" y="2020"/>
                  </a:lnTo>
                  <a:lnTo>
                    <a:pt x="2205" y="1626"/>
                  </a:lnTo>
                  <a:close/>
                </a:path>
              </a:pathLst>
            </a:custGeom>
            <a:solidFill>
              <a:schemeClr val="bg1">
                <a:lumMod val="50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nvGrpSpPr>
          <p:cNvPr id="62" name="组合 61"/>
          <p:cNvGrpSpPr/>
          <p:nvPr/>
        </p:nvGrpSpPr>
        <p:grpSpPr>
          <a:xfrm>
            <a:off x="4179148" y="2668945"/>
            <a:ext cx="1099775" cy="1198967"/>
            <a:chOff x="4266247" y="2668927"/>
            <a:chExt cx="1099775" cy="1198967"/>
          </a:xfrm>
        </p:grpSpPr>
        <p:sp>
          <p:nvSpPr>
            <p:cNvPr id="15" name="矩形 10"/>
            <p:cNvSpPr>
              <a:spLocks noChangeAspect="1"/>
            </p:cNvSpPr>
            <p:nvPr/>
          </p:nvSpPr>
          <p:spPr>
            <a:xfrm>
              <a:off x="4266247"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54" name="KSO_Shape"/>
            <p:cNvSpPr>
              <a:spLocks noChangeAspect="1"/>
            </p:cNvSpPr>
            <p:nvPr/>
          </p:nvSpPr>
          <p:spPr bwMode="auto">
            <a:xfrm>
              <a:off x="4627494" y="3052410"/>
              <a:ext cx="377280" cy="432000"/>
            </a:xfrm>
            <a:custGeom>
              <a:avLst/>
              <a:gdLst>
                <a:gd name="T0" fmla="*/ 999865 w 1909763"/>
                <a:gd name="T1" fmla="*/ 1903618 h 2187575"/>
                <a:gd name="T2" fmla="*/ 897202 w 1909763"/>
                <a:gd name="T3" fmla="*/ 1854541 h 2187575"/>
                <a:gd name="T4" fmla="*/ 716440 w 1909763"/>
                <a:gd name="T5" fmla="*/ 1869057 h 2187575"/>
                <a:gd name="T6" fmla="*/ 589485 w 1909763"/>
                <a:gd name="T7" fmla="*/ 1888411 h 2187575"/>
                <a:gd name="T8" fmla="*/ 1505697 w 1909763"/>
                <a:gd name="T9" fmla="*/ 1655471 h 2187575"/>
                <a:gd name="T10" fmla="*/ 1402952 w 1909763"/>
                <a:gd name="T11" fmla="*/ 1639573 h 2187575"/>
                <a:gd name="T12" fmla="*/ 1242644 w 1909763"/>
                <a:gd name="T13" fmla="*/ 1639918 h 2187575"/>
                <a:gd name="T14" fmla="*/ 1139210 w 1909763"/>
                <a:gd name="T15" fmla="*/ 1657199 h 2187575"/>
                <a:gd name="T16" fmla="*/ 515499 w 1909763"/>
                <a:gd name="T17" fmla="*/ 1651324 h 2187575"/>
                <a:gd name="T18" fmla="*/ 413726 w 1909763"/>
                <a:gd name="T19" fmla="*/ 1637845 h 2187575"/>
                <a:gd name="T20" fmla="*/ 266853 w 1909763"/>
                <a:gd name="T21" fmla="*/ 1638881 h 2187575"/>
                <a:gd name="T22" fmla="*/ 152508 w 1909763"/>
                <a:gd name="T23" fmla="*/ 1660655 h 2187575"/>
                <a:gd name="T24" fmla="*/ 1601723 w 1909763"/>
                <a:gd name="T25" fmla="*/ 1180293 h 2187575"/>
                <a:gd name="T26" fmla="*/ 1561097 w 1909763"/>
                <a:gd name="T27" fmla="*/ 1156565 h 2187575"/>
                <a:gd name="T28" fmla="*/ 1556930 w 1909763"/>
                <a:gd name="T29" fmla="*/ 1130430 h 2187575"/>
                <a:gd name="T30" fmla="*/ 100471 w 1909763"/>
                <a:gd name="T31" fmla="*/ 1163993 h 2187575"/>
                <a:gd name="T32" fmla="*/ 65322 w 1909763"/>
                <a:gd name="T33" fmla="*/ 1187495 h 2187575"/>
                <a:gd name="T34" fmla="*/ 828565 w 1909763"/>
                <a:gd name="T35" fmla="*/ 832666 h 2187575"/>
                <a:gd name="T36" fmla="*/ 1118067 w 1909763"/>
                <a:gd name="T37" fmla="*/ 718585 h 2187575"/>
                <a:gd name="T38" fmla="*/ 353456 w 1909763"/>
                <a:gd name="T39" fmla="*/ 650399 h 2187575"/>
                <a:gd name="T40" fmla="*/ 486477 w 1909763"/>
                <a:gd name="T41" fmla="*/ 1070518 h 2187575"/>
                <a:gd name="T42" fmla="*/ 276062 w 1909763"/>
                <a:gd name="T43" fmla="*/ 1558701 h 2187575"/>
                <a:gd name="T44" fmla="*/ 98470 w 1909763"/>
                <a:gd name="T45" fmla="*/ 718807 h 2187575"/>
                <a:gd name="T46" fmla="*/ 2764 w 1909763"/>
                <a:gd name="T47" fmla="*/ 772703 h 2187575"/>
                <a:gd name="T48" fmla="*/ 132330 w 1909763"/>
                <a:gd name="T49" fmla="*/ 556079 h 2187575"/>
                <a:gd name="T50" fmla="*/ 1655748 w 1909763"/>
                <a:gd name="T51" fmla="*/ 621781 h 2187575"/>
                <a:gd name="T52" fmla="*/ 1559979 w 1909763"/>
                <a:gd name="T53" fmla="*/ 858258 h 2187575"/>
                <a:gd name="T54" fmla="*/ 1490485 w 1909763"/>
                <a:gd name="T55" fmla="*/ 1169066 h 2187575"/>
                <a:gd name="T56" fmla="*/ 1148548 w 1909763"/>
                <a:gd name="T57" fmla="*/ 1134839 h 2187575"/>
                <a:gd name="T58" fmla="*/ 1191420 w 1909763"/>
                <a:gd name="T59" fmla="*/ 1036999 h 2187575"/>
                <a:gd name="T60" fmla="*/ 1418917 w 1909763"/>
                <a:gd name="T61" fmla="*/ 554711 h 2187575"/>
                <a:gd name="T62" fmla="*/ 1218026 w 1909763"/>
                <a:gd name="T63" fmla="*/ 566823 h 2187575"/>
                <a:gd name="T64" fmla="*/ 1169257 w 1909763"/>
                <a:gd name="T65" fmla="*/ 950549 h 2187575"/>
                <a:gd name="T66" fmla="*/ 597517 w 1909763"/>
                <a:gd name="T67" fmla="*/ 1259949 h 2187575"/>
                <a:gd name="T68" fmla="*/ 420081 w 1909763"/>
                <a:gd name="T69" fmla="*/ 800862 h 2187575"/>
                <a:gd name="T70" fmla="*/ 491332 w 1909763"/>
                <a:gd name="T71" fmla="*/ 531563 h 2187575"/>
                <a:gd name="T72" fmla="*/ 961037 w 1909763"/>
                <a:gd name="T73" fmla="*/ 481436 h 2187575"/>
                <a:gd name="T74" fmla="*/ 1469371 w 1909763"/>
                <a:gd name="T75" fmla="*/ 222977 h 2187575"/>
                <a:gd name="T76" fmla="*/ 1423281 w 1909763"/>
                <a:gd name="T77" fmla="*/ 272444 h 2187575"/>
                <a:gd name="T78" fmla="*/ 1479766 w 1909763"/>
                <a:gd name="T79" fmla="*/ 356849 h 2187575"/>
                <a:gd name="T80" fmla="*/ 1434717 w 1909763"/>
                <a:gd name="T81" fmla="*/ 465469 h 2187575"/>
                <a:gd name="T82" fmla="*/ 1309964 w 1909763"/>
                <a:gd name="T83" fmla="*/ 535000 h 2187575"/>
                <a:gd name="T84" fmla="*/ 1191103 w 1909763"/>
                <a:gd name="T85" fmla="*/ 407700 h 2187575"/>
                <a:gd name="T86" fmla="*/ 1193529 w 1909763"/>
                <a:gd name="T87" fmla="*/ 286973 h 2187575"/>
                <a:gd name="T88" fmla="*/ 1244470 w 1909763"/>
                <a:gd name="T89" fmla="*/ 179737 h 2187575"/>
                <a:gd name="T90" fmla="*/ 482666 w 1909763"/>
                <a:gd name="T91" fmla="*/ 214675 h 2187575"/>
                <a:gd name="T92" fmla="*/ 418161 w 1909763"/>
                <a:gd name="T93" fmla="*/ 267255 h 2187575"/>
                <a:gd name="T94" fmla="*/ 487495 w 1909763"/>
                <a:gd name="T95" fmla="*/ 337824 h 2187575"/>
                <a:gd name="T96" fmla="*/ 450241 w 1909763"/>
                <a:gd name="T97" fmla="*/ 452324 h 2187575"/>
                <a:gd name="T98" fmla="*/ 327785 w 1909763"/>
                <a:gd name="T99" fmla="*/ 537767 h 2187575"/>
                <a:gd name="T100" fmla="*/ 203260 w 1909763"/>
                <a:gd name="T101" fmla="*/ 405970 h 2187575"/>
                <a:gd name="T102" fmla="*/ 202570 w 1909763"/>
                <a:gd name="T103" fmla="*/ 292162 h 2187575"/>
                <a:gd name="T104" fmla="*/ 240514 w 1909763"/>
                <a:gd name="T105" fmla="*/ 186656 h 2187575"/>
                <a:gd name="T106" fmla="*/ 1009915 w 1909763"/>
                <a:gd name="T107" fmla="*/ 63292 h 2187575"/>
                <a:gd name="T108" fmla="*/ 870018 w 1909763"/>
                <a:gd name="T109" fmla="*/ 109983 h 2187575"/>
                <a:gd name="T110" fmla="*/ 1004044 w 1909763"/>
                <a:gd name="T111" fmla="*/ 190567 h 2187575"/>
                <a:gd name="T112" fmla="*/ 999207 w 1909763"/>
                <a:gd name="T113" fmla="*/ 308159 h 2187575"/>
                <a:gd name="T114" fmla="*/ 882453 w 1909763"/>
                <a:gd name="T115" fmla="*/ 468983 h 2187575"/>
                <a:gd name="T116" fmla="*/ 722521 w 1909763"/>
                <a:gd name="T117" fmla="*/ 411225 h 2187575"/>
                <a:gd name="T118" fmla="*/ 644800 w 1909763"/>
                <a:gd name="T119" fmla="*/ 298129 h 2187575"/>
                <a:gd name="T120" fmla="*/ 661381 w 1909763"/>
                <a:gd name="T121" fmla="*/ 118629 h 2187575"/>
                <a:gd name="T122" fmla="*/ 758100 w 1909763"/>
                <a:gd name="T123" fmla="*/ 14526 h 21875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909763" h="2187575">
                  <a:moveTo>
                    <a:pt x="1028700" y="2105025"/>
                  </a:moveTo>
                  <a:lnTo>
                    <a:pt x="1141354" y="2105025"/>
                  </a:lnTo>
                  <a:lnTo>
                    <a:pt x="1146547" y="2108200"/>
                  </a:lnTo>
                  <a:lnTo>
                    <a:pt x="1159730" y="2117328"/>
                  </a:lnTo>
                  <a:lnTo>
                    <a:pt x="1167720" y="2122488"/>
                  </a:lnTo>
                  <a:lnTo>
                    <a:pt x="1176508" y="2129235"/>
                  </a:lnTo>
                  <a:lnTo>
                    <a:pt x="1185297" y="2136378"/>
                  </a:lnTo>
                  <a:lnTo>
                    <a:pt x="1193287" y="2143522"/>
                  </a:lnTo>
                  <a:lnTo>
                    <a:pt x="1200477" y="2151063"/>
                  </a:lnTo>
                  <a:lnTo>
                    <a:pt x="1203673" y="2154635"/>
                  </a:lnTo>
                  <a:lnTo>
                    <a:pt x="1206070" y="2158603"/>
                  </a:lnTo>
                  <a:lnTo>
                    <a:pt x="1208067" y="2161778"/>
                  </a:lnTo>
                  <a:lnTo>
                    <a:pt x="1209665" y="2165350"/>
                  </a:lnTo>
                  <a:lnTo>
                    <a:pt x="1210864" y="2168525"/>
                  </a:lnTo>
                  <a:lnTo>
                    <a:pt x="1211263" y="2171700"/>
                  </a:lnTo>
                  <a:lnTo>
                    <a:pt x="1210864" y="2174478"/>
                  </a:lnTo>
                  <a:lnTo>
                    <a:pt x="1209266" y="2176860"/>
                  </a:lnTo>
                  <a:lnTo>
                    <a:pt x="1207268" y="2179638"/>
                  </a:lnTo>
                  <a:lnTo>
                    <a:pt x="1204472" y="2181622"/>
                  </a:lnTo>
                  <a:lnTo>
                    <a:pt x="1200078" y="2183210"/>
                  </a:lnTo>
                  <a:lnTo>
                    <a:pt x="1195284" y="2185194"/>
                  </a:lnTo>
                  <a:lnTo>
                    <a:pt x="1188892" y="2186385"/>
                  </a:lnTo>
                  <a:lnTo>
                    <a:pt x="1181702" y="2187178"/>
                  </a:lnTo>
                  <a:lnTo>
                    <a:pt x="1172913" y="2187575"/>
                  </a:lnTo>
                  <a:lnTo>
                    <a:pt x="1164124" y="2187575"/>
                  </a:lnTo>
                  <a:lnTo>
                    <a:pt x="1156135" y="2186781"/>
                  </a:lnTo>
                  <a:lnTo>
                    <a:pt x="1147746" y="2185988"/>
                  </a:lnTo>
                  <a:lnTo>
                    <a:pt x="1140555" y="2184797"/>
                  </a:lnTo>
                  <a:lnTo>
                    <a:pt x="1133364" y="2182813"/>
                  </a:lnTo>
                  <a:lnTo>
                    <a:pt x="1126174" y="2180828"/>
                  </a:lnTo>
                  <a:lnTo>
                    <a:pt x="1119782" y="2178447"/>
                  </a:lnTo>
                  <a:lnTo>
                    <a:pt x="1113390" y="2175272"/>
                  </a:lnTo>
                  <a:lnTo>
                    <a:pt x="1106999" y="2172494"/>
                  </a:lnTo>
                  <a:lnTo>
                    <a:pt x="1101006" y="2169319"/>
                  </a:lnTo>
                  <a:lnTo>
                    <a:pt x="1095414" y="2166144"/>
                  </a:lnTo>
                  <a:lnTo>
                    <a:pt x="1084228" y="2159000"/>
                  </a:lnTo>
                  <a:lnTo>
                    <a:pt x="1073043" y="2151063"/>
                  </a:lnTo>
                  <a:lnTo>
                    <a:pt x="1068648" y="2147888"/>
                  </a:lnTo>
                  <a:lnTo>
                    <a:pt x="1065053" y="2146697"/>
                  </a:lnTo>
                  <a:lnTo>
                    <a:pt x="1064254" y="2146300"/>
                  </a:lnTo>
                  <a:lnTo>
                    <a:pt x="1063056" y="2146300"/>
                  </a:lnTo>
                  <a:lnTo>
                    <a:pt x="1062656" y="2146697"/>
                  </a:lnTo>
                  <a:lnTo>
                    <a:pt x="1061857" y="2147491"/>
                  </a:lnTo>
                  <a:lnTo>
                    <a:pt x="1061458" y="2148681"/>
                  </a:lnTo>
                  <a:lnTo>
                    <a:pt x="1060659" y="2149872"/>
                  </a:lnTo>
                  <a:lnTo>
                    <a:pt x="1059460" y="2151460"/>
                  </a:lnTo>
                  <a:lnTo>
                    <a:pt x="1059061" y="2151856"/>
                  </a:lnTo>
                  <a:lnTo>
                    <a:pt x="1058262" y="2151856"/>
                  </a:lnTo>
                  <a:lnTo>
                    <a:pt x="1045079" y="2151460"/>
                  </a:lnTo>
                  <a:lnTo>
                    <a:pt x="1038288" y="2150269"/>
                  </a:lnTo>
                  <a:lnTo>
                    <a:pt x="1035491" y="2149872"/>
                  </a:lnTo>
                  <a:lnTo>
                    <a:pt x="1033894" y="2149078"/>
                  </a:lnTo>
                  <a:lnTo>
                    <a:pt x="1031097" y="2138760"/>
                  </a:lnTo>
                  <a:lnTo>
                    <a:pt x="1029899" y="2129631"/>
                  </a:lnTo>
                  <a:lnTo>
                    <a:pt x="1029100" y="2122488"/>
                  </a:lnTo>
                  <a:lnTo>
                    <a:pt x="1029100" y="2117328"/>
                  </a:lnTo>
                  <a:lnTo>
                    <a:pt x="1029499" y="2112963"/>
                  </a:lnTo>
                  <a:lnTo>
                    <a:pt x="1029499" y="2110581"/>
                  </a:lnTo>
                  <a:lnTo>
                    <a:pt x="1030298" y="2108200"/>
                  </a:lnTo>
                  <a:lnTo>
                    <a:pt x="1028700" y="2105025"/>
                  </a:lnTo>
                  <a:close/>
                  <a:moveTo>
                    <a:pt x="744784" y="2105025"/>
                  </a:moveTo>
                  <a:lnTo>
                    <a:pt x="857250" y="2105025"/>
                  </a:lnTo>
                  <a:lnTo>
                    <a:pt x="855270" y="2108200"/>
                  </a:lnTo>
                  <a:lnTo>
                    <a:pt x="855666" y="2110581"/>
                  </a:lnTo>
                  <a:lnTo>
                    <a:pt x="856062" y="2112963"/>
                  </a:lnTo>
                  <a:lnTo>
                    <a:pt x="856062" y="2117328"/>
                  </a:lnTo>
                  <a:lnTo>
                    <a:pt x="856062" y="2122488"/>
                  </a:lnTo>
                  <a:lnTo>
                    <a:pt x="855270" y="2129631"/>
                  </a:lnTo>
                  <a:lnTo>
                    <a:pt x="854082" y="2138760"/>
                  </a:lnTo>
                  <a:lnTo>
                    <a:pt x="852102" y="2149078"/>
                  </a:lnTo>
                  <a:lnTo>
                    <a:pt x="849726" y="2149872"/>
                  </a:lnTo>
                  <a:lnTo>
                    <a:pt x="847350" y="2150269"/>
                  </a:lnTo>
                  <a:lnTo>
                    <a:pt x="840222" y="2151460"/>
                  </a:lnTo>
                  <a:lnTo>
                    <a:pt x="827550" y="2151856"/>
                  </a:lnTo>
                  <a:lnTo>
                    <a:pt x="826758" y="2151856"/>
                  </a:lnTo>
                  <a:lnTo>
                    <a:pt x="826362" y="2151460"/>
                  </a:lnTo>
                  <a:lnTo>
                    <a:pt x="825174" y="2149872"/>
                  </a:lnTo>
                  <a:lnTo>
                    <a:pt x="824778" y="2148681"/>
                  </a:lnTo>
                  <a:lnTo>
                    <a:pt x="823986" y="2147491"/>
                  </a:lnTo>
                  <a:lnTo>
                    <a:pt x="823590" y="2146697"/>
                  </a:lnTo>
                  <a:lnTo>
                    <a:pt x="822402" y="2146300"/>
                  </a:lnTo>
                  <a:lnTo>
                    <a:pt x="821610" y="2146300"/>
                  </a:lnTo>
                  <a:lnTo>
                    <a:pt x="820422" y="2146697"/>
                  </a:lnTo>
                  <a:lnTo>
                    <a:pt x="817254" y="2147888"/>
                  </a:lnTo>
                  <a:lnTo>
                    <a:pt x="812502" y="2151063"/>
                  </a:lnTo>
                  <a:lnTo>
                    <a:pt x="801809" y="2159000"/>
                  </a:lnTo>
                  <a:lnTo>
                    <a:pt x="790721" y="2166144"/>
                  </a:lnTo>
                  <a:lnTo>
                    <a:pt x="784781" y="2169319"/>
                  </a:lnTo>
                  <a:lnTo>
                    <a:pt x="778841" y="2172494"/>
                  </a:lnTo>
                  <a:lnTo>
                    <a:pt x="772901" y="2175272"/>
                  </a:lnTo>
                  <a:lnTo>
                    <a:pt x="766565" y="2178447"/>
                  </a:lnTo>
                  <a:lnTo>
                    <a:pt x="759833" y="2180828"/>
                  </a:lnTo>
                  <a:lnTo>
                    <a:pt x="753100" y="2182813"/>
                  </a:lnTo>
                  <a:lnTo>
                    <a:pt x="745972" y="2184797"/>
                  </a:lnTo>
                  <a:lnTo>
                    <a:pt x="738448" y="2185988"/>
                  </a:lnTo>
                  <a:lnTo>
                    <a:pt x="730924" y="2186781"/>
                  </a:lnTo>
                  <a:lnTo>
                    <a:pt x="722608" y="2187575"/>
                  </a:lnTo>
                  <a:lnTo>
                    <a:pt x="713896" y="2187575"/>
                  </a:lnTo>
                  <a:lnTo>
                    <a:pt x="704788" y="2187178"/>
                  </a:lnTo>
                  <a:lnTo>
                    <a:pt x="697659" y="2186385"/>
                  </a:lnTo>
                  <a:lnTo>
                    <a:pt x="691719" y="2185194"/>
                  </a:lnTo>
                  <a:lnTo>
                    <a:pt x="686571" y="2183210"/>
                  </a:lnTo>
                  <a:lnTo>
                    <a:pt x="683007" y="2181622"/>
                  </a:lnTo>
                  <a:lnTo>
                    <a:pt x="679839" y="2179638"/>
                  </a:lnTo>
                  <a:lnTo>
                    <a:pt x="677859" y="2176860"/>
                  </a:lnTo>
                  <a:lnTo>
                    <a:pt x="676671" y="2174478"/>
                  </a:lnTo>
                  <a:lnTo>
                    <a:pt x="676275" y="2171700"/>
                  </a:lnTo>
                  <a:lnTo>
                    <a:pt x="676671" y="2168525"/>
                  </a:lnTo>
                  <a:lnTo>
                    <a:pt x="677463" y="2165350"/>
                  </a:lnTo>
                  <a:lnTo>
                    <a:pt x="679047" y="2161778"/>
                  </a:lnTo>
                  <a:lnTo>
                    <a:pt x="681423" y="2158603"/>
                  </a:lnTo>
                  <a:lnTo>
                    <a:pt x="683799" y="2154635"/>
                  </a:lnTo>
                  <a:lnTo>
                    <a:pt x="686571" y="2151063"/>
                  </a:lnTo>
                  <a:lnTo>
                    <a:pt x="693699" y="2143522"/>
                  </a:lnTo>
                  <a:lnTo>
                    <a:pt x="702017" y="2136378"/>
                  </a:lnTo>
                  <a:lnTo>
                    <a:pt x="710332" y="2129235"/>
                  </a:lnTo>
                  <a:lnTo>
                    <a:pt x="718648" y="2122488"/>
                  </a:lnTo>
                  <a:lnTo>
                    <a:pt x="726964" y="2117328"/>
                  </a:lnTo>
                  <a:lnTo>
                    <a:pt x="739636" y="2108200"/>
                  </a:lnTo>
                  <a:lnTo>
                    <a:pt x="744784" y="2105025"/>
                  </a:lnTo>
                  <a:close/>
                  <a:moveTo>
                    <a:pt x="1585912" y="1846263"/>
                  </a:moveTo>
                  <a:lnTo>
                    <a:pt x="1674566" y="1846263"/>
                  </a:lnTo>
                  <a:lnTo>
                    <a:pt x="1678524" y="1848644"/>
                  </a:lnTo>
                  <a:lnTo>
                    <a:pt x="1688418" y="1855391"/>
                  </a:lnTo>
                  <a:lnTo>
                    <a:pt x="1695146" y="1860154"/>
                  </a:lnTo>
                  <a:lnTo>
                    <a:pt x="1701875" y="1864916"/>
                  </a:lnTo>
                  <a:lnTo>
                    <a:pt x="1708603" y="1870870"/>
                  </a:lnTo>
                  <a:lnTo>
                    <a:pt x="1714935" y="1876426"/>
                  </a:lnTo>
                  <a:lnTo>
                    <a:pt x="1720476" y="1882379"/>
                  </a:lnTo>
                  <a:lnTo>
                    <a:pt x="1725225" y="1888332"/>
                  </a:lnTo>
                  <a:lnTo>
                    <a:pt x="1726808" y="1890713"/>
                  </a:lnTo>
                  <a:lnTo>
                    <a:pt x="1727996" y="1893888"/>
                  </a:lnTo>
                  <a:lnTo>
                    <a:pt x="1728391" y="1896270"/>
                  </a:lnTo>
                  <a:lnTo>
                    <a:pt x="1728787" y="1898651"/>
                  </a:lnTo>
                  <a:lnTo>
                    <a:pt x="1728391" y="1901032"/>
                  </a:lnTo>
                  <a:lnTo>
                    <a:pt x="1727600" y="1903017"/>
                  </a:lnTo>
                  <a:lnTo>
                    <a:pt x="1726017" y="1905001"/>
                  </a:lnTo>
                  <a:lnTo>
                    <a:pt x="1723246" y="1906985"/>
                  </a:lnTo>
                  <a:lnTo>
                    <a:pt x="1720476" y="1908176"/>
                  </a:lnTo>
                  <a:lnTo>
                    <a:pt x="1716518" y="1909367"/>
                  </a:lnTo>
                  <a:lnTo>
                    <a:pt x="1711769" y="1910160"/>
                  </a:lnTo>
                  <a:lnTo>
                    <a:pt x="1706228" y="1910954"/>
                  </a:lnTo>
                  <a:lnTo>
                    <a:pt x="1699104" y="1911351"/>
                  </a:lnTo>
                  <a:lnTo>
                    <a:pt x="1692376" y="1910954"/>
                  </a:lnTo>
                  <a:lnTo>
                    <a:pt x="1685648" y="1910557"/>
                  </a:lnTo>
                  <a:lnTo>
                    <a:pt x="1679711" y="1910160"/>
                  </a:lnTo>
                  <a:lnTo>
                    <a:pt x="1673774" y="1908970"/>
                  </a:lnTo>
                  <a:lnTo>
                    <a:pt x="1667838" y="1907779"/>
                  </a:lnTo>
                  <a:lnTo>
                    <a:pt x="1662297" y="1905795"/>
                  </a:lnTo>
                  <a:lnTo>
                    <a:pt x="1657548" y="1903810"/>
                  </a:lnTo>
                  <a:lnTo>
                    <a:pt x="1652403" y="1901826"/>
                  </a:lnTo>
                  <a:lnTo>
                    <a:pt x="1647653" y="1899445"/>
                  </a:lnTo>
                  <a:lnTo>
                    <a:pt x="1638550" y="1894285"/>
                  </a:lnTo>
                  <a:lnTo>
                    <a:pt x="1629448" y="1888729"/>
                  </a:lnTo>
                  <a:lnTo>
                    <a:pt x="1620741" y="1882379"/>
                  </a:lnTo>
                  <a:lnTo>
                    <a:pt x="1617179" y="1879998"/>
                  </a:lnTo>
                  <a:lnTo>
                    <a:pt x="1614408" y="1878807"/>
                  </a:lnTo>
                  <a:lnTo>
                    <a:pt x="1612825" y="1878807"/>
                  </a:lnTo>
                  <a:lnTo>
                    <a:pt x="1612033" y="1879204"/>
                  </a:lnTo>
                  <a:lnTo>
                    <a:pt x="1611638" y="1880792"/>
                  </a:lnTo>
                  <a:lnTo>
                    <a:pt x="1610846" y="1881982"/>
                  </a:lnTo>
                  <a:lnTo>
                    <a:pt x="1610450" y="1882776"/>
                  </a:lnTo>
                  <a:lnTo>
                    <a:pt x="1608867" y="1883173"/>
                  </a:lnTo>
                  <a:lnTo>
                    <a:pt x="1598973" y="1882776"/>
                  </a:lnTo>
                  <a:lnTo>
                    <a:pt x="1593432" y="1881982"/>
                  </a:lnTo>
                  <a:lnTo>
                    <a:pt x="1591453" y="1881585"/>
                  </a:lnTo>
                  <a:lnTo>
                    <a:pt x="1589870" y="1881188"/>
                  </a:lnTo>
                  <a:lnTo>
                    <a:pt x="1587891" y="1872457"/>
                  </a:lnTo>
                  <a:lnTo>
                    <a:pt x="1587100" y="1865313"/>
                  </a:lnTo>
                  <a:lnTo>
                    <a:pt x="1586308" y="1860154"/>
                  </a:lnTo>
                  <a:lnTo>
                    <a:pt x="1586308" y="1855391"/>
                  </a:lnTo>
                  <a:lnTo>
                    <a:pt x="1586308" y="1852216"/>
                  </a:lnTo>
                  <a:lnTo>
                    <a:pt x="1586704" y="1850232"/>
                  </a:lnTo>
                  <a:lnTo>
                    <a:pt x="1587100" y="1848644"/>
                  </a:lnTo>
                  <a:lnTo>
                    <a:pt x="1585912" y="1846263"/>
                  </a:lnTo>
                  <a:close/>
                  <a:moveTo>
                    <a:pt x="1360734" y="1846263"/>
                  </a:moveTo>
                  <a:lnTo>
                    <a:pt x="1449387" y="1846263"/>
                  </a:lnTo>
                  <a:lnTo>
                    <a:pt x="1448200" y="1848644"/>
                  </a:lnTo>
                  <a:lnTo>
                    <a:pt x="1448596" y="1850232"/>
                  </a:lnTo>
                  <a:lnTo>
                    <a:pt x="1448991" y="1852216"/>
                  </a:lnTo>
                  <a:lnTo>
                    <a:pt x="1448991" y="1855391"/>
                  </a:lnTo>
                  <a:lnTo>
                    <a:pt x="1448991" y="1860154"/>
                  </a:lnTo>
                  <a:lnTo>
                    <a:pt x="1448200" y="1865313"/>
                  </a:lnTo>
                  <a:lnTo>
                    <a:pt x="1447408" y="1872457"/>
                  </a:lnTo>
                  <a:lnTo>
                    <a:pt x="1445034" y="1881188"/>
                  </a:lnTo>
                  <a:lnTo>
                    <a:pt x="1443846" y="1881585"/>
                  </a:lnTo>
                  <a:lnTo>
                    <a:pt x="1441868" y="1881982"/>
                  </a:lnTo>
                  <a:lnTo>
                    <a:pt x="1436327" y="1882776"/>
                  </a:lnTo>
                  <a:lnTo>
                    <a:pt x="1426432" y="1883173"/>
                  </a:lnTo>
                  <a:lnTo>
                    <a:pt x="1424849" y="1882776"/>
                  </a:lnTo>
                  <a:lnTo>
                    <a:pt x="1424058" y="1881982"/>
                  </a:lnTo>
                  <a:lnTo>
                    <a:pt x="1423662" y="1880792"/>
                  </a:lnTo>
                  <a:lnTo>
                    <a:pt x="1423266" y="1879204"/>
                  </a:lnTo>
                  <a:lnTo>
                    <a:pt x="1422079" y="1878807"/>
                  </a:lnTo>
                  <a:lnTo>
                    <a:pt x="1420891" y="1878807"/>
                  </a:lnTo>
                  <a:lnTo>
                    <a:pt x="1417725" y="1879998"/>
                  </a:lnTo>
                  <a:lnTo>
                    <a:pt x="1414163" y="1882379"/>
                  </a:lnTo>
                  <a:lnTo>
                    <a:pt x="1405852" y="1888729"/>
                  </a:lnTo>
                  <a:lnTo>
                    <a:pt x="1396749" y="1894285"/>
                  </a:lnTo>
                  <a:lnTo>
                    <a:pt x="1387646" y="1899445"/>
                  </a:lnTo>
                  <a:lnTo>
                    <a:pt x="1382897" y="1901826"/>
                  </a:lnTo>
                  <a:lnTo>
                    <a:pt x="1377752" y="1903810"/>
                  </a:lnTo>
                  <a:lnTo>
                    <a:pt x="1373003" y="1905795"/>
                  </a:lnTo>
                  <a:lnTo>
                    <a:pt x="1367462" y="1907779"/>
                  </a:lnTo>
                  <a:lnTo>
                    <a:pt x="1361525" y="1908970"/>
                  </a:lnTo>
                  <a:lnTo>
                    <a:pt x="1355588" y="1910160"/>
                  </a:lnTo>
                  <a:lnTo>
                    <a:pt x="1349652" y="1910557"/>
                  </a:lnTo>
                  <a:lnTo>
                    <a:pt x="1342924" y="1910954"/>
                  </a:lnTo>
                  <a:lnTo>
                    <a:pt x="1336195" y="1911351"/>
                  </a:lnTo>
                  <a:lnTo>
                    <a:pt x="1329071" y="1910954"/>
                  </a:lnTo>
                  <a:lnTo>
                    <a:pt x="1323531" y="1910160"/>
                  </a:lnTo>
                  <a:lnTo>
                    <a:pt x="1318781" y="1909367"/>
                  </a:lnTo>
                  <a:lnTo>
                    <a:pt x="1314824" y="1908176"/>
                  </a:lnTo>
                  <a:lnTo>
                    <a:pt x="1312053" y="1906985"/>
                  </a:lnTo>
                  <a:lnTo>
                    <a:pt x="1309283" y="1905001"/>
                  </a:lnTo>
                  <a:lnTo>
                    <a:pt x="1307700" y="1903017"/>
                  </a:lnTo>
                  <a:lnTo>
                    <a:pt x="1306908" y="1901032"/>
                  </a:lnTo>
                  <a:lnTo>
                    <a:pt x="1306512" y="1898651"/>
                  </a:lnTo>
                  <a:lnTo>
                    <a:pt x="1306512" y="1896270"/>
                  </a:lnTo>
                  <a:lnTo>
                    <a:pt x="1307304" y="1893888"/>
                  </a:lnTo>
                  <a:lnTo>
                    <a:pt x="1308491" y="1890713"/>
                  </a:lnTo>
                  <a:lnTo>
                    <a:pt x="1310074" y="1888332"/>
                  </a:lnTo>
                  <a:lnTo>
                    <a:pt x="1314824" y="1882379"/>
                  </a:lnTo>
                  <a:lnTo>
                    <a:pt x="1320364" y="1876426"/>
                  </a:lnTo>
                  <a:lnTo>
                    <a:pt x="1326697" y="1870870"/>
                  </a:lnTo>
                  <a:lnTo>
                    <a:pt x="1333425" y="1864916"/>
                  </a:lnTo>
                  <a:lnTo>
                    <a:pt x="1340153" y="1860154"/>
                  </a:lnTo>
                  <a:lnTo>
                    <a:pt x="1346881" y="1855391"/>
                  </a:lnTo>
                  <a:lnTo>
                    <a:pt x="1356776" y="1848644"/>
                  </a:lnTo>
                  <a:lnTo>
                    <a:pt x="1360734" y="1846263"/>
                  </a:lnTo>
                  <a:close/>
                  <a:moveTo>
                    <a:pt x="449262" y="1846263"/>
                  </a:moveTo>
                  <a:lnTo>
                    <a:pt x="537671" y="1846263"/>
                  </a:lnTo>
                  <a:lnTo>
                    <a:pt x="542012" y="1848644"/>
                  </a:lnTo>
                  <a:lnTo>
                    <a:pt x="551880" y="1855391"/>
                  </a:lnTo>
                  <a:lnTo>
                    <a:pt x="558194" y="1860154"/>
                  </a:lnTo>
                  <a:lnTo>
                    <a:pt x="564904" y="1864916"/>
                  </a:lnTo>
                  <a:lnTo>
                    <a:pt x="571614" y="1870870"/>
                  </a:lnTo>
                  <a:lnTo>
                    <a:pt x="577929" y="1876426"/>
                  </a:lnTo>
                  <a:lnTo>
                    <a:pt x="583849" y="1882379"/>
                  </a:lnTo>
                  <a:lnTo>
                    <a:pt x="588190" y="1888332"/>
                  </a:lnTo>
                  <a:lnTo>
                    <a:pt x="589769" y="1890713"/>
                  </a:lnTo>
                  <a:lnTo>
                    <a:pt x="590953" y="1893888"/>
                  </a:lnTo>
                  <a:lnTo>
                    <a:pt x="591742" y="1896270"/>
                  </a:lnTo>
                  <a:lnTo>
                    <a:pt x="592137" y="1898651"/>
                  </a:lnTo>
                  <a:lnTo>
                    <a:pt x="591742" y="1901032"/>
                  </a:lnTo>
                  <a:lnTo>
                    <a:pt x="590558" y="1903017"/>
                  </a:lnTo>
                  <a:lnTo>
                    <a:pt x="589374" y="1905001"/>
                  </a:lnTo>
                  <a:lnTo>
                    <a:pt x="587006" y="1906985"/>
                  </a:lnTo>
                  <a:lnTo>
                    <a:pt x="583849" y="1908176"/>
                  </a:lnTo>
                  <a:lnTo>
                    <a:pt x="579902" y="1909367"/>
                  </a:lnTo>
                  <a:lnTo>
                    <a:pt x="575166" y="1910160"/>
                  </a:lnTo>
                  <a:lnTo>
                    <a:pt x="569246" y="1910954"/>
                  </a:lnTo>
                  <a:lnTo>
                    <a:pt x="562141" y="1911351"/>
                  </a:lnTo>
                  <a:lnTo>
                    <a:pt x="555432" y="1910954"/>
                  </a:lnTo>
                  <a:lnTo>
                    <a:pt x="549117" y="1910557"/>
                  </a:lnTo>
                  <a:lnTo>
                    <a:pt x="542802" y="1910160"/>
                  </a:lnTo>
                  <a:lnTo>
                    <a:pt x="536882" y="1908970"/>
                  </a:lnTo>
                  <a:lnTo>
                    <a:pt x="531356" y="1907779"/>
                  </a:lnTo>
                  <a:lnTo>
                    <a:pt x="526225" y="1905795"/>
                  </a:lnTo>
                  <a:lnTo>
                    <a:pt x="521094" y="1903810"/>
                  </a:lnTo>
                  <a:lnTo>
                    <a:pt x="515963" y="1901826"/>
                  </a:lnTo>
                  <a:lnTo>
                    <a:pt x="510833" y="1899445"/>
                  </a:lnTo>
                  <a:lnTo>
                    <a:pt x="501755" y="1894285"/>
                  </a:lnTo>
                  <a:lnTo>
                    <a:pt x="493072" y="1888729"/>
                  </a:lnTo>
                  <a:lnTo>
                    <a:pt x="484389" y="1882379"/>
                  </a:lnTo>
                  <a:lnTo>
                    <a:pt x="480837" y="1879998"/>
                  </a:lnTo>
                  <a:lnTo>
                    <a:pt x="478074" y="1878807"/>
                  </a:lnTo>
                  <a:lnTo>
                    <a:pt x="476495" y="1878807"/>
                  </a:lnTo>
                  <a:lnTo>
                    <a:pt x="475706" y="1879204"/>
                  </a:lnTo>
                  <a:lnTo>
                    <a:pt x="474916" y="1880792"/>
                  </a:lnTo>
                  <a:lnTo>
                    <a:pt x="474522" y="1881982"/>
                  </a:lnTo>
                  <a:lnTo>
                    <a:pt x="473732" y="1882776"/>
                  </a:lnTo>
                  <a:lnTo>
                    <a:pt x="472943" y="1883173"/>
                  </a:lnTo>
                  <a:lnTo>
                    <a:pt x="462681" y="1882776"/>
                  </a:lnTo>
                  <a:lnTo>
                    <a:pt x="457156" y="1881982"/>
                  </a:lnTo>
                  <a:lnTo>
                    <a:pt x="455182" y="1881585"/>
                  </a:lnTo>
                  <a:lnTo>
                    <a:pt x="453603" y="1881188"/>
                  </a:lnTo>
                  <a:lnTo>
                    <a:pt x="452025" y="1872457"/>
                  </a:lnTo>
                  <a:lnTo>
                    <a:pt x="450446" y="1865313"/>
                  </a:lnTo>
                  <a:lnTo>
                    <a:pt x="450051" y="1860154"/>
                  </a:lnTo>
                  <a:lnTo>
                    <a:pt x="450051" y="1855391"/>
                  </a:lnTo>
                  <a:lnTo>
                    <a:pt x="450051" y="1852216"/>
                  </a:lnTo>
                  <a:lnTo>
                    <a:pt x="450446" y="1850232"/>
                  </a:lnTo>
                  <a:lnTo>
                    <a:pt x="450841" y="1848644"/>
                  </a:lnTo>
                  <a:lnTo>
                    <a:pt x="449262" y="1846263"/>
                  </a:lnTo>
                  <a:close/>
                  <a:moveTo>
                    <a:pt x="224686" y="1846263"/>
                  </a:moveTo>
                  <a:lnTo>
                    <a:pt x="314325" y="1846263"/>
                  </a:lnTo>
                  <a:lnTo>
                    <a:pt x="313124" y="1848644"/>
                  </a:lnTo>
                  <a:lnTo>
                    <a:pt x="313124" y="1850232"/>
                  </a:lnTo>
                  <a:lnTo>
                    <a:pt x="313525" y="1852216"/>
                  </a:lnTo>
                  <a:lnTo>
                    <a:pt x="313925" y="1855391"/>
                  </a:lnTo>
                  <a:lnTo>
                    <a:pt x="313525" y="1860154"/>
                  </a:lnTo>
                  <a:lnTo>
                    <a:pt x="313124" y="1865313"/>
                  </a:lnTo>
                  <a:lnTo>
                    <a:pt x="311924" y="1872457"/>
                  </a:lnTo>
                  <a:lnTo>
                    <a:pt x="310323" y="1881188"/>
                  </a:lnTo>
                  <a:lnTo>
                    <a:pt x="308722" y="1881585"/>
                  </a:lnTo>
                  <a:lnTo>
                    <a:pt x="306321" y="1881982"/>
                  </a:lnTo>
                  <a:lnTo>
                    <a:pt x="300719" y="1882776"/>
                  </a:lnTo>
                  <a:lnTo>
                    <a:pt x="290715" y="1883173"/>
                  </a:lnTo>
                  <a:lnTo>
                    <a:pt x="289914" y="1882776"/>
                  </a:lnTo>
                  <a:lnTo>
                    <a:pt x="288714" y="1881982"/>
                  </a:lnTo>
                  <a:lnTo>
                    <a:pt x="288314" y="1880792"/>
                  </a:lnTo>
                  <a:lnTo>
                    <a:pt x="287513" y="1879204"/>
                  </a:lnTo>
                  <a:lnTo>
                    <a:pt x="286713" y="1878807"/>
                  </a:lnTo>
                  <a:lnTo>
                    <a:pt x="285112" y="1878807"/>
                  </a:lnTo>
                  <a:lnTo>
                    <a:pt x="282311" y="1879998"/>
                  </a:lnTo>
                  <a:lnTo>
                    <a:pt x="278709" y="1882379"/>
                  </a:lnTo>
                  <a:lnTo>
                    <a:pt x="270306" y="1888729"/>
                  </a:lnTo>
                  <a:lnTo>
                    <a:pt x="261102" y="1894285"/>
                  </a:lnTo>
                  <a:lnTo>
                    <a:pt x="251898" y="1899445"/>
                  </a:lnTo>
                  <a:lnTo>
                    <a:pt x="246695" y="1901826"/>
                  </a:lnTo>
                  <a:lnTo>
                    <a:pt x="242293" y="1903810"/>
                  </a:lnTo>
                  <a:lnTo>
                    <a:pt x="236691" y="1905795"/>
                  </a:lnTo>
                  <a:lnTo>
                    <a:pt x="231089" y="1907779"/>
                  </a:lnTo>
                  <a:lnTo>
                    <a:pt x="225486" y="1908970"/>
                  </a:lnTo>
                  <a:lnTo>
                    <a:pt x="219484" y="1910160"/>
                  </a:lnTo>
                  <a:lnTo>
                    <a:pt x="213081" y="1910557"/>
                  </a:lnTo>
                  <a:lnTo>
                    <a:pt x="206678" y="1910954"/>
                  </a:lnTo>
                  <a:lnTo>
                    <a:pt x="199875" y="1911351"/>
                  </a:lnTo>
                  <a:lnTo>
                    <a:pt x="192672" y="1910954"/>
                  </a:lnTo>
                  <a:lnTo>
                    <a:pt x="186669" y="1910160"/>
                  </a:lnTo>
                  <a:lnTo>
                    <a:pt x="182267" y="1909367"/>
                  </a:lnTo>
                  <a:lnTo>
                    <a:pt x="178266" y="1908176"/>
                  </a:lnTo>
                  <a:lnTo>
                    <a:pt x="175064" y="1906985"/>
                  </a:lnTo>
                  <a:lnTo>
                    <a:pt x="172663" y="1905001"/>
                  </a:lnTo>
                  <a:lnTo>
                    <a:pt x="171062" y="1903017"/>
                  </a:lnTo>
                  <a:lnTo>
                    <a:pt x="169862" y="1901032"/>
                  </a:lnTo>
                  <a:lnTo>
                    <a:pt x="169862" y="1898651"/>
                  </a:lnTo>
                  <a:lnTo>
                    <a:pt x="169862" y="1896270"/>
                  </a:lnTo>
                  <a:lnTo>
                    <a:pt x="170662" y="1893888"/>
                  </a:lnTo>
                  <a:lnTo>
                    <a:pt x="171863" y="1890713"/>
                  </a:lnTo>
                  <a:lnTo>
                    <a:pt x="173864" y="1888332"/>
                  </a:lnTo>
                  <a:lnTo>
                    <a:pt x="177865" y="1882379"/>
                  </a:lnTo>
                  <a:lnTo>
                    <a:pt x="183868" y="1876426"/>
                  </a:lnTo>
                  <a:lnTo>
                    <a:pt x="190271" y="1870870"/>
                  </a:lnTo>
                  <a:lnTo>
                    <a:pt x="197074" y="1864916"/>
                  </a:lnTo>
                  <a:lnTo>
                    <a:pt x="203877" y="1860154"/>
                  </a:lnTo>
                  <a:lnTo>
                    <a:pt x="210279" y="1855391"/>
                  </a:lnTo>
                  <a:lnTo>
                    <a:pt x="220284" y="1848644"/>
                  </a:lnTo>
                  <a:lnTo>
                    <a:pt x="224686" y="1846263"/>
                  </a:lnTo>
                  <a:close/>
                  <a:moveTo>
                    <a:pt x="1862137" y="1284288"/>
                  </a:moveTo>
                  <a:lnTo>
                    <a:pt x="1861739" y="1287447"/>
                  </a:lnTo>
                  <a:lnTo>
                    <a:pt x="1860144" y="1296135"/>
                  </a:lnTo>
                  <a:lnTo>
                    <a:pt x="1858151" y="1308772"/>
                  </a:lnTo>
                  <a:lnTo>
                    <a:pt x="1856557" y="1315880"/>
                  </a:lnTo>
                  <a:lnTo>
                    <a:pt x="1854564" y="1322988"/>
                  </a:lnTo>
                  <a:lnTo>
                    <a:pt x="1852172" y="1330097"/>
                  </a:lnTo>
                  <a:lnTo>
                    <a:pt x="1849781" y="1337205"/>
                  </a:lnTo>
                  <a:lnTo>
                    <a:pt x="1846194" y="1343918"/>
                  </a:lnTo>
                  <a:lnTo>
                    <a:pt x="1843005" y="1350237"/>
                  </a:lnTo>
                  <a:lnTo>
                    <a:pt x="1838620" y="1355370"/>
                  </a:lnTo>
                  <a:lnTo>
                    <a:pt x="1836627" y="1357345"/>
                  </a:lnTo>
                  <a:lnTo>
                    <a:pt x="1834634" y="1359714"/>
                  </a:lnTo>
                  <a:lnTo>
                    <a:pt x="1831844" y="1361294"/>
                  </a:lnTo>
                  <a:lnTo>
                    <a:pt x="1829453" y="1362478"/>
                  </a:lnTo>
                  <a:lnTo>
                    <a:pt x="1826264" y="1363268"/>
                  </a:lnTo>
                  <a:lnTo>
                    <a:pt x="1823474" y="1363663"/>
                  </a:lnTo>
                  <a:lnTo>
                    <a:pt x="1820285" y="1363663"/>
                  </a:lnTo>
                  <a:lnTo>
                    <a:pt x="1816698" y="1363663"/>
                  </a:lnTo>
                  <a:lnTo>
                    <a:pt x="1814306" y="1363268"/>
                  </a:lnTo>
                  <a:lnTo>
                    <a:pt x="1811117" y="1362873"/>
                  </a:lnTo>
                  <a:lnTo>
                    <a:pt x="1809124" y="1362084"/>
                  </a:lnTo>
                  <a:lnTo>
                    <a:pt x="1807131" y="1361294"/>
                  </a:lnTo>
                  <a:lnTo>
                    <a:pt x="1805138" y="1360109"/>
                  </a:lnTo>
                  <a:lnTo>
                    <a:pt x="1803544" y="1358135"/>
                  </a:lnTo>
                  <a:lnTo>
                    <a:pt x="1802348" y="1356555"/>
                  </a:lnTo>
                  <a:lnTo>
                    <a:pt x="1801153" y="1354975"/>
                  </a:lnTo>
                  <a:lnTo>
                    <a:pt x="1800355" y="1353001"/>
                  </a:lnTo>
                  <a:lnTo>
                    <a:pt x="1799558" y="1350237"/>
                  </a:lnTo>
                  <a:lnTo>
                    <a:pt x="1798362" y="1345498"/>
                  </a:lnTo>
                  <a:lnTo>
                    <a:pt x="1797964" y="1339969"/>
                  </a:lnTo>
                  <a:lnTo>
                    <a:pt x="1797565" y="1334835"/>
                  </a:lnTo>
                  <a:lnTo>
                    <a:pt x="1796369" y="1330886"/>
                  </a:lnTo>
                  <a:lnTo>
                    <a:pt x="1795971" y="1329702"/>
                  </a:lnTo>
                  <a:lnTo>
                    <a:pt x="1795174" y="1328912"/>
                  </a:lnTo>
                  <a:lnTo>
                    <a:pt x="1794376" y="1328122"/>
                  </a:lnTo>
                  <a:lnTo>
                    <a:pt x="1793579" y="1328122"/>
                  </a:lnTo>
                  <a:lnTo>
                    <a:pt x="1791985" y="1328122"/>
                  </a:lnTo>
                  <a:lnTo>
                    <a:pt x="1791188" y="1328517"/>
                  </a:lnTo>
                  <a:lnTo>
                    <a:pt x="1790390" y="1328912"/>
                  </a:lnTo>
                  <a:lnTo>
                    <a:pt x="1789992" y="1329702"/>
                  </a:lnTo>
                  <a:lnTo>
                    <a:pt x="1788796" y="1332071"/>
                  </a:lnTo>
                  <a:lnTo>
                    <a:pt x="1788398" y="1336020"/>
                  </a:lnTo>
                  <a:lnTo>
                    <a:pt x="1787999" y="1337995"/>
                  </a:lnTo>
                  <a:lnTo>
                    <a:pt x="1787600" y="1340759"/>
                  </a:lnTo>
                  <a:lnTo>
                    <a:pt x="1785209" y="1346288"/>
                  </a:lnTo>
                  <a:lnTo>
                    <a:pt x="1782020" y="1351816"/>
                  </a:lnTo>
                  <a:lnTo>
                    <a:pt x="1778034" y="1356950"/>
                  </a:lnTo>
                  <a:lnTo>
                    <a:pt x="1776440" y="1358529"/>
                  </a:lnTo>
                  <a:lnTo>
                    <a:pt x="1774845" y="1360504"/>
                  </a:lnTo>
                  <a:lnTo>
                    <a:pt x="1773251" y="1361294"/>
                  </a:lnTo>
                  <a:lnTo>
                    <a:pt x="1771657" y="1361294"/>
                  </a:lnTo>
                  <a:lnTo>
                    <a:pt x="1770859" y="1360899"/>
                  </a:lnTo>
                  <a:lnTo>
                    <a:pt x="1770062" y="1358924"/>
                  </a:lnTo>
                  <a:lnTo>
                    <a:pt x="1770062" y="1356555"/>
                  </a:lnTo>
                  <a:lnTo>
                    <a:pt x="1770062" y="1353396"/>
                  </a:lnTo>
                  <a:lnTo>
                    <a:pt x="1772454" y="1335230"/>
                  </a:lnTo>
                  <a:lnTo>
                    <a:pt x="1774048" y="1326148"/>
                  </a:lnTo>
                  <a:lnTo>
                    <a:pt x="1775643" y="1317460"/>
                  </a:lnTo>
                  <a:lnTo>
                    <a:pt x="1778034" y="1309957"/>
                  </a:lnTo>
                  <a:lnTo>
                    <a:pt x="1779628" y="1306797"/>
                  </a:lnTo>
                  <a:lnTo>
                    <a:pt x="1781223" y="1303638"/>
                  </a:lnTo>
                  <a:lnTo>
                    <a:pt x="1782817" y="1301269"/>
                  </a:lnTo>
                  <a:lnTo>
                    <a:pt x="1784810" y="1299689"/>
                  </a:lnTo>
                  <a:lnTo>
                    <a:pt x="1787202" y="1298110"/>
                  </a:lnTo>
                  <a:lnTo>
                    <a:pt x="1789593" y="1297715"/>
                  </a:lnTo>
                  <a:lnTo>
                    <a:pt x="1862137" y="1284288"/>
                  </a:lnTo>
                  <a:close/>
                  <a:moveTo>
                    <a:pt x="42862" y="1284288"/>
                  </a:moveTo>
                  <a:lnTo>
                    <a:pt x="114155" y="1297983"/>
                  </a:lnTo>
                  <a:lnTo>
                    <a:pt x="116114" y="1298386"/>
                  </a:lnTo>
                  <a:lnTo>
                    <a:pt x="118073" y="1299595"/>
                  </a:lnTo>
                  <a:lnTo>
                    <a:pt x="120423" y="1301609"/>
                  </a:lnTo>
                  <a:lnTo>
                    <a:pt x="121990" y="1303623"/>
                  </a:lnTo>
                  <a:lnTo>
                    <a:pt x="123557" y="1306845"/>
                  </a:lnTo>
                  <a:lnTo>
                    <a:pt x="125124" y="1310067"/>
                  </a:lnTo>
                  <a:lnTo>
                    <a:pt x="127474" y="1318123"/>
                  </a:lnTo>
                  <a:lnTo>
                    <a:pt x="129433" y="1326985"/>
                  </a:lnTo>
                  <a:lnTo>
                    <a:pt x="130608" y="1335847"/>
                  </a:lnTo>
                  <a:lnTo>
                    <a:pt x="133350" y="1354376"/>
                  </a:lnTo>
                  <a:lnTo>
                    <a:pt x="133350" y="1358001"/>
                  </a:lnTo>
                  <a:lnTo>
                    <a:pt x="132958" y="1360820"/>
                  </a:lnTo>
                  <a:lnTo>
                    <a:pt x="132566" y="1362029"/>
                  </a:lnTo>
                  <a:lnTo>
                    <a:pt x="131000" y="1362834"/>
                  </a:lnTo>
                  <a:lnTo>
                    <a:pt x="129824" y="1362432"/>
                  </a:lnTo>
                  <a:lnTo>
                    <a:pt x="128257" y="1361626"/>
                  </a:lnTo>
                  <a:lnTo>
                    <a:pt x="126691" y="1360418"/>
                  </a:lnTo>
                  <a:lnTo>
                    <a:pt x="124732" y="1358001"/>
                  </a:lnTo>
                  <a:lnTo>
                    <a:pt x="121598" y="1353167"/>
                  </a:lnTo>
                  <a:lnTo>
                    <a:pt x="118073" y="1347528"/>
                  </a:lnTo>
                  <a:lnTo>
                    <a:pt x="116114" y="1341486"/>
                  </a:lnTo>
                  <a:lnTo>
                    <a:pt x="115331" y="1339069"/>
                  </a:lnTo>
                  <a:lnTo>
                    <a:pt x="115331" y="1336652"/>
                  </a:lnTo>
                  <a:lnTo>
                    <a:pt x="114939" y="1333430"/>
                  </a:lnTo>
                  <a:lnTo>
                    <a:pt x="113764" y="1330610"/>
                  </a:lnTo>
                  <a:lnTo>
                    <a:pt x="112980" y="1329805"/>
                  </a:lnTo>
                  <a:lnTo>
                    <a:pt x="111805" y="1328999"/>
                  </a:lnTo>
                  <a:lnTo>
                    <a:pt x="111022" y="1328596"/>
                  </a:lnTo>
                  <a:lnTo>
                    <a:pt x="110238" y="1328596"/>
                  </a:lnTo>
                  <a:lnTo>
                    <a:pt x="109455" y="1328999"/>
                  </a:lnTo>
                  <a:lnTo>
                    <a:pt x="108671" y="1329402"/>
                  </a:lnTo>
                  <a:lnTo>
                    <a:pt x="107888" y="1330610"/>
                  </a:lnTo>
                  <a:lnTo>
                    <a:pt x="107104" y="1332221"/>
                  </a:lnTo>
                  <a:lnTo>
                    <a:pt x="106321" y="1335444"/>
                  </a:lnTo>
                  <a:lnTo>
                    <a:pt x="105929" y="1341083"/>
                  </a:lnTo>
                  <a:lnTo>
                    <a:pt x="105146" y="1346722"/>
                  </a:lnTo>
                  <a:lnTo>
                    <a:pt x="104362" y="1351556"/>
                  </a:lnTo>
                  <a:lnTo>
                    <a:pt x="103579" y="1353973"/>
                  </a:lnTo>
                  <a:lnTo>
                    <a:pt x="102795" y="1355987"/>
                  </a:lnTo>
                  <a:lnTo>
                    <a:pt x="101620" y="1358001"/>
                  </a:lnTo>
                  <a:lnTo>
                    <a:pt x="100445" y="1360015"/>
                  </a:lnTo>
                  <a:lnTo>
                    <a:pt x="98487" y="1361223"/>
                  </a:lnTo>
                  <a:lnTo>
                    <a:pt x="96920" y="1362432"/>
                  </a:lnTo>
                  <a:lnTo>
                    <a:pt x="94961" y="1363237"/>
                  </a:lnTo>
                  <a:lnTo>
                    <a:pt x="92611" y="1364043"/>
                  </a:lnTo>
                  <a:lnTo>
                    <a:pt x="89869" y="1364848"/>
                  </a:lnTo>
                  <a:lnTo>
                    <a:pt x="87127" y="1365251"/>
                  </a:lnTo>
                  <a:lnTo>
                    <a:pt x="80467" y="1364848"/>
                  </a:lnTo>
                  <a:lnTo>
                    <a:pt x="77725" y="1364446"/>
                  </a:lnTo>
                  <a:lnTo>
                    <a:pt x="74983" y="1363640"/>
                  </a:lnTo>
                  <a:lnTo>
                    <a:pt x="72633" y="1362432"/>
                  </a:lnTo>
                  <a:lnTo>
                    <a:pt x="69891" y="1360820"/>
                  </a:lnTo>
                  <a:lnTo>
                    <a:pt x="67932" y="1358806"/>
                  </a:lnTo>
                  <a:lnTo>
                    <a:pt x="65190" y="1356792"/>
                  </a:lnTo>
                  <a:lnTo>
                    <a:pt x="61665" y="1351153"/>
                  </a:lnTo>
                  <a:lnTo>
                    <a:pt x="57747" y="1345111"/>
                  </a:lnTo>
                  <a:lnTo>
                    <a:pt x="55005" y="1338263"/>
                  </a:lnTo>
                  <a:lnTo>
                    <a:pt x="52655" y="1331013"/>
                  </a:lnTo>
                  <a:lnTo>
                    <a:pt x="49913" y="1323360"/>
                  </a:lnTo>
                  <a:lnTo>
                    <a:pt x="48346" y="1316109"/>
                  </a:lnTo>
                  <a:lnTo>
                    <a:pt x="46779" y="1308859"/>
                  </a:lnTo>
                  <a:lnTo>
                    <a:pt x="44037" y="1296372"/>
                  </a:lnTo>
                  <a:lnTo>
                    <a:pt x="43254" y="1287511"/>
                  </a:lnTo>
                  <a:lnTo>
                    <a:pt x="42862" y="1284288"/>
                  </a:lnTo>
                  <a:close/>
                  <a:moveTo>
                    <a:pt x="1298517" y="998258"/>
                  </a:moveTo>
                  <a:lnTo>
                    <a:pt x="1247697" y="1005006"/>
                  </a:lnTo>
                  <a:lnTo>
                    <a:pt x="970168" y="1039940"/>
                  </a:lnTo>
                  <a:lnTo>
                    <a:pt x="956272" y="1045895"/>
                  </a:lnTo>
                  <a:lnTo>
                    <a:pt x="928877" y="1057010"/>
                  </a:lnTo>
                  <a:lnTo>
                    <a:pt x="879644" y="1076859"/>
                  </a:lnTo>
                  <a:lnTo>
                    <a:pt x="925700" y="1070905"/>
                  </a:lnTo>
                  <a:lnTo>
                    <a:pt x="946743" y="1068523"/>
                  </a:lnTo>
                  <a:lnTo>
                    <a:pt x="1317972" y="1020885"/>
                  </a:lnTo>
                  <a:lnTo>
                    <a:pt x="1314399" y="1016122"/>
                  </a:lnTo>
                  <a:lnTo>
                    <a:pt x="1298517" y="998258"/>
                  </a:lnTo>
                  <a:close/>
                  <a:moveTo>
                    <a:pt x="1085309" y="949429"/>
                  </a:moveTo>
                  <a:lnTo>
                    <a:pt x="951111" y="956178"/>
                  </a:lnTo>
                  <a:lnTo>
                    <a:pt x="912995" y="958163"/>
                  </a:lnTo>
                  <a:lnTo>
                    <a:pt x="891952" y="958957"/>
                  </a:lnTo>
                  <a:lnTo>
                    <a:pt x="653731" y="981585"/>
                  </a:lnTo>
                  <a:lnTo>
                    <a:pt x="641819" y="988730"/>
                  </a:lnTo>
                  <a:lnTo>
                    <a:pt x="569956" y="1031207"/>
                  </a:lnTo>
                  <a:lnTo>
                    <a:pt x="947934" y="971263"/>
                  </a:lnTo>
                  <a:lnTo>
                    <a:pt x="990814" y="964515"/>
                  </a:lnTo>
                  <a:lnTo>
                    <a:pt x="999549" y="962927"/>
                  </a:lnTo>
                  <a:lnTo>
                    <a:pt x="1085309" y="949429"/>
                  </a:lnTo>
                  <a:close/>
                  <a:moveTo>
                    <a:pt x="606483" y="818030"/>
                  </a:moveTo>
                  <a:lnTo>
                    <a:pt x="609660" y="823191"/>
                  </a:lnTo>
                  <a:lnTo>
                    <a:pt x="612836" y="831527"/>
                  </a:lnTo>
                  <a:lnTo>
                    <a:pt x="621174" y="852964"/>
                  </a:lnTo>
                  <a:lnTo>
                    <a:pt x="619188" y="828351"/>
                  </a:lnTo>
                  <a:lnTo>
                    <a:pt x="606483" y="818030"/>
                  </a:lnTo>
                  <a:close/>
                  <a:moveTo>
                    <a:pt x="1283033" y="812472"/>
                  </a:moveTo>
                  <a:lnTo>
                    <a:pt x="1282239" y="812869"/>
                  </a:lnTo>
                  <a:lnTo>
                    <a:pt x="1281445" y="814060"/>
                  </a:lnTo>
                  <a:lnTo>
                    <a:pt x="1273504" y="824381"/>
                  </a:lnTo>
                  <a:lnTo>
                    <a:pt x="1265960" y="835100"/>
                  </a:lnTo>
                  <a:lnTo>
                    <a:pt x="1263578" y="838276"/>
                  </a:lnTo>
                  <a:lnTo>
                    <a:pt x="1256034" y="951811"/>
                  </a:lnTo>
                  <a:lnTo>
                    <a:pt x="1261990" y="924023"/>
                  </a:lnTo>
                  <a:lnTo>
                    <a:pt x="1268342" y="897425"/>
                  </a:lnTo>
                  <a:lnTo>
                    <a:pt x="1279062" y="850185"/>
                  </a:lnTo>
                  <a:lnTo>
                    <a:pt x="1282239" y="832321"/>
                  </a:lnTo>
                  <a:lnTo>
                    <a:pt x="1283430" y="825175"/>
                  </a:lnTo>
                  <a:lnTo>
                    <a:pt x="1284621" y="819618"/>
                  </a:lnTo>
                  <a:lnTo>
                    <a:pt x="1284621" y="815251"/>
                  </a:lnTo>
                  <a:lnTo>
                    <a:pt x="1283827" y="812869"/>
                  </a:lnTo>
                  <a:lnTo>
                    <a:pt x="1283430" y="812472"/>
                  </a:lnTo>
                  <a:lnTo>
                    <a:pt x="1283033" y="812472"/>
                  </a:lnTo>
                  <a:close/>
                  <a:moveTo>
                    <a:pt x="266522" y="615950"/>
                  </a:moveTo>
                  <a:lnTo>
                    <a:pt x="270489" y="616347"/>
                  </a:lnTo>
                  <a:lnTo>
                    <a:pt x="273661" y="619521"/>
                  </a:lnTo>
                  <a:lnTo>
                    <a:pt x="344258" y="879386"/>
                  </a:lnTo>
                  <a:lnTo>
                    <a:pt x="345448" y="868674"/>
                  </a:lnTo>
                  <a:lnTo>
                    <a:pt x="370434" y="687760"/>
                  </a:lnTo>
                  <a:lnTo>
                    <a:pt x="364485" y="673081"/>
                  </a:lnTo>
                  <a:lnTo>
                    <a:pt x="370831" y="674271"/>
                  </a:lnTo>
                  <a:lnTo>
                    <a:pt x="377573" y="675858"/>
                  </a:lnTo>
                  <a:lnTo>
                    <a:pt x="383919" y="676255"/>
                  </a:lnTo>
                  <a:lnTo>
                    <a:pt x="390265" y="676652"/>
                  </a:lnTo>
                  <a:lnTo>
                    <a:pt x="396214" y="676255"/>
                  </a:lnTo>
                  <a:lnTo>
                    <a:pt x="402957" y="675858"/>
                  </a:lnTo>
                  <a:lnTo>
                    <a:pt x="409699" y="674668"/>
                  </a:lnTo>
                  <a:lnTo>
                    <a:pt x="416045" y="673478"/>
                  </a:lnTo>
                  <a:lnTo>
                    <a:pt x="412872" y="683793"/>
                  </a:lnTo>
                  <a:lnTo>
                    <a:pt x="409699" y="694108"/>
                  </a:lnTo>
                  <a:lnTo>
                    <a:pt x="407716" y="704820"/>
                  </a:lnTo>
                  <a:lnTo>
                    <a:pt x="406526" y="716326"/>
                  </a:lnTo>
                  <a:lnTo>
                    <a:pt x="406129" y="724657"/>
                  </a:lnTo>
                  <a:lnTo>
                    <a:pt x="405733" y="734973"/>
                  </a:lnTo>
                  <a:lnTo>
                    <a:pt x="405733" y="746875"/>
                  </a:lnTo>
                  <a:lnTo>
                    <a:pt x="406526" y="759967"/>
                  </a:lnTo>
                  <a:lnTo>
                    <a:pt x="407319" y="774250"/>
                  </a:lnTo>
                  <a:lnTo>
                    <a:pt x="408509" y="789326"/>
                  </a:lnTo>
                  <a:lnTo>
                    <a:pt x="412079" y="823049"/>
                  </a:lnTo>
                  <a:lnTo>
                    <a:pt x="416045" y="859549"/>
                  </a:lnTo>
                  <a:lnTo>
                    <a:pt x="421597" y="897636"/>
                  </a:lnTo>
                  <a:lnTo>
                    <a:pt x="427546" y="936914"/>
                  </a:lnTo>
                  <a:lnTo>
                    <a:pt x="433496" y="976191"/>
                  </a:lnTo>
                  <a:lnTo>
                    <a:pt x="445791" y="1051175"/>
                  </a:lnTo>
                  <a:lnTo>
                    <a:pt x="456896" y="1114257"/>
                  </a:lnTo>
                  <a:lnTo>
                    <a:pt x="468398" y="1176546"/>
                  </a:lnTo>
                  <a:lnTo>
                    <a:pt x="469587" y="1181703"/>
                  </a:lnTo>
                  <a:lnTo>
                    <a:pt x="471967" y="1187258"/>
                  </a:lnTo>
                  <a:lnTo>
                    <a:pt x="474347" y="1192415"/>
                  </a:lnTo>
                  <a:lnTo>
                    <a:pt x="477123" y="1197573"/>
                  </a:lnTo>
                  <a:lnTo>
                    <a:pt x="481089" y="1201937"/>
                  </a:lnTo>
                  <a:lnTo>
                    <a:pt x="485055" y="1206301"/>
                  </a:lnTo>
                  <a:lnTo>
                    <a:pt x="489418" y="1210269"/>
                  </a:lnTo>
                  <a:lnTo>
                    <a:pt x="494177" y="1213046"/>
                  </a:lnTo>
                  <a:lnTo>
                    <a:pt x="500920" y="1217410"/>
                  </a:lnTo>
                  <a:lnTo>
                    <a:pt x="508059" y="1220187"/>
                  </a:lnTo>
                  <a:lnTo>
                    <a:pt x="515594" y="1222964"/>
                  </a:lnTo>
                  <a:lnTo>
                    <a:pt x="523527" y="1225345"/>
                  </a:lnTo>
                  <a:lnTo>
                    <a:pt x="531459" y="1227329"/>
                  </a:lnTo>
                  <a:lnTo>
                    <a:pt x="540581" y="1228519"/>
                  </a:lnTo>
                  <a:lnTo>
                    <a:pt x="549306" y="1228915"/>
                  </a:lnTo>
                  <a:lnTo>
                    <a:pt x="558428" y="1229312"/>
                  </a:lnTo>
                  <a:lnTo>
                    <a:pt x="566757" y="1229312"/>
                  </a:lnTo>
                  <a:lnTo>
                    <a:pt x="574689" y="1228519"/>
                  </a:lnTo>
                  <a:lnTo>
                    <a:pt x="583018" y="1228122"/>
                  </a:lnTo>
                  <a:lnTo>
                    <a:pt x="590950" y="1226932"/>
                  </a:lnTo>
                  <a:lnTo>
                    <a:pt x="595313" y="1274937"/>
                  </a:lnTo>
                  <a:lnTo>
                    <a:pt x="591347" y="1282476"/>
                  </a:lnTo>
                  <a:lnTo>
                    <a:pt x="588174" y="1290410"/>
                  </a:lnTo>
                  <a:lnTo>
                    <a:pt x="585398" y="1298742"/>
                  </a:lnTo>
                  <a:lnTo>
                    <a:pt x="583018" y="1306677"/>
                  </a:lnTo>
                  <a:lnTo>
                    <a:pt x="581432" y="1314612"/>
                  </a:lnTo>
                  <a:lnTo>
                    <a:pt x="579845" y="1322150"/>
                  </a:lnTo>
                  <a:lnTo>
                    <a:pt x="577466" y="1336829"/>
                  </a:lnTo>
                  <a:lnTo>
                    <a:pt x="573896" y="1342780"/>
                  </a:lnTo>
                  <a:lnTo>
                    <a:pt x="540581" y="1790304"/>
                  </a:lnTo>
                  <a:lnTo>
                    <a:pt x="537011" y="1789908"/>
                  </a:lnTo>
                  <a:lnTo>
                    <a:pt x="448170" y="1789908"/>
                  </a:lnTo>
                  <a:lnTo>
                    <a:pt x="444997" y="1789908"/>
                  </a:lnTo>
                  <a:lnTo>
                    <a:pt x="441428" y="1790304"/>
                  </a:lnTo>
                  <a:lnTo>
                    <a:pt x="434685" y="1792288"/>
                  </a:lnTo>
                  <a:lnTo>
                    <a:pt x="390265" y="1442759"/>
                  </a:lnTo>
                  <a:lnTo>
                    <a:pt x="383919" y="1443156"/>
                  </a:lnTo>
                  <a:lnTo>
                    <a:pt x="377970" y="1443553"/>
                  </a:lnTo>
                  <a:lnTo>
                    <a:pt x="373607" y="1443156"/>
                  </a:lnTo>
                  <a:lnTo>
                    <a:pt x="369641" y="1442759"/>
                  </a:lnTo>
                  <a:lnTo>
                    <a:pt x="327600" y="1792288"/>
                  </a:lnTo>
                  <a:lnTo>
                    <a:pt x="320461" y="1790304"/>
                  </a:lnTo>
                  <a:lnTo>
                    <a:pt x="316892" y="1789908"/>
                  </a:lnTo>
                  <a:lnTo>
                    <a:pt x="312926" y="1789908"/>
                  </a:lnTo>
                  <a:lnTo>
                    <a:pt x="224085" y="1789908"/>
                  </a:lnTo>
                  <a:lnTo>
                    <a:pt x="221309" y="1790304"/>
                  </a:lnTo>
                  <a:lnTo>
                    <a:pt x="218532" y="1790701"/>
                  </a:lnTo>
                  <a:lnTo>
                    <a:pt x="187597" y="1376503"/>
                  </a:lnTo>
                  <a:lnTo>
                    <a:pt x="188787" y="1369759"/>
                  </a:lnTo>
                  <a:lnTo>
                    <a:pt x="189580" y="1363014"/>
                  </a:lnTo>
                  <a:lnTo>
                    <a:pt x="189977" y="1355873"/>
                  </a:lnTo>
                  <a:lnTo>
                    <a:pt x="189580" y="1348335"/>
                  </a:lnTo>
                  <a:lnTo>
                    <a:pt x="188390" y="1338416"/>
                  </a:lnTo>
                  <a:lnTo>
                    <a:pt x="187200" y="1327704"/>
                  </a:lnTo>
                  <a:lnTo>
                    <a:pt x="184821" y="1315802"/>
                  </a:lnTo>
                  <a:lnTo>
                    <a:pt x="182044" y="1303503"/>
                  </a:lnTo>
                  <a:lnTo>
                    <a:pt x="179665" y="1297552"/>
                  </a:lnTo>
                  <a:lnTo>
                    <a:pt x="177682" y="1291601"/>
                  </a:lnTo>
                  <a:lnTo>
                    <a:pt x="175302" y="1285649"/>
                  </a:lnTo>
                  <a:lnTo>
                    <a:pt x="172526" y="1279698"/>
                  </a:lnTo>
                  <a:lnTo>
                    <a:pt x="169353" y="1274144"/>
                  </a:lnTo>
                  <a:lnTo>
                    <a:pt x="165783" y="1268590"/>
                  </a:lnTo>
                  <a:lnTo>
                    <a:pt x="161817" y="1263829"/>
                  </a:lnTo>
                  <a:lnTo>
                    <a:pt x="157058" y="1259465"/>
                  </a:lnTo>
                  <a:lnTo>
                    <a:pt x="149919" y="1178133"/>
                  </a:lnTo>
                  <a:lnTo>
                    <a:pt x="144763" y="1121795"/>
                  </a:lnTo>
                  <a:lnTo>
                    <a:pt x="140004" y="1058317"/>
                  </a:lnTo>
                  <a:lnTo>
                    <a:pt x="124536" y="836538"/>
                  </a:lnTo>
                  <a:lnTo>
                    <a:pt x="118587" y="831381"/>
                  </a:lnTo>
                  <a:lnTo>
                    <a:pt x="113034" y="825430"/>
                  </a:lnTo>
                  <a:lnTo>
                    <a:pt x="112637" y="825033"/>
                  </a:lnTo>
                  <a:lnTo>
                    <a:pt x="111844" y="825430"/>
                  </a:lnTo>
                  <a:lnTo>
                    <a:pt x="111051" y="827413"/>
                  </a:lnTo>
                  <a:lnTo>
                    <a:pt x="110654" y="831381"/>
                  </a:lnTo>
                  <a:lnTo>
                    <a:pt x="110258" y="836142"/>
                  </a:lnTo>
                  <a:lnTo>
                    <a:pt x="110258" y="851614"/>
                  </a:lnTo>
                  <a:lnTo>
                    <a:pt x="110258" y="871452"/>
                  </a:lnTo>
                  <a:lnTo>
                    <a:pt x="111051" y="925012"/>
                  </a:lnTo>
                  <a:lnTo>
                    <a:pt x="113827" y="990474"/>
                  </a:lnTo>
                  <a:lnTo>
                    <a:pt x="116603" y="1061491"/>
                  </a:lnTo>
                  <a:lnTo>
                    <a:pt x="119776" y="1131317"/>
                  </a:lnTo>
                  <a:lnTo>
                    <a:pt x="122949" y="1194002"/>
                  </a:lnTo>
                  <a:lnTo>
                    <a:pt x="126519" y="1243595"/>
                  </a:lnTo>
                  <a:lnTo>
                    <a:pt x="124536" y="1243198"/>
                  </a:lnTo>
                  <a:lnTo>
                    <a:pt x="122553" y="1242801"/>
                  </a:lnTo>
                  <a:lnTo>
                    <a:pt x="52353" y="1229312"/>
                  </a:lnTo>
                  <a:lnTo>
                    <a:pt x="47197" y="1228915"/>
                  </a:lnTo>
                  <a:lnTo>
                    <a:pt x="42041" y="1228519"/>
                  </a:lnTo>
                  <a:lnTo>
                    <a:pt x="36091" y="1228915"/>
                  </a:lnTo>
                  <a:lnTo>
                    <a:pt x="30539" y="1229709"/>
                  </a:lnTo>
                  <a:lnTo>
                    <a:pt x="27763" y="1205508"/>
                  </a:lnTo>
                  <a:lnTo>
                    <a:pt x="24590" y="1176942"/>
                  </a:lnTo>
                  <a:lnTo>
                    <a:pt x="21417" y="1145203"/>
                  </a:lnTo>
                  <a:lnTo>
                    <a:pt x="18244" y="1110290"/>
                  </a:lnTo>
                  <a:lnTo>
                    <a:pt x="12295" y="1036099"/>
                  </a:lnTo>
                  <a:lnTo>
                    <a:pt x="7139" y="959925"/>
                  </a:lnTo>
                  <a:lnTo>
                    <a:pt x="3173" y="887321"/>
                  </a:lnTo>
                  <a:lnTo>
                    <a:pt x="1586" y="853995"/>
                  </a:lnTo>
                  <a:lnTo>
                    <a:pt x="793" y="824636"/>
                  </a:lnTo>
                  <a:lnTo>
                    <a:pt x="0" y="798848"/>
                  </a:lnTo>
                  <a:lnTo>
                    <a:pt x="0" y="777424"/>
                  </a:lnTo>
                  <a:lnTo>
                    <a:pt x="396" y="761554"/>
                  </a:lnTo>
                  <a:lnTo>
                    <a:pt x="793" y="755603"/>
                  </a:lnTo>
                  <a:lnTo>
                    <a:pt x="1190" y="752032"/>
                  </a:lnTo>
                  <a:lnTo>
                    <a:pt x="1983" y="744494"/>
                  </a:lnTo>
                  <a:lnTo>
                    <a:pt x="3569" y="737353"/>
                  </a:lnTo>
                  <a:lnTo>
                    <a:pt x="5949" y="730608"/>
                  </a:lnTo>
                  <a:lnTo>
                    <a:pt x="8725" y="723864"/>
                  </a:lnTo>
                  <a:lnTo>
                    <a:pt x="12691" y="717516"/>
                  </a:lnTo>
                  <a:lnTo>
                    <a:pt x="16658" y="711168"/>
                  </a:lnTo>
                  <a:lnTo>
                    <a:pt x="21813" y="705217"/>
                  </a:lnTo>
                  <a:lnTo>
                    <a:pt x="27763" y="699266"/>
                  </a:lnTo>
                  <a:lnTo>
                    <a:pt x="33712" y="693711"/>
                  </a:lnTo>
                  <a:lnTo>
                    <a:pt x="40454" y="688157"/>
                  </a:lnTo>
                  <a:lnTo>
                    <a:pt x="47593" y="683396"/>
                  </a:lnTo>
                  <a:lnTo>
                    <a:pt x="55525" y="678239"/>
                  </a:lnTo>
                  <a:lnTo>
                    <a:pt x="63458" y="673478"/>
                  </a:lnTo>
                  <a:lnTo>
                    <a:pt x="72183" y="669113"/>
                  </a:lnTo>
                  <a:lnTo>
                    <a:pt x="81305" y="664353"/>
                  </a:lnTo>
                  <a:lnTo>
                    <a:pt x="90427" y="659988"/>
                  </a:lnTo>
                  <a:lnTo>
                    <a:pt x="99946" y="656418"/>
                  </a:lnTo>
                  <a:lnTo>
                    <a:pt x="109861" y="652450"/>
                  </a:lnTo>
                  <a:lnTo>
                    <a:pt x="130485" y="645309"/>
                  </a:lnTo>
                  <a:lnTo>
                    <a:pt x="151902" y="638564"/>
                  </a:lnTo>
                  <a:lnTo>
                    <a:pt x="174112" y="633010"/>
                  </a:lnTo>
                  <a:lnTo>
                    <a:pt x="196322" y="627456"/>
                  </a:lnTo>
                  <a:lnTo>
                    <a:pt x="218532" y="623488"/>
                  </a:lnTo>
                  <a:lnTo>
                    <a:pt x="241139" y="619521"/>
                  </a:lnTo>
                  <a:lnTo>
                    <a:pt x="262953" y="616347"/>
                  </a:lnTo>
                  <a:lnTo>
                    <a:pt x="266522" y="615950"/>
                  </a:lnTo>
                  <a:close/>
                  <a:moveTo>
                    <a:pt x="1664891" y="614363"/>
                  </a:moveTo>
                  <a:lnTo>
                    <a:pt x="1675210" y="614363"/>
                  </a:lnTo>
                  <a:lnTo>
                    <a:pt x="1686322" y="614760"/>
                  </a:lnTo>
                  <a:lnTo>
                    <a:pt x="1697038" y="615554"/>
                  </a:lnTo>
                  <a:lnTo>
                    <a:pt x="1707754" y="617142"/>
                  </a:lnTo>
                  <a:lnTo>
                    <a:pt x="1718866" y="619127"/>
                  </a:lnTo>
                  <a:lnTo>
                    <a:pt x="1729582" y="621906"/>
                  </a:lnTo>
                  <a:lnTo>
                    <a:pt x="1740297" y="624288"/>
                  </a:lnTo>
                  <a:lnTo>
                    <a:pt x="1750616" y="627861"/>
                  </a:lnTo>
                  <a:lnTo>
                    <a:pt x="1761729" y="631435"/>
                  </a:lnTo>
                  <a:lnTo>
                    <a:pt x="1772047" y="635405"/>
                  </a:lnTo>
                  <a:lnTo>
                    <a:pt x="1782366" y="638978"/>
                  </a:lnTo>
                  <a:lnTo>
                    <a:pt x="1792288" y="643742"/>
                  </a:lnTo>
                  <a:lnTo>
                    <a:pt x="1802210" y="648506"/>
                  </a:lnTo>
                  <a:lnTo>
                    <a:pt x="1821260" y="657637"/>
                  </a:lnTo>
                  <a:lnTo>
                    <a:pt x="1838326" y="667562"/>
                  </a:lnTo>
                  <a:lnTo>
                    <a:pt x="1854994" y="677885"/>
                  </a:lnTo>
                  <a:lnTo>
                    <a:pt x="1869282" y="687810"/>
                  </a:lnTo>
                  <a:lnTo>
                    <a:pt x="1881982" y="697338"/>
                  </a:lnTo>
                  <a:lnTo>
                    <a:pt x="1892301" y="706072"/>
                  </a:lnTo>
                  <a:lnTo>
                    <a:pt x="1900635" y="714012"/>
                  </a:lnTo>
                  <a:lnTo>
                    <a:pt x="1903810" y="717585"/>
                  </a:lnTo>
                  <a:lnTo>
                    <a:pt x="1905794" y="720761"/>
                  </a:lnTo>
                  <a:lnTo>
                    <a:pt x="1907779" y="723541"/>
                  </a:lnTo>
                  <a:lnTo>
                    <a:pt x="1908969" y="725923"/>
                  </a:lnTo>
                  <a:lnTo>
                    <a:pt x="1909366" y="730290"/>
                  </a:lnTo>
                  <a:lnTo>
                    <a:pt x="1909763" y="735848"/>
                  </a:lnTo>
                  <a:lnTo>
                    <a:pt x="1909763" y="752125"/>
                  </a:lnTo>
                  <a:lnTo>
                    <a:pt x="1908969" y="773961"/>
                  </a:lnTo>
                  <a:lnTo>
                    <a:pt x="1907779" y="800957"/>
                  </a:lnTo>
                  <a:lnTo>
                    <a:pt x="1905794" y="832321"/>
                  </a:lnTo>
                  <a:lnTo>
                    <a:pt x="1903413" y="866861"/>
                  </a:lnTo>
                  <a:lnTo>
                    <a:pt x="1897460" y="942689"/>
                  </a:lnTo>
                  <a:lnTo>
                    <a:pt x="1890316" y="1022885"/>
                  </a:lnTo>
                  <a:lnTo>
                    <a:pt x="1882379" y="1101096"/>
                  </a:lnTo>
                  <a:lnTo>
                    <a:pt x="1878410" y="1137621"/>
                  </a:lnTo>
                  <a:lnTo>
                    <a:pt x="1874838" y="1171366"/>
                  </a:lnTo>
                  <a:lnTo>
                    <a:pt x="1870869" y="1201739"/>
                  </a:lnTo>
                  <a:lnTo>
                    <a:pt x="1867298" y="1227345"/>
                  </a:lnTo>
                  <a:lnTo>
                    <a:pt x="1863726" y="1226948"/>
                  </a:lnTo>
                  <a:lnTo>
                    <a:pt x="1860948" y="1226948"/>
                  </a:lnTo>
                  <a:lnTo>
                    <a:pt x="1855391" y="1226948"/>
                  </a:lnTo>
                  <a:lnTo>
                    <a:pt x="1850232" y="1227742"/>
                  </a:lnTo>
                  <a:lnTo>
                    <a:pt x="1784351" y="1240049"/>
                  </a:lnTo>
                  <a:lnTo>
                    <a:pt x="1786732" y="1190026"/>
                  </a:lnTo>
                  <a:lnTo>
                    <a:pt x="1788716" y="1126504"/>
                  </a:lnTo>
                  <a:lnTo>
                    <a:pt x="1789907" y="1056631"/>
                  </a:lnTo>
                  <a:lnTo>
                    <a:pt x="1790701" y="985566"/>
                  </a:lnTo>
                  <a:lnTo>
                    <a:pt x="1790701" y="920854"/>
                  </a:lnTo>
                  <a:lnTo>
                    <a:pt x="1790304" y="892666"/>
                  </a:lnTo>
                  <a:lnTo>
                    <a:pt x="1789907" y="868052"/>
                  </a:lnTo>
                  <a:lnTo>
                    <a:pt x="1789113" y="848201"/>
                  </a:lnTo>
                  <a:lnTo>
                    <a:pt x="1787923" y="833909"/>
                  </a:lnTo>
                  <a:lnTo>
                    <a:pt x="1787129" y="828748"/>
                  </a:lnTo>
                  <a:lnTo>
                    <a:pt x="1786335" y="825969"/>
                  </a:lnTo>
                  <a:lnTo>
                    <a:pt x="1785541" y="824381"/>
                  </a:lnTo>
                  <a:lnTo>
                    <a:pt x="1785144" y="824381"/>
                  </a:lnTo>
                  <a:lnTo>
                    <a:pt x="1784351" y="824778"/>
                  </a:lnTo>
                  <a:lnTo>
                    <a:pt x="1778398" y="832718"/>
                  </a:lnTo>
                  <a:lnTo>
                    <a:pt x="1772444" y="841452"/>
                  </a:lnTo>
                  <a:lnTo>
                    <a:pt x="1770460" y="843437"/>
                  </a:lnTo>
                  <a:lnTo>
                    <a:pt x="1750616" y="1136033"/>
                  </a:lnTo>
                  <a:lnTo>
                    <a:pt x="1743869" y="1212258"/>
                  </a:lnTo>
                  <a:lnTo>
                    <a:pt x="1739107" y="1264664"/>
                  </a:lnTo>
                  <a:lnTo>
                    <a:pt x="1735932" y="1268634"/>
                  </a:lnTo>
                  <a:lnTo>
                    <a:pt x="1733551" y="1272604"/>
                  </a:lnTo>
                  <a:lnTo>
                    <a:pt x="1731169" y="1276971"/>
                  </a:lnTo>
                  <a:lnTo>
                    <a:pt x="1728391" y="1281338"/>
                  </a:lnTo>
                  <a:lnTo>
                    <a:pt x="1724819" y="1290469"/>
                  </a:lnTo>
                  <a:lnTo>
                    <a:pt x="1721644" y="1300394"/>
                  </a:lnTo>
                  <a:lnTo>
                    <a:pt x="1718866" y="1309526"/>
                  </a:lnTo>
                  <a:lnTo>
                    <a:pt x="1717279" y="1319054"/>
                  </a:lnTo>
                  <a:lnTo>
                    <a:pt x="1715294" y="1328185"/>
                  </a:lnTo>
                  <a:lnTo>
                    <a:pt x="1714501" y="1336522"/>
                  </a:lnTo>
                  <a:lnTo>
                    <a:pt x="1710929" y="1342477"/>
                  </a:lnTo>
                  <a:lnTo>
                    <a:pt x="1677194" y="1790303"/>
                  </a:lnTo>
                  <a:lnTo>
                    <a:pt x="1674019" y="1789906"/>
                  </a:lnTo>
                  <a:lnTo>
                    <a:pt x="1585119" y="1789906"/>
                  </a:lnTo>
                  <a:lnTo>
                    <a:pt x="1581150" y="1789906"/>
                  </a:lnTo>
                  <a:lnTo>
                    <a:pt x="1577975" y="1790303"/>
                  </a:lnTo>
                  <a:lnTo>
                    <a:pt x="1571229" y="1792288"/>
                  </a:lnTo>
                  <a:lnTo>
                    <a:pt x="1526382" y="1442523"/>
                  </a:lnTo>
                  <a:lnTo>
                    <a:pt x="1520429" y="1442920"/>
                  </a:lnTo>
                  <a:lnTo>
                    <a:pt x="1514475" y="1443317"/>
                  </a:lnTo>
                  <a:lnTo>
                    <a:pt x="1510110" y="1442920"/>
                  </a:lnTo>
                  <a:lnTo>
                    <a:pt x="1505744" y="1442523"/>
                  </a:lnTo>
                  <a:lnTo>
                    <a:pt x="1464072" y="1792288"/>
                  </a:lnTo>
                  <a:lnTo>
                    <a:pt x="1456929" y="1790303"/>
                  </a:lnTo>
                  <a:lnTo>
                    <a:pt x="1453357" y="1789906"/>
                  </a:lnTo>
                  <a:lnTo>
                    <a:pt x="1449388" y="1789906"/>
                  </a:lnTo>
                  <a:lnTo>
                    <a:pt x="1360488" y="1789906"/>
                  </a:lnTo>
                  <a:lnTo>
                    <a:pt x="1357710" y="1790303"/>
                  </a:lnTo>
                  <a:lnTo>
                    <a:pt x="1354932" y="1790700"/>
                  </a:lnTo>
                  <a:lnTo>
                    <a:pt x="1323578" y="1376223"/>
                  </a:lnTo>
                  <a:lnTo>
                    <a:pt x="1325563" y="1369871"/>
                  </a:lnTo>
                  <a:lnTo>
                    <a:pt x="1326357" y="1362725"/>
                  </a:lnTo>
                  <a:lnTo>
                    <a:pt x="1326357" y="1355579"/>
                  </a:lnTo>
                  <a:lnTo>
                    <a:pt x="1325960" y="1348035"/>
                  </a:lnTo>
                  <a:lnTo>
                    <a:pt x="1324769" y="1338110"/>
                  </a:lnTo>
                  <a:lnTo>
                    <a:pt x="1323182" y="1327391"/>
                  </a:lnTo>
                  <a:lnTo>
                    <a:pt x="1321197" y="1315481"/>
                  </a:lnTo>
                  <a:lnTo>
                    <a:pt x="1318419" y="1303173"/>
                  </a:lnTo>
                  <a:lnTo>
                    <a:pt x="1316435" y="1297218"/>
                  </a:lnTo>
                  <a:lnTo>
                    <a:pt x="1314053" y="1291263"/>
                  </a:lnTo>
                  <a:lnTo>
                    <a:pt x="1312069" y="1285308"/>
                  </a:lnTo>
                  <a:lnTo>
                    <a:pt x="1308894" y="1279353"/>
                  </a:lnTo>
                  <a:lnTo>
                    <a:pt x="1305719" y="1273795"/>
                  </a:lnTo>
                  <a:lnTo>
                    <a:pt x="1302147" y="1268237"/>
                  </a:lnTo>
                  <a:lnTo>
                    <a:pt x="1298178" y="1263472"/>
                  </a:lnTo>
                  <a:lnTo>
                    <a:pt x="1293813" y="1259105"/>
                  </a:lnTo>
                  <a:lnTo>
                    <a:pt x="1292225" y="1240049"/>
                  </a:lnTo>
                  <a:lnTo>
                    <a:pt x="1293813" y="1217419"/>
                  </a:lnTo>
                  <a:lnTo>
                    <a:pt x="1305322" y="1219802"/>
                  </a:lnTo>
                  <a:lnTo>
                    <a:pt x="1311672" y="1220993"/>
                  </a:lnTo>
                  <a:lnTo>
                    <a:pt x="1317228" y="1220993"/>
                  </a:lnTo>
                  <a:lnTo>
                    <a:pt x="1321991" y="1220993"/>
                  </a:lnTo>
                  <a:lnTo>
                    <a:pt x="1326357" y="1220596"/>
                  </a:lnTo>
                  <a:lnTo>
                    <a:pt x="1330325" y="1219802"/>
                  </a:lnTo>
                  <a:lnTo>
                    <a:pt x="1334691" y="1218610"/>
                  </a:lnTo>
                  <a:lnTo>
                    <a:pt x="1339057" y="1217022"/>
                  </a:lnTo>
                  <a:lnTo>
                    <a:pt x="1342628" y="1215037"/>
                  </a:lnTo>
                  <a:lnTo>
                    <a:pt x="1346597" y="1213052"/>
                  </a:lnTo>
                  <a:lnTo>
                    <a:pt x="1350169" y="1210670"/>
                  </a:lnTo>
                  <a:lnTo>
                    <a:pt x="1353741" y="1207891"/>
                  </a:lnTo>
                  <a:lnTo>
                    <a:pt x="1356916" y="1205112"/>
                  </a:lnTo>
                  <a:lnTo>
                    <a:pt x="1360091" y="1201739"/>
                  </a:lnTo>
                  <a:lnTo>
                    <a:pt x="1362869" y="1198363"/>
                  </a:lnTo>
                  <a:lnTo>
                    <a:pt x="1365647" y="1194393"/>
                  </a:lnTo>
                  <a:lnTo>
                    <a:pt x="1367632" y="1190820"/>
                  </a:lnTo>
                  <a:lnTo>
                    <a:pt x="1369219" y="1186453"/>
                  </a:lnTo>
                  <a:lnTo>
                    <a:pt x="1370807" y="1182086"/>
                  </a:lnTo>
                  <a:lnTo>
                    <a:pt x="1394619" y="1110624"/>
                  </a:lnTo>
                  <a:lnTo>
                    <a:pt x="1417638" y="1047897"/>
                  </a:lnTo>
                  <a:lnTo>
                    <a:pt x="1429544" y="1016533"/>
                  </a:lnTo>
                  <a:lnTo>
                    <a:pt x="1440657" y="985169"/>
                  </a:lnTo>
                  <a:lnTo>
                    <a:pt x="1450578" y="954997"/>
                  </a:lnTo>
                  <a:lnTo>
                    <a:pt x="1460500" y="924427"/>
                  </a:lnTo>
                  <a:lnTo>
                    <a:pt x="1469629" y="895048"/>
                  </a:lnTo>
                  <a:lnTo>
                    <a:pt x="1477169" y="866067"/>
                  </a:lnTo>
                  <a:lnTo>
                    <a:pt x="1480741" y="878771"/>
                  </a:lnTo>
                  <a:lnTo>
                    <a:pt x="1482329" y="868052"/>
                  </a:lnTo>
                  <a:lnTo>
                    <a:pt x="1491854" y="796193"/>
                  </a:lnTo>
                  <a:lnTo>
                    <a:pt x="1493838" y="783886"/>
                  </a:lnTo>
                  <a:lnTo>
                    <a:pt x="1506538" y="687016"/>
                  </a:lnTo>
                  <a:lnTo>
                    <a:pt x="1500982" y="672326"/>
                  </a:lnTo>
                  <a:lnTo>
                    <a:pt x="1507729" y="673517"/>
                  </a:lnTo>
                  <a:lnTo>
                    <a:pt x="1514079" y="675105"/>
                  </a:lnTo>
                  <a:lnTo>
                    <a:pt x="1520032" y="675502"/>
                  </a:lnTo>
                  <a:lnTo>
                    <a:pt x="1526382" y="675899"/>
                  </a:lnTo>
                  <a:lnTo>
                    <a:pt x="1533922" y="675502"/>
                  </a:lnTo>
                  <a:lnTo>
                    <a:pt x="1541860" y="674311"/>
                  </a:lnTo>
                  <a:lnTo>
                    <a:pt x="1549400" y="673517"/>
                  </a:lnTo>
                  <a:lnTo>
                    <a:pt x="1556941" y="671929"/>
                  </a:lnTo>
                  <a:lnTo>
                    <a:pt x="1551385" y="690589"/>
                  </a:lnTo>
                  <a:lnTo>
                    <a:pt x="1573213" y="881153"/>
                  </a:lnTo>
                  <a:lnTo>
                    <a:pt x="1628776" y="636993"/>
                  </a:lnTo>
                  <a:lnTo>
                    <a:pt x="1635126" y="631832"/>
                  </a:lnTo>
                  <a:lnTo>
                    <a:pt x="1641476" y="626273"/>
                  </a:lnTo>
                  <a:lnTo>
                    <a:pt x="1647826" y="621112"/>
                  </a:lnTo>
                  <a:lnTo>
                    <a:pt x="1654176" y="615157"/>
                  </a:lnTo>
                  <a:lnTo>
                    <a:pt x="1664891" y="614363"/>
                  </a:lnTo>
                  <a:close/>
                  <a:moveTo>
                    <a:pt x="1134938" y="547688"/>
                  </a:moveTo>
                  <a:lnTo>
                    <a:pt x="1149232" y="547688"/>
                  </a:lnTo>
                  <a:lnTo>
                    <a:pt x="1163128" y="548482"/>
                  </a:lnTo>
                  <a:lnTo>
                    <a:pt x="1177421" y="550070"/>
                  </a:lnTo>
                  <a:lnTo>
                    <a:pt x="1191317" y="552055"/>
                  </a:lnTo>
                  <a:lnTo>
                    <a:pt x="1205611" y="554834"/>
                  </a:lnTo>
                  <a:lnTo>
                    <a:pt x="1219507" y="558010"/>
                  </a:lnTo>
                  <a:lnTo>
                    <a:pt x="1233403" y="561979"/>
                  </a:lnTo>
                  <a:lnTo>
                    <a:pt x="1247300" y="566346"/>
                  </a:lnTo>
                  <a:lnTo>
                    <a:pt x="1261196" y="571110"/>
                  </a:lnTo>
                  <a:lnTo>
                    <a:pt x="1274695" y="576667"/>
                  </a:lnTo>
                  <a:lnTo>
                    <a:pt x="1288194" y="582225"/>
                  </a:lnTo>
                  <a:lnTo>
                    <a:pt x="1300899" y="588180"/>
                  </a:lnTo>
                  <a:lnTo>
                    <a:pt x="1313605" y="594531"/>
                  </a:lnTo>
                  <a:lnTo>
                    <a:pt x="1325913" y="600883"/>
                  </a:lnTo>
                  <a:lnTo>
                    <a:pt x="1337824" y="607632"/>
                  </a:lnTo>
                  <a:lnTo>
                    <a:pt x="1349338" y="614777"/>
                  </a:lnTo>
                  <a:lnTo>
                    <a:pt x="1360455" y="621923"/>
                  </a:lnTo>
                  <a:lnTo>
                    <a:pt x="1370381" y="629069"/>
                  </a:lnTo>
                  <a:lnTo>
                    <a:pt x="1380704" y="636214"/>
                  </a:lnTo>
                  <a:lnTo>
                    <a:pt x="1389836" y="643757"/>
                  </a:lnTo>
                  <a:lnTo>
                    <a:pt x="1398173" y="650902"/>
                  </a:lnTo>
                  <a:lnTo>
                    <a:pt x="1405717" y="658048"/>
                  </a:lnTo>
                  <a:lnTo>
                    <a:pt x="1412864" y="665590"/>
                  </a:lnTo>
                  <a:lnTo>
                    <a:pt x="1419216" y="672339"/>
                  </a:lnTo>
                  <a:lnTo>
                    <a:pt x="1425172" y="679485"/>
                  </a:lnTo>
                  <a:lnTo>
                    <a:pt x="1429936" y="686233"/>
                  </a:lnTo>
                  <a:lnTo>
                    <a:pt x="1433907" y="692982"/>
                  </a:lnTo>
                  <a:lnTo>
                    <a:pt x="1436289" y="699334"/>
                  </a:lnTo>
                  <a:lnTo>
                    <a:pt x="1438274" y="705288"/>
                  </a:lnTo>
                  <a:lnTo>
                    <a:pt x="1439068" y="711243"/>
                  </a:lnTo>
                  <a:lnTo>
                    <a:pt x="1439862" y="719182"/>
                  </a:lnTo>
                  <a:lnTo>
                    <a:pt x="1441053" y="727916"/>
                  </a:lnTo>
                  <a:lnTo>
                    <a:pt x="1441450" y="737443"/>
                  </a:lnTo>
                  <a:lnTo>
                    <a:pt x="1441053" y="746971"/>
                  </a:lnTo>
                  <a:lnTo>
                    <a:pt x="1440656" y="756895"/>
                  </a:lnTo>
                  <a:lnTo>
                    <a:pt x="1439465" y="766820"/>
                  </a:lnTo>
                  <a:lnTo>
                    <a:pt x="1438671" y="777538"/>
                  </a:lnTo>
                  <a:lnTo>
                    <a:pt x="1437083" y="787860"/>
                  </a:lnTo>
                  <a:lnTo>
                    <a:pt x="1433112" y="810090"/>
                  </a:lnTo>
                  <a:lnTo>
                    <a:pt x="1428348" y="833512"/>
                  </a:lnTo>
                  <a:lnTo>
                    <a:pt x="1422392" y="857331"/>
                  </a:lnTo>
                  <a:lnTo>
                    <a:pt x="1415643" y="882340"/>
                  </a:lnTo>
                  <a:lnTo>
                    <a:pt x="1407702" y="908144"/>
                  </a:lnTo>
                  <a:lnTo>
                    <a:pt x="1399761" y="933947"/>
                  </a:lnTo>
                  <a:lnTo>
                    <a:pt x="1390630" y="960148"/>
                  </a:lnTo>
                  <a:lnTo>
                    <a:pt x="1381101" y="986348"/>
                  </a:lnTo>
                  <a:lnTo>
                    <a:pt x="1361646" y="1039146"/>
                  </a:lnTo>
                  <a:lnTo>
                    <a:pt x="1342191" y="1091547"/>
                  </a:lnTo>
                  <a:lnTo>
                    <a:pt x="1317972" y="1165385"/>
                  </a:lnTo>
                  <a:lnTo>
                    <a:pt x="1242535" y="1148315"/>
                  </a:lnTo>
                  <a:lnTo>
                    <a:pt x="1238962" y="1207465"/>
                  </a:lnTo>
                  <a:lnTo>
                    <a:pt x="1232212" y="1284875"/>
                  </a:lnTo>
                  <a:lnTo>
                    <a:pt x="1226654" y="1344422"/>
                  </a:lnTo>
                  <a:lnTo>
                    <a:pt x="1221095" y="1398411"/>
                  </a:lnTo>
                  <a:lnTo>
                    <a:pt x="1220698" y="1403572"/>
                  </a:lnTo>
                  <a:lnTo>
                    <a:pt x="1218316" y="1411908"/>
                  </a:lnTo>
                  <a:lnTo>
                    <a:pt x="1214743" y="1420245"/>
                  </a:lnTo>
                  <a:lnTo>
                    <a:pt x="1211169" y="1428581"/>
                  </a:lnTo>
                  <a:lnTo>
                    <a:pt x="1207199" y="1436918"/>
                  </a:lnTo>
                  <a:lnTo>
                    <a:pt x="1203229" y="1444857"/>
                  </a:lnTo>
                  <a:lnTo>
                    <a:pt x="1198464" y="1452797"/>
                  </a:lnTo>
                  <a:lnTo>
                    <a:pt x="1193303" y="1461133"/>
                  </a:lnTo>
                  <a:lnTo>
                    <a:pt x="1187744" y="1469073"/>
                  </a:lnTo>
                  <a:lnTo>
                    <a:pt x="1141688" y="2084388"/>
                  </a:lnTo>
                  <a:lnTo>
                    <a:pt x="1017416" y="2084388"/>
                  </a:lnTo>
                  <a:lnTo>
                    <a:pt x="955478" y="1594915"/>
                  </a:lnTo>
                  <a:lnTo>
                    <a:pt x="947537" y="1595709"/>
                  </a:lnTo>
                  <a:lnTo>
                    <a:pt x="943567" y="1596503"/>
                  </a:lnTo>
                  <a:lnTo>
                    <a:pt x="939597" y="1596503"/>
                  </a:lnTo>
                  <a:lnTo>
                    <a:pt x="934435" y="1595709"/>
                  </a:lnTo>
                  <a:lnTo>
                    <a:pt x="928877" y="1595312"/>
                  </a:lnTo>
                  <a:lnTo>
                    <a:pt x="871306" y="2082006"/>
                  </a:lnTo>
                  <a:lnTo>
                    <a:pt x="741476" y="2084388"/>
                  </a:lnTo>
                  <a:lnTo>
                    <a:pt x="694625" y="1461133"/>
                  </a:lnTo>
                  <a:lnTo>
                    <a:pt x="685890" y="1446842"/>
                  </a:lnTo>
                  <a:lnTo>
                    <a:pt x="681920" y="1439697"/>
                  </a:lnTo>
                  <a:lnTo>
                    <a:pt x="677553" y="1432948"/>
                  </a:lnTo>
                  <a:lnTo>
                    <a:pt x="673582" y="1425802"/>
                  </a:lnTo>
                  <a:lnTo>
                    <a:pt x="670406" y="1418657"/>
                  </a:lnTo>
                  <a:lnTo>
                    <a:pt x="667230" y="1411511"/>
                  </a:lnTo>
                  <a:lnTo>
                    <a:pt x="664848" y="1403969"/>
                  </a:lnTo>
                  <a:lnTo>
                    <a:pt x="664053" y="1398411"/>
                  </a:lnTo>
                  <a:lnTo>
                    <a:pt x="657701" y="1329337"/>
                  </a:lnTo>
                  <a:lnTo>
                    <a:pt x="650554" y="1253514"/>
                  </a:lnTo>
                  <a:lnTo>
                    <a:pt x="642217" y="1157446"/>
                  </a:lnTo>
                  <a:lnTo>
                    <a:pt x="626335" y="1161415"/>
                  </a:lnTo>
                  <a:lnTo>
                    <a:pt x="610057" y="1165782"/>
                  </a:lnTo>
                  <a:lnTo>
                    <a:pt x="594175" y="1168958"/>
                  </a:lnTo>
                  <a:lnTo>
                    <a:pt x="585440" y="1170943"/>
                  </a:lnTo>
                  <a:lnTo>
                    <a:pt x="577500" y="1171737"/>
                  </a:lnTo>
                  <a:lnTo>
                    <a:pt x="569956" y="1172531"/>
                  </a:lnTo>
                  <a:lnTo>
                    <a:pt x="562412" y="1172928"/>
                  </a:lnTo>
                  <a:lnTo>
                    <a:pt x="554869" y="1172928"/>
                  </a:lnTo>
                  <a:lnTo>
                    <a:pt x="548119" y="1172531"/>
                  </a:lnTo>
                  <a:lnTo>
                    <a:pt x="541369" y="1171737"/>
                  </a:lnTo>
                  <a:lnTo>
                    <a:pt x="535017" y="1170149"/>
                  </a:lnTo>
                  <a:lnTo>
                    <a:pt x="529458" y="1167767"/>
                  </a:lnTo>
                  <a:lnTo>
                    <a:pt x="523900" y="1165385"/>
                  </a:lnTo>
                  <a:lnTo>
                    <a:pt x="514768" y="1116557"/>
                  </a:lnTo>
                  <a:lnTo>
                    <a:pt x="504048" y="1055819"/>
                  </a:lnTo>
                  <a:lnTo>
                    <a:pt x="492931" y="988730"/>
                  </a:lnTo>
                  <a:lnTo>
                    <a:pt x="482211" y="919656"/>
                  </a:lnTo>
                  <a:lnTo>
                    <a:pt x="477049" y="885913"/>
                  </a:lnTo>
                  <a:lnTo>
                    <a:pt x="472682" y="853361"/>
                  </a:lnTo>
                  <a:lnTo>
                    <a:pt x="468712" y="822397"/>
                  </a:lnTo>
                  <a:lnTo>
                    <a:pt x="465932" y="794608"/>
                  </a:lnTo>
                  <a:lnTo>
                    <a:pt x="463550" y="770393"/>
                  </a:lnTo>
                  <a:lnTo>
                    <a:pt x="462359" y="748956"/>
                  </a:lnTo>
                  <a:lnTo>
                    <a:pt x="461962" y="740222"/>
                  </a:lnTo>
                  <a:lnTo>
                    <a:pt x="461962" y="732680"/>
                  </a:lnTo>
                  <a:lnTo>
                    <a:pt x="462359" y="726328"/>
                  </a:lnTo>
                  <a:lnTo>
                    <a:pt x="463153" y="720770"/>
                  </a:lnTo>
                  <a:lnTo>
                    <a:pt x="463550" y="716404"/>
                  </a:lnTo>
                  <a:lnTo>
                    <a:pt x="463947" y="711640"/>
                  </a:lnTo>
                  <a:lnTo>
                    <a:pt x="465138" y="707273"/>
                  </a:lnTo>
                  <a:lnTo>
                    <a:pt x="466330" y="702906"/>
                  </a:lnTo>
                  <a:lnTo>
                    <a:pt x="469109" y="694173"/>
                  </a:lnTo>
                  <a:lnTo>
                    <a:pt x="473079" y="685836"/>
                  </a:lnTo>
                  <a:lnTo>
                    <a:pt x="477447" y="677500"/>
                  </a:lnTo>
                  <a:lnTo>
                    <a:pt x="483005" y="669957"/>
                  </a:lnTo>
                  <a:lnTo>
                    <a:pt x="489358" y="662415"/>
                  </a:lnTo>
                  <a:lnTo>
                    <a:pt x="496504" y="654475"/>
                  </a:lnTo>
                  <a:lnTo>
                    <a:pt x="504048" y="647329"/>
                  </a:lnTo>
                  <a:lnTo>
                    <a:pt x="512783" y="640581"/>
                  </a:lnTo>
                  <a:lnTo>
                    <a:pt x="521915" y="634229"/>
                  </a:lnTo>
                  <a:lnTo>
                    <a:pt x="531443" y="628275"/>
                  </a:lnTo>
                  <a:lnTo>
                    <a:pt x="542163" y="621923"/>
                  </a:lnTo>
                  <a:lnTo>
                    <a:pt x="552883" y="616365"/>
                  </a:lnTo>
                  <a:lnTo>
                    <a:pt x="564000" y="610411"/>
                  </a:lnTo>
                  <a:lnTo>
                    <a:pt x="575911" y="605250"/>
                  </a:lnTo>
                  <a:lnTo>
                    <a:pt x="588220" y="600089"/>
                  </a:lnTo>
                  <a:lnTo>
                    <a:pt x="600925" y="595325"/>
                  </a:lnTo>
                  <a:lnTo>
                    <a:pt x="613233" y="590562"/>
                  </a:lnTo>
                  <a:lnTo>
                    <a:pt x="626732" y="586195"/>
                  </a:lnTo>
                  <a:lnTo>
                    <a:pt x="640231" y="582225"/>
                  </a:lnTo>
                  <a:lnTo>
                    <a:pt x="653731" y="577858"/>
                  </a:lnTo>
                  <a:lnTo>
                    <a:pt x="681920" y="570713"/>
                  </a:lnTo>
                  <a:lnTo>
                    <a:pt x="710110" y="564361"/>
                  </a:lnTo>
                  <a:lnTo>
                    <a:pt x="738299" y="558407"/>
                  </a:lnTo>
                  <a:lnTo>
                    <a:pt x="766489" y="554040"/>
                  </a:lnTo>
                  <a:lnTo>
                    <a:pt x="793884" y="549673"/>
                  </a:lnTo>
                  <a:lnTo>
                    <a:pt x="797458" y="549276"/>
                  </a:lnTo>
                  <a:lnTo>
                    <a:pt x="800634" y="549276"/>
                  </a:lnTo>
                  <a:lnTo>
                    <a:pt x="806987" y="549276"/>
                  </a:lnTo>
                  <a:lnTo>
                    <a:pt x="897114" y="881943"/>
                  </a:lnTo>
                  <a:lnTo>
                    <a:pt x="899099" y="868843"/>
                  </a:lnTo>
                  <a:lnTo>
                    <a:pt x="930068" y="640581"/>
                  </a:lnTo>
                  <a:lnTo>
                    <a:pt x="921333" y="617953"/>
                  </a:lnTo>
                  <a:lnTo>
                    <a:pt x="938406" y="588577"/>
                  </a:lnTo>
                  <a:lnTo>
                    <a:pt x="977712" y="588180"/>
                  </a:lnTo>
                  <a:lnTo>
                    <a:pt x="994388" y="617953"/>
                  </a:lnTo>
                  <a:lnTo>
                    <a:pt x="986844" y="644551"/>
                  </a:lnTo>
                  <a:lnTo>
                    <a:pt x="1014636" y="885913"/>
                  </a:lnTo>
                  <a:lnTo>
                    <a:pt x="1088485" y="559597"/>
                  </a:lnTo>
                  <a:lnTo>
                    <a:pt x="1096823" y="556025"/>
                  </a:lnTo>
                  <a:lnTo>
                    <a:pt x="1103175" y="552849"/>
                  </a:lnTo>
                  <a:lnTo>
                    <a:pt x="1106749" y="550467"/>
                  </a:lnTo>
                  <a:lnTo>
                    <a:pt x="1107543" y="550070"/>
                  </a:lnTo>
                  <a:lnTo>
                    <a:pt x="1107543" y="549673"/>
                  </a:lnTo>
                  <a:lnTo>
                    <a:pt x="1121042" y="548085"/>
                  </a:lnTo>
                  <a:lnTo>
                    <a:pt x="1134938" y="547688"/>
                  </a:lnTo>
                  <a:close/>
                  <a:moveTo>
                    <a:pt x="1529566" y="180975"/>
                  </a:moveTo>
                  <a:lnTo>
                    <a:pt x="1542295" y="180975"/>
                  </a:lnTo>
                  <a:lnTo>
                    <a:pt x="1554228" y="181372"/>
                  </a:lnTo>
                  <a:lnTo>
                    <a:pt x="1566162" y="182564"/>
                  </a:lnTo>
                  <a:lnTo>
                    <a:pt x="1577698" y="184153"/>
                  </a:lnTo>
                  <a:lnTo>
                    <a:pt x="1588040" y="186139"/>
                  </a:lnTo>
                  <a:lnTo>
                    <a:pt x="1598781" y="188920"/>
                  </a:lnTo>
                  <a:lnTo>
                    <a:pt x="1608328" y="191700"/>
                  </a:lnTo>
                  <a:lnTo>
                    <a:pt x="1617874" y="195275"/>
                  </a:lnTo>
                  <a:lnTo>
                    <a:pt x="1626626" y="198453"/>
                  </a:lnTo>
                  <a:lnTo>
                    <a:pt x="1634979" y="202426"/>
                  </a:lnTo>
                  <a:lnTo>
                    <a:pt x="1642935" y="206398"/>
                  </a:lnTo>
                  <a:lnTo>
                    <a:pt x="1650095" y="210370"/>
                  </a:lnTo>
                  <a:lnTo>
                    <a:pt x="1656858" y="214740"/>
                  </a:lnTo>
                  <a:lnTo>
                    <a:pt x="1663222" y="218315"/>
                  </a:lnTo>
                  <a:lnTo>
                    <a:pt x="1673962" y="225862"/>
                  </a:lnTo>
                  <a:lnTo>
                    <a:pt x="1682316" y="232615"/>
                  </a:lnTo>
                  <a:lnTo>
                    <a:pt x="1688681" y="238177"/>
                  </a:lnTo>
                  <a:lnTo>
                    <a:pt x="1693454" y="243341"/>
                  </a:lnTo>
                  <a:lnTo>
                    <a:pt x="1691863" y="246519"/>
                  </a:lnTo>
                  <a:lnTo>
                    <a:pt x="1689476" y="250888"/>
                  </a:lnTo>
                  <a:lnTo>
                    <a:pt x="1686692" y="256052"/>
                  </a:lnTo>
                  <a:lnTo>
                    <a:pt x="1682714" y="262011"/>
                  </a:lnTo>
                  <a:lnTo>
                    <a:pt x="1677940" y="268367"/>
                  </a:lnTo>
                  <a:lnTo>
                    <a:pt x="1671973" y="275120"/>
                  </a:lnTo>
                  <a:lnTo>
                    <a:pt x="1665211" y="281078"/>
                  </a:lnTo>
                  <a:lnTo>
                    <a:pt x="1661233" y="284256"/>
                  </a:lnTo>
                  <a:lnTo>
                    <a:pt x="1656858" y="286639"/>
                  </a:lnTo>
                  <a:lnTo>
                    <a:pt x="1652880" y="289420"/>
                  </a:lnTo>
                  <a:lnTo>
                    <a:pt x="1648106" y="291803"/>
                  </a:lnTo>
                  <a:lnTo>
                    <a:pt x="1643333" y="293790"/>
                  </a:lnTo>
                  <a:lnTo>
                    <a:pt x="1638162" y="295776"/>
                  </a:lnTo>
                  <a:lnTo>
                    <a:pt x="1632593" y="296967"/>
                  </a:lnTo>
                  <a:lnTo>
                    <a:pt x="1627024" y="297762"/>
                  </a:lnTo>
                  <a:lnTo>
                    <a:pt x="1621057" y="298159"/>
                  </a:lnTo>
                  <a:lnTo>
                    <a:pt x="1614692" y="298159"/>
                  </a:lnTo>
                  <a:lnTo>
                    <a:pt x="1607930" y="297762"/>
                  </a:lnTo>
                  <a:lnTo>
                    <a:pt x="1601167" y="296570"/>
                  </a:lnTo>
                  <a:lnTo>
                    <a:pt x="1594007" y="294584"/>
                  </a:lnTo>
                  <a:lnTo>
                    <a:pt x="1586449" y="292201"/>
                  </a:lnTo>
                  <a:lnTo>
                    <a:pt x="1578891" y="289420"/>
                  </a:lnTo>
                  <a:lnTo>
                    <a:pt x="1570936" y="285448"/>
                  </a:lnTo>
                  <a:lnTo>
                    <a:pt x="1561389" y="280681"/>
                  </a:lnTo>
                  <a:lnTo>
                    <a:pt x="1551842" y="276708"/>
                  </a:lnTo>
                  <a:lnTo>
                    <a:pt x="1590825" y="295776"/>
                  </a:lnTo>
                  <a:lnTo>
                    <a:pt x="1608328" y="303720"/>
                  </a:lnTo>
                  <a:lnTo>
                    <a:pt x="1617477" y="306898"/>
                  </a:lnTo>
                  <a:lnTo>
                    <a:pt x="1625830" y="310473"/>
                  </a:lnTo>
                  <a:lnTo>
                    <a:pt x="1633786" y="312857"/>
                  </a:lnTo>
                  <a:lnTo>
                    <a:pt x="1641344" y="314446"/>
                  </a:lnTo>
                  <a:lnTo>
                    <a:pt x="1648902" y="316035"/>
                  </a:lnTo>
                  <a:lnTo>
                    <a:pt x="1655664" y="316432"/>
                  </a:lnTo>
                  <a:lnTo>
                    <a:pt x="1662427" y="316035"/>
                  </a:lnTo>
                  <a:lnTo>
                    <a:pt x="1665609" y="315240"/>
                  </a:lnTo>
                  <a:lnTo>
                    <a:pt x="1668393" y="314446"/>
                  </a:lnTo>
                  <a:lnTo>
                    <a:pt x="1671576" y="313651"/>
                  </a:lnTo>
                  <a:lnTo>
                    <a:pt x="1674360" y="312460"/>
                  </a:lnTo>
                  <a:lnTo>
                    <a:pt x="1676747" y="310871"/>
                  </a:lnTo>
                  <a:lnTo>
                    <a:pt x="1679531" y="309282"/>
                  </a:lnTo>
                  <a:lnTo>
                    <a:pt x="1680725" y="321993"/>
                  </a:lnTo>
                  <a:lnTo>
                    <a:pt x="1681123" y="333910"/>
                  </a:lnTo>
                  <a:lnTo>
                    <a:pt x="1681123" y="345430"/>
                  </a:lnTo>
                  <a:lnTo>
                    <a:pt x="1680327" y="356950"/>
                  </a:lnTo>
                  <a:lnTo>
                    <a:pt x="1682316" y="354566"/>
                  </a:lnTo>
                  <a:lnTo>
                    <a:pt x="1683509" y="353772"/>
                  </a:lnTo>
                  <a:lnTo>
                    <a:pt x="1684703" y="353772"/>
                  </a:lnTo>
                  <a:lnTo>
                    <a:pt x="1685896" y="354169"/>
                  </a:lnTo>
                  <a:lnTo>
                    <a:pt x="1687487" y="354964"/>
                  </a:lnTo>
                  <a:lnTo>
                    <a:pt x="1688681" y="356553"/>
                  </a:lnTo>
                  <a:lnTo>
                    <a:pt x="1689874" y="358142"/>
                  </a:lnTo>
                  <a:lnTo>
                    <a:pt x="1692261" y="363703"/>
                  </a:lnTo>
                  <a:lnTo>
                    <a:pt x="1694250" y="370456"/>
                  </a:lnTo>
                  <a:lnTo>
                    <a:pt x="1695841" y="378401"/>
                  </a:lnTo>
                  <a:lnTo>
                    <a:pt x="1697034" y="387934"/>
                  </a:lnTo>
                  <a:lnTo>
                    <a:pt x="1698227" y="398660"/>
                  </a:lnTo>
                  <a:lnTo>
                    <a:pt x="1698625" y="409782"/>
                  </a:lnTo>
                  <a:lnTo>
                    <a:pt x="1698227" y="420905"/>
                  </a:lnTo>
                  <a:lnTo>
                    <a:pt x="1697034" y="431630"/>
                  </a:lnTo>
                  <a:lnTo>
                    <a:pt x="1695841" y="441164"/>
                  </a:lnTo>
                  <a:lnTo>
                    <a:pt x="1694250" y="449108"/>
                  </a:lnTo>
                  <a:lnTo>
                    <a:pt x="1692261" y="456259"/>
                  </a:lnTo>
                  <a:lnTo>
                    <a:pt x="1689874" y="461423"/>
                  </a:lnTo>
                  <a:lnTo>
                    <a:pt x="1688681" y="463012"/>
                  </a:lnTo>
                  <a:lnTo>
                    <a:pt x="1687487" y="464998"/>
                  </a:lnTo>
                  <a:lnTo>
                    <a:pt x="1685896" y="465792"/>
                  </a:lnTo>
                  <a:lnTo>
                    <a:pt x="1684703" y="465792"/>
                  </a:lnTo>
                  <a:lnTo>
                    <a:pt x="1683112" y="465792"/>
                  </a:lnTo>
                  <a:lnTo>
                    <a:pt x="1681520" y="464203"/>
                  </a:lnTo>
                  <a:lnTo>
                    <a:pt x="1680327" y="463012"/>
                  </a:lnTo>
                  <a:lnTo>
                    <a:pt x="1679134" y="461025"/>
                  </a:lnTo>
                  <a:lnTo>
                    <a:pt x="1677940" y="458642"/>
                  </a:lnTo>
                  <a:lnTo>
                    <a:pt x="1676349" y="455464"/>
                  </a:lnTo>
                  <a:lnTo>
                    <a:pt x="1674758" y="447917"/>
                  </a:lnTo>
                  <a:lnTo>
                    <a:pt x="1673565" y="457450"/>
                  </a:lnTo>
                  <a:lnTo>
                    <a:pt x="1671973" y="467381"/>
                  </a:lnTo>
                  <a:lnTo>
                    <a:pt x="1669587" y="476518"/>
                  </a:lnTo>
                  <a:lnTo>
                    <a:pt x="1667200" y="485654"/>
                  </a:lnTo>
                  <a:lnTo>
                    <a:pt x="1664813" y="494393"/>
                  </a:lnTo>
                  <a:lnTo>
                    <a:pt x="1661631" y="502735"/>
                  </a:lnTo>
                  <a:lnTo>
                    <a:pt x="1658449" y="511077"/>
                  </a:lnTo>
                  <a:lnTo>
                    <a:pt x="1654869" y="519419"/>
                  </a:lnTo>
                  <a:lnTo>
                    <a:pt x="1651289" y="526966"/>
                  </a:lnTo>
                  <a:lnTo>
                    <a:pt x="1646913" y="534514"/>
                  </a:lnTo>
                  <a:lnTo>
                    <a:pt x="1642537" y="541664"/>
                  </a:lnTo>
                  <a:lnTo>
                    <a:pt x="1638162" y="548417"/>
                  </a:lnTo>
                  <a:lnTo>
                    <a:pt x="1633388" y="555170"/>
                  </a:lnTo>
                  <a:lnTo>
                    <a:pt x="1628217" y="561526"/>
                  </a:lnTo>
                  <a:lnTo>
                    <a:pt x="1623046" y="567485"/>
                  </a:lnTo>
                  <a:lnTo>
                    <a:pt x="1618272" y="573443"/>
                  </a:lnTo>
                  <a:lnTo>
                    <a:pt x="1612703" y="578607"/>
                  </a:lnTo>
                  <a:lnTo>
                    <a:pt x="1607134" y="583771"/>
                  </a:lnTo>
                  <a:lnTo>
                    <a:pt x="1601565" y="588538"/>
                  </a:lnTo>
                  <a:lnTo>
                    <a:pt x="1596394" y="592510"/>
                  </a:lnTo>
                  <a:lnTo>
                    <a:pt x="1590427" y="596880"/>
                  </a:lnTo>
                  <a:lnTo>
                    <a:pt x="1584460" y="600852"/>
                  </a:lnTo>
                  <a:lnTo>
                    <a:pt x="1578891" y="604030"/>
                  </a:lnTo>
                  <a:lnTo>
                    <a:pt x="1572924" y="607605"/>
                  </a:lnTo>
                  <a:lnTo>
                    <a:pt x="1566958" y="609989"/>
                  </a:lnTo>
                  <a:lnTo>
                    <a:pt x="1560991" y="612372"/>
                  </a:lnTo>
                  <a:lnTo>
                    <a:pt x="1555024" y="614756"/>
                  </a:lnTo>
                  <a:lnTo>
                    <a:pt x="1549853" y="616344"/>
                  </a:lnTo>
                  <a:lnTo>
                    <a:pt x="1543886" y="617536"/>
                  </a:lnTo>
                  <a:lnTo>
                    <a:pt x="1538317" y="618331"/>
                  </a:lnTo>
                  <a:lnTo>
                    <a:pt x="1532748" y="618728"/>
                  </a:lnTo>
                  <a:lnTo>
                    <a:pt x="1527179" y="619125"/>
                  </a:lnTo>
                  <a:lnTo>
                    <a:pt x="1523201" y="618728"/>
                  </a:lnTo>
                  <a:lnTo>
                    <a:pt x="1518428" y="618331"/>
                  </a:lnTo>
                  <a:lnTo>
                    <a:pt x="1513654" y="617536"/>
                  </a:lnTo>
                  <a:lnTo>
                    <a:pt x="1508881" y="615947"/>
                  </a:lnTo>
                  <a:lnTo>
                    <a:pt x="1503709" y="614358"/>
                  </a:lnTo>
                  <a:lnTo>
                    <a:pt x="1498538" y="611975"/>
                  </a:lnTo>
                  <a:lnTo>
                    <a:pt x="1492969" y="609592"/>
                  </a:lnTo>
                  <a:lnTo>
                    <a:pt x="1487798" y="606414"/>
                  </a:lnTo>
                  <a:lnTo>
                    <a:pt x="1482229" y="603633"/>
                  </a:lnTo>
                  <a:lnTo>
                    <a:pt x="1476660" y="599661"/>
                  </a:lnTo>
                  <a:lnTo>
                    <a:pt x="1465522" y="591716"/>
                  </a:lnTo>
                  <a:lnTo>
                    <a:pt x="1454384" y="582580"/>
                  </a:lnTo>
                  <a:lnTo>
                    <a:pt x="1443246" y="572251"/>
                  </a:lnTo>
                  <a:lnTo>
                    <a:pt x="1432108" y="560732"/>
                  </a:lnTo>
                  <a:lnTo>
                    <a:pt x="1421765" y="548020"/>
                  </a:lnTo>
                  <a:lnTo>
                    <a:pt x="1416992" y="541664"/>
                  </a:lnTo>
                  <a:lnTo>
                    <a:pt x="1411821" y="534514"/>
                  </a:lnTo>
                  <a:lnTo>
                    <a:pt x="1407445" y="527364"/>
                  </a:lnTo>
                  <a:lnTo>
                    <a:pt x="1402671" y="520213"/>
                  </a:lnTo>
                  <a:lnTo>
                    <a:pt x="1398296" y="512666"/>
                  </a:lnTo>
                  <a:lnTo>
                    <a:pt x="1394318" y="504721"/>
                  </a:lnTo>
                  <a:lnTo>
                    <a:pt x="1390340" y="496777"/>
                  </a:lnTo>
                  <a:lnTo>
                    <a:pt x="1386760" y="488435"/>
                  </a:lnTo>
                  <a:lnTo>
                    <a:pt x="1383180" y="480490"/>
                  </a:lnTo>
                  <a:lnTo>
                    <a:pt x="1380395" y="472148"/>
                  </a:lnTo>
                  <a:lnTo>
                    <a:pt x="1377213" y="463012"/>
                  </a:lnTo>
                  <a:lnTo>
                    <a:pt x="1374826" y="454272"/>
                  </a:lnTo>
                  <a:lnTo>
                    <a:pt x="1373235" y="460231"/>
                  </a:lnTo>
                  <a:lnTo>
                    <a:pt x="1370848" y="464998"/>
                  </a:lnTo>
                  <a:lnTo>
                    <a:pt x="1369655" y="466189"/>
                  </a:lnTo>
                  <a:lnTo>
                    <a:pt x="1368462" y="467381"/>
                  </a:lnTo>
                  <a:lnTo>
                    <a:pt x="1367268" y="468176"/>
                  </a:lnTo>
                  <a:lnTo>
                    <a:pt x="1366075" y="468573"/>
                  </a:lnTo>
                  <a:lnTo>
                    <a:pt x="1364484" y="468176"/>
                  </a:lnTo>
                  <a:lnTo>
                    <a:pt x="1363291" y="467381"/>
                  </a:lnTo>
                  <a:lnTo>
                    <a:pt x="1361699" y="466189"/>
                  </a:lnTo>
                  <a:lnTo>
                    <a:pt x="1360506" y="463806"/>
                  </a:lnTo>
                  <a:lnTo>
                    <a:pt x="1358119" y="459039"/>
                  </a:lnTo>
                  <a:lnTo>
                    <a:pt x="1356130" y="452286"/>
                  </a:lnTo>
                  <a:lnTo>
                    <a:pt x="1354539" y="443547"/>
                  </a:lnTo>
                  <a:lnTo>
                    <a:pt x="1353346" y="434411"/>
                  </a:lnTo>
                  <a:lnTo>
                    <a:pt x="1352550" y="423685"/>
                  </a:lnTo>
                  <a:lnTo>
                    <a:pt x="1352550" y="412563"/>
                  </a:lnTo>
                  <a:lnTo>
                    <a:pt x="1352550" y="401043"/>
                  </a:lnTo>
                  <a:lnTo>
                    <a:pt x="1353346" y="390715"/>
                  </a:lnTo>
                  <a:lnTo>
                    <a:pt x="1354539" y="381181"/>
                  </a:lnTo>
                  <a:lnTo>
                    <a:pt x="1356130" y="372839"/>
                  </a:lnTo>
                  <a:lnTo>
                    <a:pt x="1358119" y="366086"/>
                  </a:lnTo>
                  <a:lnTo>
                    <a:pt x="1360506" y="360922"/>
                  </a:lnTo>
                  <a:lnTo>
                    <a:pt x="1361699" y="358936"/>
                  </a:lnTo>
                  <a:lnTo>
                    <a:pt x="1363291" y="357744"/>
                  </a:lnTo>
                  <a:lnTo>
                    <a:pt x="1364484" y="356950"/>
                  </a:lnTo>
                  <a:lnTo>
                    <a:pt x="1366075" y="356553"/>
                  </a:lnTo>
                  <a:lnTo>
                    <a:pt x="1366871" y="356950"/>
                  </a:lnTo>
                  <a:lnTo>
                    <a:pt x="1367666" y="357347"/>
                  </a:lnTo>
                  <a:lnTo>
                    <a:pt x="1368064" y="349800"/>
                  </a:lnTo>
                  <a:lnTo>
                    <a:pt x="1368462" y="342252"/>
                  </a:lnTo>
                  <a:lnTo>
                    <a:pt x="1369257" y="335499"/>
                  </a:lnTo>
                  <a:lnTo>
                    <a:pt x="1370053" y="329541"/>
                  </a:lnTo>
                  <a:lnTo>
                    <a:pt x="1369655" y="321596"/>
                  </a:lnTo>
                  <a:lnTo>
                    <a:pt x="1369257" y="314049"/>
                  </a:lnTo>
                  <a:lnTo>
                    <a:pt x="1369257" y="307296"/>
                  </a:lnTo>
                  <a:lnTo>
                    <a:pt x="1369655" y="300543"/>
                  </a:lnTo>
                  <a:lnTo>
                    <a:pt x="1370053" y="294584"/>
                  </a:lnTo>
                  <a:lnTo>
                    <a:pt x="1370848" y="289023"/>
                  </a:lnTo>
                  <a:lnTo>
                    <a:pt x="1372440" y="283461"/>
                  </a:lnTo>
                  <a:lnTo>
                    <a:pt x="1374031" y="278297"/>
                  </a:lnTo>
                  <a:lnTo>
                    <a:pt x="1375622" y="273531"/>
                  </a:lnTo>
                  <a:lnTo>
                    <a:pt x="1377213" y="269558"/>
                  </a:lnTo>
                  <a:lnTo>
                    <a:pt x="1379998" y="265189"/>
                  </a:lnTo>
                  <a:lnTo>
                    <a:pt x="1382384" y="262011"/>
                  </a:lnTo>
                  <a:lnTo>
                    <a:pt x="1384771" y="258436"/>
                  </a:lnTo>
                  <a:lnTo>
                    <a:pt x="1387953" y="255655"/>
                  </a:lnTo>
                  <a:lnTo>
                    <a:pt x="1391136" y="252477"/>
                  </a:lnTo>
                  <a:lnTo>
                    <a:pt x="1394716" y="250491"/>
                  </a:lnTo>
                  <a:lnTo>
                    <a:pt x="1379600" y="250491"/>
                  </a:lnTo>
                  <a:lnTo>
                    <a:pt x="1367666" y="250888"/>
                  </a:lnTo>
                  <a:lnTo>
                    <a:pt x="1357324" y="251683"/>
                  </a:lnTo>
                  <a:lnTo>
                    <a:pt x="1364484" y="248108"/>
                  </a:lnTo>
                  <a:lnTo>
                    <a:pt x="1371644" y="243341"/>
                  </a:lnTo>
                  <a:lnTo>
                    <a:pt x="1379202" y="238177"/>
                  </a:lnTo>
                  <a:lnTo>
                    <a:pt x="1386362" y="232615"/>
                  </a:lnTo>
                  <a:lnTo>
                    <a:pt x="1400285" y="222287"/>
                  </a:lnTo>
                  <a:lnTo>
                    <a:pt x="1406649" y="217520"/>
                  </a:lnTo>
                  <a:lnTo>
                    <a:pt x="1412218" y="214343"/>
                  </a:lnTo>
                  <a:lnTo>
                    <a:pt x="1428528" y="206398"/>
                  </a:lnTo>
                  <a:lnTo>
                    <a:pt x="1444041" y="199645"/>
                  </a:lnTo>
                  <a:lnTo>
                    <a:pt x="1459157" y="194481"/>
                  </a:lnTo>
                  <a:lnTo>
                    <a:pt x="1474273" y="189714"/>
                  </a:lnTo>
                  <a:lnTo>
                    <a:pt x="1488594" y="186139"/>
                  </a:lnTo>
                  <a:lnTo>
                    <a:pt x="1502914" y="183756"/>
                  </a:lnTo>
                  <a:lnTo>
                    <a:pt x="1516439" y="182167"/>
                  </a:lnTo>
                  <a:lnTo>
                    <a:pt x="1529566" y="180975"/>
                  </a:lnTo>
                  <a:close/>
                  <a:moveTo>
                    <a:pt x="392103" y="180975"/>
                  </a:moveTo>
                  <a:lnTo>
                    <a:pt x="405170" y="180975"/>
                  </a:lnTo>
                  <a:lnTo>
                    <a:pt x="417445" y="181372"/>
                  </a:lnTo>
                  <a:lnTo>
                    <a:pt x="428532" y="182564"/>
                  </a:lnTo>
                  <a:lnTo>
                    <a:pt x="440015" y="184153"/>
                  </a:lnTo>
                  <a:lnTo>
                    <a:pt x="451102" y="186139"/>
                  </a:lnTo>
                  <a:lnTo>
                    <a:pt x="461001" y="188920"/>
                  </a:lnTo>
                  <a:lnTo>
                    <a:pt x="471296" y="191700"/>
                  </a:lnTo>
                  <a:lnTo>
                    <a:pt x="480404" y="195275"/>
                  </a:lnTo>
                  <a:lnTo>
                    <a:pt x="489115" y="198453"/>
                  </a:lnTo>
                  <a:lnTo>
                    <a:pt x="497430" y="202426"/>
                  </a:lnTo>
                  <a:lnTo>
                    <a:pt x="505349" y="206398"/>
                  </a:lnTo>
                  <a:lnTo>
                    <a:pt x="512873" y="210370"/>
                  </a:lnTo>
                  <a:lnTo>
                    <a:pt x="519604" y="214740"/>
                  </a:lnTo>
                  <a:lnTo>
                    <a:pt x="525543" y="218315"/>
                  </a:lnTo>
                  <a:lnTo>
                    <a:pt x="536234" y="225862"/>
                  </a:lnTo>
                  <a:lnTo>
                    <a:pt x="544550" y="232615"/>
                  </a:lnTo>
                  <a:lnTo>
                    <a:pt x="550489" y="238177"/>
                  </a:lnTo>
                  <a:lnTo>
                    <a:pt x="555637" y="243341"/>
                  </a:lnTo>
                  <a:lnTo>
                    <a:pt x="554053" y="246519"/>
                  </a:lnTo>
                  <a:lnTo>
                    <a:pt x="551677" y="250888"/>
                  </a:lnTo>
                  <a:lnTo>
                    <a:pt x="548905" y="256052"/>
                  </a:lnTo>
                  <a:lnTo>
                    <a:pt x="544946" y="262011"/>
                  </a:lnTo>
                  <a:lnTo>
                    <a:pt x="540194" y="268367"/>
                  </a:lnTo>
                  <a:lnTo>
                    <a:pt x="534255" y="275120"/>
                  </a:lnTo>
                  <a:lnTo>
                    <a:pt x="527523" y="281078"/>
                  </a:lnTo>
                  <a:lnTo>
                    <a:pt x="523564" y="284256"/>
                  </a:lnTo>
                  <a:lnTo>
                    <a:pt x="519604" y="286639"/>
                  </a:lnTo>
                  <a:lnTo>
                    <a:pt x="515248" y="289420"/>
                  </a:lnTo>
                  <a:lnTo>
                    <a:pt x="510497" y="291803"/>
                  </a:lnTo>
                  <a:lnTo>
                    <a:pt x="505745" y="293790"/>
                  </a:lnTo>
                  <a:lnTo>
                    <a:pt x="500598" y="295776"/>
                  </a:lnTo>
                  <a:lnTo>
                    <a:pt x="495054" y="296967"/>
                  </a:lnTo>
                  <a:lnTo>
                    <a:pt x="489511" y="297762"/>
                  </a:lnTo>
                  <a:lnTo>
                    <a:pt x="483175" y="298159"/>
                  </a:lnTo>
                  <a:lnTo>
                    <a:pt x="477236" y="298159"/>
                  </a:lnTo>
                  <a:lnTo>
                    <a:pt x="470504" y="297762"/>
                  </a:lnTo>
                  <a:lnTo>
                    <a:pt x="463773" y="296570"/>
                  </a:lnTo>
                  <a:lnTo>
                    <a:pt x="456646" y="294584"/>
                  </a:lnTo>
                  <a:lnTo>
                    <a:pt x="449122" y="292201"/>
                  </a:lnTo>
                  <a:lnTo>
                    <a:pt x="441599" y="289420"/>
                  </a:lnTo>
                  <a:lnTo>
                    <a:pt x="433680" y="285448"/>
                  </a:lnTo>
                  <a:lnTo>
                    <a:pt x="424572" y="280681"/>
                  </a:lnTo>
                  <a:lnTo>
                    <a:pt x="414673" y="276708"/>
                  </a:lnTo>
                  <a:lnTo>
                    <a:pt x="453082" y="295776"/>
                  </a:lnTo>
                  <a:lnTo>
                    <a:pt x="471296" y="303720"/>
                  </a:lnTo>
                  <a:lnTo>
                    <a:pt x="480008" y="306898"/>
                  </a:lnTo>
                  <a:lnTo>
                    <a:pt x="488323" y="310473"/>
                  </a:lnTo>
                  <a:lnTo>
                    <a:pt x="496242" y="312857"/>
                  </a:lnTo>
                  <a:lnTo>
                    <a:pt x="503765" y="314446"/>
                  </a:lnTo>
                  <a:lnTo>
                    <a:pt x="511289" y="316035"/>
                  </a:lnTo>
                  <a:lnTo>
                    <a:pt x="518020" y="316432"/>
                  </a:lnTo>
                  <a:lnTo>
                    <a:pt x="524751" y="316035"/>
                  </a:lnTo>
                  <a:lnTo>
                    <a:pt x="527919" y="315240"/>
                  </a:lnTo>
                  <a:lnTo>
                    <a:pt x="530691" y="314446"/>
                  </a:lnTo>
                  <a:lnTo>
                    <a:pt x="533859" y="313651"/>
                  </a:lnTo>
                  <a:lnTo>
                    <a:pt x="536234" y="312460"/>
                  </a:lnTo>
                  <a:lnTo>
                    <a:pt x="539402" y="310871"/>
                  </a:lnTo>
                  <a:lnTo>
                    <a:pt x="541382" y="309282"/>
                  </a:lnTo>
                  <a:lnTo>
                    <a:pt x="542966" y="321993"/>
                  </a:lnTo>
                  <a:lnTo>
                    <a:pt x="543362" y="333910"/>
                  </a:lnTo>
                  <a:lnTo>
                    <a:pt x="542966" y="345430"/>
                  </a:lnTo>
                  <a:lnTo>
                    <a:pt x="542570" y="356950"/>
                  </a:lnTo>
                  <a:lnTo>
                    <a:pt x="544550" y="354566"/>
                  </a:lnTo>
                  <a:lnTo>
                    <a:pt x="545738" y="353772"/>
                  </a:lnTo>
                  <a:lnTo>
                    <a:pt x="546925" y="353772"/>
                  </a:lnTo>
                  <a:lnTo>
                    <a:pt x="548113" y="354169"/>
                  </a:lnTo>
                  <a:lnTo>
                    <a:pt x="549301" y="354964"/>
                  </a:lnTo>
                  <a:lnTo>
                    <a:pt x="550489" y="356553"/>
                  </a:lnTo>
                  <a:lnTo>
                    <a:pt x="551677" y="358142"/>
                  </a:lnTo>
                  <a:lnTo>
                    <a:pt x="554449" y="363703"/>
                  </a:lnTo>
                  <a:lnTo>
                    <a:pt x="556429" y="370456"/>
                  </a:lnTo>
                  <a:lnTo>
                    <a:pt x="558012" y="378401"/>
                  </a:lnTo>
                  <a:lnTo>
                    <a:pt x="559596" y="387934"/>
                  </a:lnTo>
                  <a:lnTo>
                    <a:pt x="560388" y="398660"/>
                  </a:lnTo>
                  <a:lnTo>
                    <a:pt x="560388" y="409782"/>
                  </a:lnTo>
                  <a:lnTo>
                    <a:pt x="560388" y="420905"/>
                  </a:lnTo>
                  <a:lnTo>
                    <a:pt x="559596" y="431630"/>
                  </a:lnTo>
                  <a:lnTo>
                    <a:pt x="558012" y="441164"/>
                  </a:lnTo>
                  <a:lnTo>
                    <a:pt x="556429" y="449108"/>
                  </a:lnTo>
                  <a:lnTo>
                    <a:pt x="554449" y="456259"/>
                  </a:lnTo>
                  <a:lnTo>
                    <a:pt x="551677" y="461423"/>
                  </a:lnTo>
                  <a:lnTo>
                    <a:pt x="550489" y="463012"/>
                  </a:lnTo>
                  <a:lnTo>
                    <a:pt x="549301" y="464998"/>
                  </a:lnTo>
                  <a:lnTo>
                    <a:pt x="548113" y="465792"/>
                  </a:lnTo>
                  <a:lnTo>
                    <a:pt x="546925" y="465792"/>
                  </a:lnTo>
                  <a:lnTo>
                    <a:pt x="544946" y="465792"/>
                  </a:lnTo>
                  <a:lnTo>
                    <a:pt x="543758" y="464203"/>
                  </a:lnTo>
                  <a:lnTo>
                    <a:pt x="542570" y="463012"/>
                  </a:lnTo>
                  <a:lnTo>
                    <a:pt x="541382" y="461025"/>
                  </a:lnTo>
                  <a:lnTo>
                    <a:pt x="540194" y="458642"/>
                  </a:lnTo>
                  <a:lnTo>
                    <a:pt x="539006" y="455464"/>
                  </a:lnTo>
                  <a:lnTo>
                    <a:pt x="536630" y="447917"/>
                  </a:lnTo>
                  <a:lnTo>
                    <a:pt x="535442" y="457450"/>
                  </a:lnTo>
                  <a:lnTo>
                    <a:pt x="533859" y="467381"/>
                  </a:lnTo>
                  <a:lnTo>
                    <a:pt x="531483" y="476518"/>
                  </a:lnTo>
                  <a:lnTo>
                    <a:pt x="529503" y="485654"/>
                  </a:lnTo>
                  <a:lnTo>
                    <a:pt x="527127" y="494393"/>
                  </a:lnTo>
                  <a:lnTo>
                    <a:pt x="523564" y="502735"/>
                  </a:lnTo>
                  <a:lnTo>
                    <a:pt x="520792" y="511077"/>
                  </a:lnTo>
                  <a:lnTo>
                    <a:pt x="516832" y="519419"/>
                  </a:lnTo>
                  <a:lnTo>
                    <a:pt x="513269" y="526966"/>
                  </a:lnTo>
                  <a:lnTo>
                    <a:pt x="508913" y="534514"/>
                  </a:lnTo>
                  <a:lnTo>
                    <a:pt x="504557" y="541664"/>
                  </a:lnTo>
                  <a:lnTo>
                    <a:pt x="500598" y="548417"/>
                  </a:lnTo>
                  <a:lnTo>
                    <a:pt x="495450" y="555170"/>
                  </a:lnTo>
                  <a:lnTo>
                    <a:pt x="490699" y="561526"/>
                  </a:lnTo>
                  <a:lnTo>
                    <a:pt x="485947" y="567485"/>
                  </a:lnTo>
                  <a:lnTo>
                    <a:pt x="480404" y="573443"/>
                  </a:lnTo>
                  <a:lnTo>
                    <a:pt x="475256" y="578607"/>
                  </a:lnTo>
                  <a:lnTo>
                    <a:pt x="469713" y="583771"/>
                  </a:lnTo>
                  <a:lnTo>
                    <a:pt x="464565" y="588538"/>
                  </a:lnTo>
                  <a:lnTo>
                    <a:pt x="458625" y="592510"/>
                  </a:lnTo>
                  <a:lnTo>
                    <a:pt x="453082" y="596880"/>
                  </a:lnTo>
                  <a:lnTo>
                    <a:pt x="447142" y="600852"/>
                  </a:lnTo>
                  <a:lnTo>
                    <a:pt x="441203" y="604030"/>
                  </a:lnTo>
                  <a:lnTo>
                    <a:pt x="435263" y="607605"/>
                  </a:lnTo>
                  <a:lnTo>
                    <a:pt x="429720" y="609989"/>
                  </a:lnTo>
                  <a:lnTo>
                    <a:pt x="424177" y="612372"/>
                  </a:lnTo>
                  <a:lnTo>
                    <a:pt x="418237" y="614756"/>
                  </a:lnTo>
                  <a:lnTo>
                    <a:pt x="412298" y="616344"/>
                  </a:lnTo>
                  <a:lnTo>
                    <a:pt x="406754" y="617536"/>
                  </a:lnTo>
                  <a:lnTo>
                    <a:pt x="401211" y="618331"/>
                  </a:lnTo>
                  <a:lnTo>
                    <a:pt x="395667" y="618728"/>
                  </a:lnTo>
                  <a:lnTo>
                    <a:pt x="390520" y="619125"/>
                  </a:lnTo>
                  <a:lnTo>
                    <a:pt x="385768" y="618728"/>
                  </a:lnTo>
                  <a:lnTo>
                    <a:pt x="381017" y="618331"/>
                  </a:lnTo>
                  <a:lnTo>
                    <a:pt x="376265" y="617536"/>
                  </a:lnTo>
                  <a:lnTo>
                    <a:pt x="371909" y="615947"/>
                  </a:lnTo>
                  <a:lnTo>
                    <a:pt x="366762" y="614358"/>
                  </a:lnTo>
                  <a:lnTo>
                    <a:pt x="361218" y="611975"/>
                  </a:lnTo>
                  <a:lnTo>
                    <a:pt x="356467" y="609592"/>
                  </a:lnTo>
                  <a:lnTo>
                    <a:pt x="350923" y="606414"/>
                  </a:lnTo>
                  <a:lnTo>
                    <a:pt x="345380" y="603633"/>
                  </a:lnTo>
                  <a:lnTo>
                    <a:pt x="339836" y="599661"/>
                  </a:lnTo>
                  <a:lnTo>
                    <a:pt x="328353" y="591716"/>
                  </a:lnTo>
                  <a:lnTo>
                    <a:pt x="317662" y="582580"/>
                  </a:lnTo>
                  <a:lnTo>
                    <a:pt x="306575" y="572251"/>
                  </a:lnTo>
                  <a:lnTo>
                    <a:pt x="295884" y="560732"/>
                  </a:lnTo>
                  <a:lnTo>
                    <a:pt x="285193" y="548020"/>
                  </a:lnTo>
                  <a:lnTo>
                    <a:pt x="280046" y="541664"/>
                  </a:lnTo>
                  <a:lnTo>
                    <a:pt x="275690" y="534514"/>
                  </a:lnTo>
                  <a:lnTo>
                    <a:pt x="270543" y="527364"/>
                  </a:lnTo>
                  <a:lnTo>
                    <a:pt x="266187" y="520213"/>
                  </a:lnTo>
                  <a:lnTo>
                    <a:pt x="261832" y="512666"/>
                  </a:lnTo>
                  <a:lnTo>
                    <a:pt x="257872" y="504721"/>
                  </a:lnTo>
                  <a:lnTo>
                    <a:pt x="253516" y="496777"/>
                  </a:lnTo>
                  <a:lnTo>
                    <a:pt x="250349" y="488435"/>
                  </a:lnTo>
                  <a:lnTo>
                    <a:pt x="246785" y="480490"/>
                  </a:lnTo>
                  <a:lnTo>
                    <a:pt x="244013" y="472148"/>
                  </a:lnTo>
                  <a:lnTo>
                    <a:pt x="240846" y="463012"/>
                  </a:lnTo>
                  <a:lnTo>
                    <a:pt x="238470" y="454272"/>
                  </a:lnTo>
                  <a:lnTo>
                    <a:pt x="236490" y="460231"/>
                  </a:lnTo>
                  <a:lnTo>
                    <a:pt x="234114" y="464998"/>
                  </a:lnTo>
                  <a:lnTo>
                    <a:pt x="233322" y="466189"/>
                  </a:lnTo>
                  <a:lnTo>
                    <a:pt x="232134" y="467381"/>
                  </a:lnTo>
                  <a:lnTo>
                    <a:pt x="230946" y="468176"/>
                  </a:lnTo>
                  <a:lnTo>
                    <a:pt x="229759" y="468573"/>
                  </a:lnTo>
                  <a:lnTo>
                    <a:pt x="228175" y="468176"/>
                  </a:lnTo>
                  <a:lnTo>
                    <a:pt x="226591" y="467381"/>
                  </a:lnTo>
                  <a:lnTo>
                    <a:pt x="225403" y="466189"/>
                  </a:lnTo>
                  <a:lnTo>
                    <a:pt x="224215" y="463806"/>
                  </a:lnTo>
                  <a:lnTo>
                    <a:pt x="222235" y="459039"/>
                  </a:lnTo>
                  <a:lnTo>
                    <a:pt x="219860" y="452286"/>
                  </a:lnTo>
                  <a:lnTo>
                    <a:pt x="218276" y="443547"/>
                  </a:lnTo>
                  <a:lnTo>
                    <a:pt x="217088" y="434411"/>
                  </a:lnTo>
                  <a:lnTo>
                    <a:pt x="216296" y="423685"/>
                  </a:lnTo>
                  <a:lnTo>
                    <a:pt x="215900" y="412563"/>
                  </a:lnTo>
                  <a:lnTo>
                    <a:pt x="216296" y="401043"/>
                  </a:lnTo>
                  <a:lnTo>
                    <a:pt x="217088" y="390715"/>
                  </a:lnTo>
                  <a:lnTo>
                    <a:pt x="218276" y="381181"/>
                  </a:lnTo>
                  <a:lnTo>
                    <a:pt x="219860" y="372839"/>
                  </a:lnTo>
                  <a:lnTo>
                    <a:pt x="222235" y="366086"/>
                  </a:lnTo>
                  <a:lnTo>
                    <a:pt x="224215" y="360922"/>
                  </a:lnTo>
                  <a:lnTo>
                    <a:pt x="225403" y="358936"/>
                  </a:lnTo>
                  <a:lnTo>
                    <a:pt x="226591" y="357744"/>
                  </a:lnTo>
                  <a:lnTo>
                    <a:pt x="228175" y="356950"/>
                  </a:lnTo>
                  <a:lnTo>
                    <a:pt x="229759" y="356553"/>
                  </a:lnTo>
                  <a:lnTo>
                    <a:pt x="230551" y="356950"/>
                  </a:lnTo>
                  <a:lnTo>
                    <a:pt x="231342" y="357347"/>
                  </a:lnTo>
                  <a:lnTo>
                    <a:pt x="232134" y="342252"/>
                  </a:lnTo>
                  <a:lnTo>
                    <a:pt x="232530" y="335499"/>
                  </a:lnTo>
                  <a:lnTo>
                    <a:pt x="233718" y="329541"/>
                  </a:lnTo>
                  <a:lnTo>
                    <a:pt x="232926" y="321596"/>
                  </a:lnTo>
                  <a:lnTo>
                    <a:pt x="232926" y="314049"/>
                  </a:lnTo>
                  <a:lnTo>
                    <a:pt x="232926" y="307296"/>
                  </a:lnTo>
                  <a:lnTo>
                    <a:pt x="232926" y="300543"/>
                  </a:lnTo>
                  <a:lnTo>
                    <a:pt x="233718" y="294584"/>
                  </a:lnTo>
                  <a:lnTo>
                    <a:pt x="234906" y="289023"/>
                  </a:lnTo>
                  <a:lnTo>
                    <a:pt x="236094" y="283461"/>
                  </a:lnTo>
                  <a:lnTo>
                    <a:pt x="237282" y="278297"/>
                  </a:lnTo>
                  <a:lnTo>
                    <a:pt x="238866" y="273531"/>
                  </a:lnTo>
                  <a:lnTo>
                    <a:pt x="240846" y="269558"/>
                  </a:lnTo>
                  <a:lnTo>
                    <a:pt x="243617" y="265189"/>
                  </a:lnTo>
                  <a:lnTo>
                    <a:pt x="245597" y="262011"/>
                  </a:lnTo>
                  <a:lnTo>
                    <a:pt x="248765" y="258436"/>
                  </a:lnTo>
                  <a:lnTo>
                    <a:pt x="251537" y="255655"/>
                  </a:lnTo>
                  <a:lnTo>
                    <a:pt x="255100" y="252477"/>
                  </a:lnTo>
                  <a:lnTo>
                    <a:pt x="258268" y="250491"/>
                  </a:lnTo>
                  <a:lnTo>
                    <a:pt x="243221" y="250491"/>
                  </a:lnTo>
                  <a:lnTo>
                    <a:pt x="231342" y="250888"/>
                  </a:lnTo>
                  <a:lnTo>
                    <a:pt x="221443" y="251683"/>
                  </a:lnTo>
                  <a:lnTo>
                    <a:pt x="228175" y="248108"/>
                  </a:lnTo>
                  <a:lnTo>
                    <a:pt x="235302" y="243341"/>
                  </a:lnTo>
                  <a:lnTo>
                    <a:pt x="242825" y="238177"/>
                  </a:lnTo>
                  <a:lnTo>
                    <a:pt x="249953" y="232615"/>
                  </a:lnTo>
                  <a:lnTo>
                    <a:pt x="263811" y="222287"/>
                  </a:lnTo>
                  <a:lnTo>
                    <a:pt x="270147" y="217520"/>
                  </a:lnTo>
                  <a:lnTo>
                    <a:pt x="276086" y="214343"/>
                  </a:lnTo>
                  <a:lnTo>
                    <a:pt x="291925" y="206398"/>
                  </a:lnTo>
                  <a:lnTo>
                    <a:pt x="307367" y="199645"/>
                  </a:lnTo>
                  <a:lnTo>
                    <a:pt x="322810" y="194481"/>
                  </a:lnTo>
                  <a:lnTo>
                    <a:pt x="337461" y="189714"/>
                  </a:lnTo>
                  <a:lnTo>
                    <a:pt x="351715" y="186139"/>
                  </a:lnTo>
                  <a:lnTo>
                    <a:pt x="365574" y="183756"/>
                  </a:lnTo>
                  <a:lnTo>
                    <a:pt x="379037" y="182167"/>
                  </a:lnTo>
                  <a:lnTo>
                    <a:pt x="392103" y="180975"/>
                  </a:lnTo>
                  <a:close/>
                  <a:moveTo>
                    <a:pt x="958250" y="0"/>
                  </a:moveTo>
                  <a:lnTo>
                    <a:pt x="974507" y="0"/>
                  </a:lnTo>
                  <a:lnTo>
                    <a:pt x="989971" y="397"/>
                  </a:lnTo>
                  <a:lnTo>
                    <a:pt x="1004642" y="1986"/>
                  </a:lnTo>
                  <a:lnTo>
                    <a:pt x="1018917" y="4369"/>
                  </a:lnTo>
                  <a:lnTo>
                    <a:pt x="1032795" y="6752"/>
                  </a:lnTo>
                  <a:lnTo>
                    <a:pt x="1045880" y="9929"/>
                  </a:lnTo>
                  <a:lnTo>
                    <a:pt x="1058172" y="13900"/>
                  </a:lnTo>
                  <a:lnTo>
                    <a:pt x="1070067" y="18269"/>
                  </a:lnTo>
                  <a:lnTo>
                    <a:pt x="1081170" y="22241"/>
                  </a:lnTo>
                  <a:lnTo>
                    <a:pt x="1091876" y="27404"/>
                  </a:lnTo>
                  <a:lnTo>
                    <a:pt x="1101392" y="32170"/>
                  </a:lnTo>
                  <a:lnTo>
                    <a:pt x="1110908" y="36936"/>
                  </a:lnTo>
                  <a:lnTo>
                    <a:pt x="1119235" y="42099"/>
                  </a:lnTo>
                  <a:lnTo>
                    <a:pt x="1127166" y="47262"/>
                  </a:lnTo>
                  <a:lnTo>
                    <a:pt x="1134303" y="52425"/>
                  </a:lnTo>
                  <a:lnTo>
                    <a:pt x="1140647" y="56794"/>
                  </a:lnTo>
                  <a:lnTo>
                    <a:pt x="1151353" y="65531"/>
                  </a:lnTo>
                  <a:lnTo>
                    <a:pt x="1159283" y="72680"/>
                  </a:lnTo>
                  <a:lnTo>
                    <a:pt x="1165628" y="78240"/>
                  </a:lnTo>
                  <a:lnTo>
                    <a:pt x="1163645" y="83006"/>
                  </a:lnTo>
                  <a:lnTo>
                    <a:pt x="1160473" y="88567"/>
                  </a:lnTo>
                  <a:lnTo>
                    <a:pt x="1156904" y="94921"/>
                  </a:lnTo>
                  <a:lnTo>
                    <a:pt x="1151749" y="102467"/>
                  </a:lnTo>
                  <a:lnTo>
                    <a:pt x="1145802" y="110410"/>
                  </a:lnTo>
                  <a:lnTo>
                    <a:pt x="1141837" y="114779"/>
                  </a:lnTo>
                  <a:lnTo>
                    <a:pt x="1138268" y="118354"/>
                  </a:lnTo>
                  <a:lnTo>
                    <a:pt x="1133906" y="122722"/>
                  </a:lnTo>
                  <a:lnTo>
                    <a:pt x="1129545" y="126694"/>
                  </a:lnTo>
                  <a:lnTo>
                    <a:pt x="1124786" y="130268"/>
                  </a:lnTo>
                  <a:lnTo>
                    <a:pt x="1119632" y="134240"/>
                  </a:lnTo>
                  <a:lnTo>
                    <a:pt x="1114081" y="137020"/>
                  </a:lnTo>
                  <a:lnTo>
                    <a:pt x="1108133" y="140197"/>
                  </a:lnTo>
                  <a:lnTo>
                    <a:pt x="1101789" y="142580"/>
                  </a:lnTo>
                  <a:lnTo>
                    <a:pt x="1095841" y="144566"/>
                  </a:lnTo>
                  <a:lnTo>
                    <a:pt x="1089100" y="146552"/>
                  </a:lnTo>
                  <a:lnTo>
                    <a:pt x="1081170" y="147743"/>
                  </a:lnTo>
                  <a:lnTo>
                    <a:pt x="1073636" y="148140"/>
                  </a:lnTo>
                  <a:lnTo>
                    <a:pt x="1066102" y="148140"/>
                  </a:lnTo>
                  <a:lnTo>
                    <a:pt x="1057775" y="147743"/>
                  </a:lnTo>
                  <a:lnTo>
                    <a:pt x="1049052" y="145758"/>
                  </a:lnTo>
                  <a:lnTo>
                    <a:pt x="1039932" y="143772"/>
                  </a:lnTo>
                  <a:lnTo>
                    <a:pt x="1030812" y="140992"/>
                  </a:lnTo>
                  <a:lnTo>
                    <a:pt x="1021296" y="136623"/>
                  </a:lnTo>
                  <a:lnTo>
                    <a:pt x="1010590" y="131857"/>
                  </a:lnTo>
                  <a:lnTo>
                    <a:pt x="998695" y="126297"/>
                  </a:lnTo>
                  <a:lnTo>
                    <a:pt x="987196" y="121134"/>
                  </a:lnTo>
                  <a:lnTo>
                    <a:pt x="1011383" y="133446"/>
                  </a:lnTo>
                  <a:lnTo>
                    <a:pt x="1035571" y="144566"/>
                  </a:lnTo>
                  <a:lnTo>
                    <a:pt x="1047070" y="150126"/>
                  </a:lnTo>
                  <a:lnTo>
                    <a:pt x="1058172" y="155289"/>
                  </a:lnTo>
                  <a:lnTo>
                    <a:pt x="1069274" y="159261"/>
                  </a:lnTo>
                  <a:lnTo>
                    <a:pt x="1079980" y="163233"/>
                  </a:lnTo>
                  <a:lnTo>
                    <a:pt x="1090290" y="166807"/>
                  </a:lnTo>
                  <a:lnTo>
                    <a:pt x="1099806" y="169190"/>
                  </a:lnTo>
                  <a:lnTo>
                    <a:pt x="1109322" y="170381"/>
                  </a:lnTo>
                  <a:lnTo>
                    <a:pt x="1118046" y="171176"/>
                  </a:lnTo>
                  <a:lnTo>
                    <a:pt x="1122011" y="171176"/>
                  </a:lnTo>
                  <a:lnTo>
                    <a:pt x="1126373" y="170779"/>
                  </a:lnTo>
                  <a:lnTo>
                    <a:pt x="1130338" y="169984"/>
                  </a:lnTo>
                  <a:lnTo>
                    <a:pt x="1133906" y="169190"/>
                  </a:lnTo>
                  <a:lnTo>
                    <a:pt x="1137475" y="167998"/>
                  </a:lnTo>
                  <a:lnTo>
                    <a:pt x="1141044" y="166013"/>
                  </a:lnTo>
                  <a:lnTo>
                    <a:pt x="1144612" y="164027"/>
                  </a:lnTo>
                  <a:lnTo>
                    <a:pt x="1147388" y="162041"/>
                  </a:lnTo>
                  <a:lnTo>
                    <a:pt x="1148181" y="170381"/>
                  </a:lnTo>
                  <a:lnTo>
                    <a:pt x="1148974" y="178325"/>
                  </a:lnTo>
                  <a:lnTo>
                    <a:pt x="1150163" y="193417"/>
                  </a:lnTo>
                  <a:lnTo>
                    <a:pt x="1149767" y="208112"/>
                  </a:lnTo>
                  <a:lnTo>
                    <a:pt x="1148577" y="222012"/>
                  </a:lnTo>
                  <a:lnTo>
                    <a:pt x="1150163" y="220424"/>
                  </a:lnTo>
                  <a:lnTo>
                    <a:pt x="1151353" y="219232"/>
                  </a:lnTo>
                  <a:lnTo>
                    <a:pt x="1152543" y="218835"/>
                  </a:lnTo>
                  <a:lnTo>
                    <a:pt x="1154129" y="218438"/>
                  </a:lnTo>
                  <a:lnTo>
                    <a:pt x="1155715" y="218835"/>
                  </a:lnTo>
                  <a:lnTo>
                    <a:pt x="1157697" y="219629"/>
                  </a:lnTo>
                  <a:lnTo>
                    <a:pt x="1159283" y="222012"/>
                  </a:lnTo>
                  <a:lnTo>
                    <a:pt x="1160869" y="223998"/>
                  </a:lnTo>
                  <a:lnTo>
                    <a:pt x="1162059" y="226778"/>
                  </a:lnTo>
                  <a:lnTo>
                    <a:pt x="1164041" y="230750"/>
                  </a:lnTo>
                  <a:lnTo>
                    <a:pt x="1166421" y="239090"/>
                  </a:lnTo>
                  <a:lnTo>
                    <a:pt x="1168403" y="249813"/>
                  </a:lnTo>
                  <a:lnTo>
                    <a:pt x="1169989" y="261728"/>
                  </a:lnTo>
                  <a:lnTo>
                    <a:pt x="1171179" y="275232"/>
                  </a:lnTo>
                  <a:lnTo>
                    <a:pt x="1171575" y="289529"/>
                  </a:lnTo>
                  <a:lnTo>
                    <a:pt x="1171179" y="303827"/>
                  </a:lnTo>
                  <a:lnTo>
                    <a:pt x="1169989" y="316933"/>
                  </a:lnTo>
                  <a:lnTo>
                    <a:pt x="1168403" y="328848"/>
                  </a:lnTo>
                  <a:lnTo>
                    <a:pt x="1166421" y="339174"/>
                  </a:lnTo>
                  <a:lnTo>
                    <a:pt x="1164041" y="347912"/>
                  </a:lnTo>
                  <a:lnTo>
                    <a:pt x="1162059" y="351486"/>
                  </a:lnTo>
                  <a:lnTo>
                    <a:pt x="1160869" y="354266"/>
                  </a:lnTo>
                  <a:lnTo>
                    <a:pt x="1159283" y="357047"/>
                  </a:lnTo>
                  <a:lnTo>
                    <a:pt x="1157697" y="358635"/>
                  </a:lnTo>
                  <a:lnTo>
                    <a:pt x="1155715" y="359827"/>
                  </a:lnTo>
                  <a:lnTo>
                    <a:pt x="1154129" y="360224"/>
                  </a:lnTo>
                  <a:lnTo>
                    <a:pt x="1152146" y="359827"/>
                  </a:lnTo>
                  <a:lnTo>
                    <a:pt x="1150560" y="358635"/>
                  </a:lnTo>
                  <a:lnTo>
                    <a:pt x="1148577" y="356649"/>
                  </a:lnTo>
                  <a:lnTo>
                    <a:pt x="1146991" y="353869"/>
                  </a:lnTo>
                  <a:lnTo>
                    <a:pt x="1145405" y="351089"/>
                  </a:lnTo>
                  <a:lnTo>
                    <a:pt x="1144216" y="346720"/>
                  </a:lnTo>
                  <a:lnTo>
                    <a:pt x="1141440" y="337586"/>
                  </a:lnTo>
                  <a:lnTo>
                    <a:pt x="1139854" y="350295"/>
                  </a:lnTo>
                  <a:lnTo>
                    <a:pt x="1137871" y="361812"/>
                  </a:lnTo>
                  <a:lnTo>
                    <a:pt x="1135096" y="373727"/>
                  </a:lnTo>
                  <a:lnTo>
                    <a:pt x="1132320" y="385245"/>
                  </a:lnTo>
                  <a:lnTo>
                    <a:pt x="1128752" y="395968"/>
                  </a:lnTo>
                  <a:lnTo>
                    <a:pt x="1125183" y="407089"/>
                  </a:lnTo>
                  <a:lnTo>
                    <a:pt x="1120821" y="417812"/>
                  </a:lnTo>
                  <a:lnTo>
                    <a:pt x="1116460" y="427741"/>
                  </a:lnTo>
                  <a:lnTo>
                    <a:pt x="1111701" y="437273"/>
                  </a:lnTo>
                  <a:lnTo>
                    <a:pt x="1106547" y="446805"/>
                  </a:lnTo>
                  <a:lnTo>
                    <a:pt x="1100996" y="455939"/>
                  </a:lnTo>
                  <a:lnTo>
                    <a:pt x="1095444" y="464280"/>
                  </a:lnTo>
                  <a:lnTo>
                    <a:pt x="1089497" y="473017"/>
                  </a:lnTo>
                  <a:lnTo>
                    <a:pt x="1083152" y="480960"/>
                  </a:lnTo>
                  <a:lnTo>
                    <a:pt x="1076808" y="488506"/>
                  </a:lnTo>
                  <a:lnTo>
                    <a:pt x="1070464" y="495655"/>
                  </a:lnTo>
                  <a:lnTo>
                    <a:pt x="1063723" y="502407"/>
                  </a:lnTo>
                  <a:lnTo>
                    <a:pt x="1056586" y="509159"/>
                  </a:lnTo>
                  <a:lnTo>
                    <a:pt x="1049845" y="515116"/>
                  </a:lnTo>
                  <a:lnTo>
                    <a:pt x="1042708" y="520676"/>
                  </a:lnTo>
                  <a:lnTo>
                    <a:pt x="1035174" y="525442"/>
                  </a:lnTo>
                  <a:lnTo>
                    <a:pt x="1028037" y="530605"/>
                  </a:lnTo>
                  <a:lnTo>
                    <a:pt x="1020503" y="534974"/>
                  </a:lnTo>
                  <a:lnTo>
                    <a:pt x="1012969" y="538549"/>
                  </a:lnTo>
                  <a:lnTo>
                    <a:pt x="1005832" y="542520"/>
                  </a:lnTo>
                  <a:lnTo>
                    <a:pt x="998298" y="545300"/>
                  </a:lnTo>
                  <a:lnTo>
                    <a:pt x="991161" y="548081"/>
                  </a:lnTo>
                  <a:lnTo>
                    <a:pt x="984024" y="550067"/>
                  </a:lnTo>
                  <a:lnTo>
                    <a:pt x="976886" y="551655"/>
                  </a:lnTo>
                  <a:lnTo>
                    <a:pt x="969749" y="553244"/>
                  </a:lnTo>
                  <a:lnTo>
                    <a:pt x="962612" y="554038"/>
                  </a:lnTo>
                  <a:lnTo>
                    <a:pt x="955871" y="554038"/>
                  </a:lnTo>
                  <a:lnTo>
                    <a:pt x="950320" y="553641"/>
                  </a:lnTo>
                  <a:lnTo>
                    <a:pt x="944372" y="553244"/>
                  </a:lnTo>
                  <a:lnTo>
                    <a:pt x="938424" y="551655"/>
                  </a:lnTo>
                  <a:lnTo>
                    <a:pt x="932080" y="549669"/>
                  </a:lnTo>
                  <a:lnTo>
                    <a:pt x="925736" y="547683"/>
                  </a:lnTo>
                  <a:lnTo>
                    <a:pt x="919788" y="544903"/>
                  </a:lnTo>
                  <a:lnTo>
                    <a:pt x="913047" y="541726"/>
                  </a:lnTo>
                  <a:lnTo>
                    <a:pt x="906307" y="538151"/>
                  </a:lnTo>
                  <a:lnTo>
                    <a:pt x="898773" y="534180"/>
                  </a:lnTo>
                  <a:lnTo>
                    <a:pt x="892429" y="529811"/>
                  </a:lnTo>
                  <a:lnTo>
                    <a:pt x="884895" y="524648"/>
                  </a:lnTo>
                  <a:lnTo>
                    <a:pt x="877758" y="519882"/>
                  </a:lnTo>
                  <a:lnTo>
                    <a:pt x="870620" y="513925"/>
                  </a:lnTo>
                  <a:lnTo>
                    <a:pt x="863880" y="507967"/>
                  </a:lnTo>
                  <a:lnTo>
                    <a:pt x="856742" y="501613"/>
                  </a:lnTo>
                  <a:lnTo>
                    <a:pt x="849605" y="494861"/>
                  </a:lnTo>
                  <a:lnTo>
                    <a:pt x="842864" y="487712"/>
                  </a:lnTo>
                  <a:lnTo>
                    <a:pt x="836124" y="480166"/>
                  </a:lnTo>
                  <a:lnTo>
                    <a:pt x="829383" y="472223"/>
                  </a:lnTo>
                  <a:lnTo>
                    <a:pt x="823039" y="463883"/>
                  </a:lnTo>
                  <a:lnTo>
                    <a:pt x="816694" y="455542"/>
                  </a:lnTo>
                  <a:lnTo>
                    <a:pt x="810350" y="446805"/>
                  </a:lnTo>
                  <a:lnTo>
                    <a:pt x="804799" y="438067"/>
                  </a:lnTo>
                  <a:lnTo>
                    <a:pt x="798851" y="428535"/>
                  </a:lnTo>
                  <a:lnTo>
                    <a:pt x="793300" y="419004"/>
                  </a:lnTo>
                  <a:lnTo>
                    <a:pt x="788145" y="409075"/>
                  </a:lnTo>
                  <a:lnTo>
                    <a:pt x="782991" y="399146"/>
                  </a:lnTo>
                  <a:lnTo>
                    <a:pt x="778629" y="388819"/>
                  </a:lnTo>
                  <a:lnTo>
                    <a:pt x="774267" y="378493"/>
                  </a:lnTo>
                  <a:lnTo>
                    <a:pt x="770699" y="367770"/>
                  </a:lnTo>
                  <a:lnTo>
                    <a:pt x="767130" y="357047"/>
                  </a:lnTo>
                  <a:lnTo>
                    <a:pt x="763958" y="345529"/>
                  </a:lnTo>
                  <a:lnTo>
                    <a:pt x="761579" y="353075"/>
                  </a:lnTo>
                  <a:lnTo>
                    <a:pt x="759993" y="355855"/>
                  </a:lnTo>
                  <a:lnTo>
                    <a:pt x="758803" y="358635"/>
                  </a:lnTo>
                  <a:lnTo>
                    <a:pt x="757614" y="360621"/>
                  </a:lnTo>
                  <a:lnTo>
                    <a:pt x="755631" y="362210"/>
                  </a:lnTo>
                  <a:lnTo>
                    <a:pt x="754045" y="363401"/>
                  </a:lnTo>
                  <a:lnTo>
                    <a:pt x="752459" y="363798"/>
                  </a:lnTo>
                  <a:lnTo>
                    <a:pt x="750873" y="363401"/>
                  </a:lnTo>
                  <a:lnTo>
                    <a:pt x="748890" y="361812"/>
                  </a:lnTo>
                  <a:lnTo>
                    <a:pt x="747304" y="360224"/>
                  </a:lnTo>
                  <a:lnTo>
                    <a:pt x="745718" y="357841"/>
                  </a:lnTo>
                  <a:lnTo>
                    <a:pt x="744528" y="354664"/>
                  </a:lnTo>
                  <a:lnTo>
                    <a:pt x="742546" y="351486"/>
                  </a:lnTo>
                  <a:lnTo>
                    <a:pt x="740167" y="342352"/>
                  </a:lnTo>
                  <a:lnTo>
                    <a:pt x="738184" y="332423"/>
                  </a:lnTo>
                  <a:lnTo>
                    <a:pt x="736202" y="320111"/>
                  </a:lnTo>
                  <a:lnTo>
                    <a:pt x="735409" y="307004"/>
                  </a:lnTo>
                  <a:lnTo>
                    <a:pt x="735012" y="292707"/>
                  </a:lnTo>
                  <a:lnTo>
                    <a:pt x="735409" y="278409"/>
                  </a:lnTo>
                  <a:lnTo>
                    <a:pt x="736202" y="264905"/>
                  </a:lnTo>
                  <a:lnTo>
                    <a:pt x="738184" y="252991"/>
                  </a:lnTo>
                  <a:lnTo>
                    <a:pt x="740167" y="242665"/>
                  </a:lnTo>
                  <a:lnTo>
                    <a:pt x="742546" y="233927"/>
                  </a:lnTo>
                  <a:lnTo>
                    <a:pt x="744528" y="230353"/>
                  </a:lnTo>
                  <a:lnTo>
                    <a:pt x="745718" y="227175"/>
                  </a:lnTo>
                  <a:lnTo>
                    <a:pt x="747304" y="224792"/>
                  </a:lnTo>
                  <a:lnTo>
                    <a:pt x="748890" y="223204"/>
                  </a:lnTo>
                  <a:lnTo>
                    <a:pt x="750873" y="222409"/>
                  </a:lnTo>
                  <a:lnTo>
                    <a:pt x="752459" y="222012"/>
                  </a:lnTo>
                  <a:lnTo>
                    <a:pt x="753648" y="222409"/>
                  </a:lnTo>
                  <a:lnTo>
                    <a:pt x="754441" y="222807"/>
                  </a:lnTo>
                  <a:lnTo>
                    <a:pt x="754838" y="213275"/>
                  </a:lnTo>
                  <a:lnTo>
                    <a:pt x="755631" y="204140"/>
                  </a:lnTo>
                  <a:lnTo>
                    <a:pt x="756424" y="195800"/>
                  </a:lnTo>
                  <a:lnTo>
                    <a:pt x="758010" y="187856"/>
                  </a:lnTo>
                  <a:lnTo>
                    <a:pt x="757217" y="177927"/>
                  </a:lnTo>
                  <a:lnTo>
                    <a:pt x="756424" y="168793"/>
                  </a:lnTo>
                  <a:lnTo>
                    <a:pt x="756424" y="160055"/>
                  </a:lnTo>
                  <a:lnTo>
                    <a:pt x="757217" y="151318"/>
                  </a:lnTo>
                  <a:lnTo>
                    <a:pt x="758010" y="143772"/>
                  </a:lnTo>
                  <a:lnTo>
                    <a:pt x="759200" y="136226"/>
                  </a:lnTo>
                  <a:lnTo>
                    <a:pt x="760389" y="129474"/>
                  </a:lnTo>
                  <a:lnTo>
                    <a:pt x="762372" y="123119"/>
                  </a:lnTo>
                  <a:lnTo>
                    <a:pt x="764751" y="117162"/>
                  </a:lnTo>
                  <a:lnTo>
                    <a:pt x="767130" y="111602"/>
                  </a:lnTo>
                  <a:lnTo>
                    <a:pt x="769906" y="106836"/>
                  </a:lnTo>
                  <a:lnTo>
                    <a:pt x="773078" y="102070"/>
                  </a:lnTo>
                  <a:lnTo>
                    <a:pt x="776646" y="97701"/>
                  </a:lnTo>
                  <a:lnTo>
                    <a:pt x="780215" y="94127"/>
                  </a:lnTo>
                  <a:lnTo>
                    <a:pt x="784577" y="90552"/>
                  </a:lnTo>
                  <a:lnTo>
                    <a:pt x="788542" y="87772"/>
                  </a:lnTo>
                  <a:lnTo>
                    <a:pt x="769113" y="88169"/>
                  </a:lnTo>
                  <a:lnTo>
                    <a:pt x="754441" y="88567"/>
                  </a:lnTo>
                  <a:lnTo>
                    <a:pt x="741753" y="89361"/>
                  </a:lnTo>
                  <a:lnTo>
                    <a:pt x="746115" y="86978"/>
                  </a:lnTo>
                  <a:lnTo>
                    <a:pt x="750873" y="84198"/>
                  </a:lnTo>
                  <a:lnTo>
                    <a:pt x="759993" y="79035"/>
                  </a:lnTo>
                  <a:lnTo>
                    <a:pt x="768716" y="72283"/>
                  </a:lnTo>
                  <a:lnTo>
                    <a:pt x="778232" y="65531"/>
                  </a:lnTo>
                  <a:lnTo>
                    <a:pt x="795283" y="52425"/>
                  </a:lnTo>
                  <a:lnTo>
                    <a:pt x="803609" y="46468"/>
                  </a:lnTo>
                  <a:lnTo>
                    <a:pt x="810747" y="42099"/>
                  </a:lnTo>
                  <a:lnTo>
                    <a:pt x="821453" y="36936"/>
                  </a:lnTo>
                  <a:lnTo>
                    <a:pt x="830969" y="32567"/>
                  </a:lnTo>
                  <a:lnTo>
                    <a:pt x="841278" y="27801"/>
                  </a:lnTo>
                  <a:lnTo>
                    <a:pt x="850795" y="23829"/>
                  </a:lnTo>
                  <a:lnTo>
                    <a:pt x="860707" y="20255"/>
                  </a:lnTo>
                  <a:lnTo>
                    <a:pt x="870224" y="16681"/>
                  </a:lnTo>
                  <a:lnTo>
                    <a:pt x="879740" y="13900"/>
                  </a:lnTo>
                  <a:lnTo>
                    <a:pt x="888860" y="11518"/>
                  </a:lnTo>
                  <a:lnTo>
                    <a:pt x="897980" y="8737"/>
                  </a:lnTo>
                  <a:lnTo>
                    <a:pt x="907100" y="6752"/>
                  </a:lnTo>
                  <a:lnTo>
                    <a:pt x="915823" y="5163"/>
                  </a:lnTo>
                  <a:lnTo>
                    <a:pt x="924546" y="3177"/>
                  </a:lnTo>
                  <a:lnTo>
                    <a:pt x="941993" y="1191"/>
                  </a:lnTo>
                  <a:lnTo>
                    <a:pt x="958250" y="0"/>
                  </a:lnTo>
                  <a:close/>
                </a:path>
              </a:pathLst>
            </a:custGeom>
            <a:solidFill>
              <a:schemeClr val="bg1">
                <a:lumMod val="50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nvGrpSpPr>
          <p:cNvPr id="63" name="组合 62"/>
          <p:cNvGrpSpPr/>
          <p:nvPr/>
        </p:nvGrpSpPr>
        <p:grpSpPr>
          <a:xfrm>
            <a:off x="5687558" y="2668945"/>
            <a:ext cx="1099775" cy="1198967"/>
            <a:chOff x="5774641" y="2668927"/>
            <a:chExt cx="1099775" cy="1198967"/>
          </a:xfrm>
        </p:grpSpPr>
        <p:sp>
          <p:nvSpPr>
            <p:cNvPr id="18" name="矩形 10"/>
            <p:cNvSpPr>
              <a:spLocks noChangeAspect="1"/>
            </p:cNvSpPr>
            <p:nvPr/>
          </p:nvSpPr>
          <p:spPr>
            <a:xfrm>
              <a:off x="5774641"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55" name="KSO_Shape"/>
            <p:cNvSpPr>
              <a:spLocks noChangeAspect="1"/>
            </p:cNvSpPr>
            <p:nvPr/>
          </p:nvSpPr>
          <p:spPr bwMode="auto">
            <a:xfrm>
              <a:off x="6112385" y="3070410"/>
              <a:ext cx="424286" cy="396000"/>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7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70"/>
                  </a:lnTo>
                  <a:lnTo>
                    <a:pt x="2029121" y="722688"/>
                  </a:lnTo>
                  <a:lnTo>
                    <a:pt x="2026891" y="724900"/>
                  </a:lnTo>
                  <a:lnTo>
                    <a:pt x="2024344" y="727112"/>
                  </a:lnTo>
                  <a:lnTo>
                    <a:pt x="2021796" y="729009"/>
                  </a:lnTo>
                  <a:lnTo>
                    <a:pt x="2018930" y="730905"/>
                  </a:lnTo>
                  <a:lnTo>
                    <a:pt x="2017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7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7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7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lumMod val="50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nvGrpSpPr>
          <p:cNvPr id="64" name="组合 63"/>
          <p:cNvGrpSpPr/>
          <p:nvPr/>
        </p:nvGrpSpPr>
        <p:grpSpPr>
          <a:xfrm>
            <a:off x="7195935" y="2668945"/>
            <a:ext cx="1099775" cy="1198967"/>
            <a:chOff x="7283033" y="2668927"/>
            <a:chExt cx="1099775" cy="1198967"/>
          </a:xfrm>
        </p:grpSpPr>
        <p:sp>
          <p:nvSpPr>
            <p:cNvPr id="21" name="矩形 10"/>
            <p:cNvSpPr>
              <a:spLocks noChangeAspect="1"/>
            </p:cNvSpPr>
            <p:nvPr/>
          </p:nvSpPr>
          <p:spPr>
            <a:xfrm>
              <a:off x="7283033"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58" name="KSO_Shape"/>
            <p:cNvSpPr>
              <a:spLocks noChangeAspect="1"/>
            </p:cNvSpPr>
            <p:nvPr/>
          </p:nvSpPr>
          <p:spPr bwMode="auto">
            <a:xfrm>
              <a:off x="7526295" y="3138352"/>
              <a:ext cx="613250" cy="324000"/>
            </a:xfrm>
            <a:custGeom>
              <a:avLst/>
              <a:gdLst>
                <a:gd name="T0" fmla="*/ 1080063 w 2505075"/>
                <a:gd name="T1" fmla="*/ 966238 h 1325562"/>
                <a:gd name="T2" fmla="*/ 1088548 w 2505075"/>
                <a:gd name="T3" fmla="*/ 914266 h 1325562"/>
                <a:gd name="T4" fmla="*/ 445929 w 2505075"/>
                <a:gd name="T5" fmla="*/ 319311 h 1325562"/>
                <a:gd name="T6" fmla="*/ 395237 w 2505075"/>
                <a:gd name="T7" fmla="*/ 468695 h 1325562"/>
                <a:gd name="T8" fmla="*/ 512532 w 2505075"/>
                <a:gd name="T9" fmla="*/ 623196 h 1325562"/>
                <a:gd name="T10" fmla="*/ 620333 w 2505075"/>
                <a:gd name="T11" fmla="*/ 560492 h 1325562"/>
                <a:gd name="T12" fmla="*/ 663973 w 2505075"/>
                <a:gd name="T13" fmla="*/ 607742 h 1325562"/>
                <a:gd name="T14" fmla="*/ 627744 w 2505075"/>
                <a:gd name="T15" fmla="*/ 704255 h 1325562"/>
                <a:gd name="T16" fmla="*/ 757606 w 2505075"/>
                <a:gd name="T17" fmla="*/ 646073 h 1325562"/>
                <a:gd name="T18" fmla="*/ 808359 w 2505075"/>
                <a:gd name="T19" fmla="*/ 688124 h 1325562"/>
                <a:gd name="T20" fmla="*/ 784197 w 2505075"/>
                <a:gd name="T21" fmla="*/ 779867 h 1325562"/>
                <a:gd name="T22" fmla="*/ 928622 w 2505075"/>
                <a:gd name="T23" fmla="*/ 732135 h 1325562"/>
                <a:gd name="T24" fmla="*/ 906958 w 2505075"/>
                <a:gd name="T25" fmla="*/ 833145 h 1325562"/>
                <a:gd name="T26" fmla="*/ 948878 w 2505075"/>
                <a:gd name="T27" fmla="*/ 791644 h 1325562"/>
                <a:gd name="T28" fmla="*/ 967469 w 2505075"/>
                <a:gd name="T29" fmla="*/ 765403 h 1325562"/>
                <a:gd name="T30" fmla="*/ 1192310 w 2505075"/>
                <a:gd name="T31" fmla="*/ 919736 h 1325562"/>
                <a:gd name="T32" fmla="*/ 1202207 w 2505075"/>
                <a:gd name="T33" fmla="*/ 871307 h 1325562"/>
                <a:gd name="T34" fmla="*/ 973023 w 2505075"/>
                <a:gd name="T35" fmla="*/ 652581 h 1325562"/>
                <a:gd name="T36" fmla="*/ 1002109 w 2505075"/>
                <a:gd name="T37" fmla="*/ 637876 h 1325562"/>
                <a:gd name="T38" fmla="*/ 1285729 w 2505075"/>
                <a:gd name="T39" fmla="*/ 841671 h 1325562"/>
                <a:gd name="T40" fmla="*/ 1311316 w 2505075"/>
                <a:gd name="T41" fmla="*/ 796856 h 1325562"/>
                <a:gd name="T42" fmla="*/ 1092057 w 2505075"/>
                <a:gd name="T43" fmla="*/ 582941 h 1325562"/>
                <a:gd name="T44" fmla="*/ 1113371 w 2505075"/>
                <a:gd name="T45" fmla="*/ 558323 h 1325562"/>
                <a:gd name="T46" fmla="*/ 1383250 w 2505075"/>
                <a:gd name="T47" fmla="*/ 746018 h 1325562"/>
                <a:gd name="T48" fmla="*/ 1396527 w 2505075"/>
                <a:gd name="T49" fmla="*/ 680240 h 1325562"/>
                <a:gd name="T50" fmla="*/ 1184656 w 2505075"/>
                <a:gd name="T51" fmla="*/ 460782 h 1325562"/>
                <a:gd name="T52" fmla="*/ 1032502 w 2505075"/>
                <a:gd name="T53" fmla="*/ 404883 h 1325562"/>
                <a:gd name="T54" fmla="*/ 933963 w 2505075"/>
                <a:gd name="T55" fmla="*/ 481262 h 1325562"/>
                <a:gd name="T56" fmla="*/ 789778 w 2505075"/>
                <a:gd name="T57" fmla="*/ 559328 h 1325562"/>
                <a:gd name="T58" fmla="*/ 748479 w 2505075"/>
                <a:gd name="T59" fmla="*/ 508971 h 1325562"/>
                <a:gd name="T60" fmla="*/ 835666 w 2505075"/>
                <a:gd name="T61" fmla="*/ 313325 h 1325562"/>
                <a:gd name="T62" fmla="*/ 973330 w 2505075"/>
                <a:gd name="T63" fmla="*/ 213093 h 1325562"/>
                <a:gd name="T64" fmla="*/ 1302757 w 2505075"/>
                <a:gd name="T65" fmla="*/ 188035 h 1325562"/>
                <a:gd name="T66" fmla="*/ 1466747 w 2505075"/>
                <a:gd name="T67" fmla="*/ 282003 h 1325562"/>
                <a:gd name="T68" fmla="*/ 1564078 w 2505075"/>
                <a:gd name="T69" fmla="*/ 493551 h 1325562"/>
                <a:gd name="T70" fmla="*/ 1442633 w 2505075"/>
                <a:gd name="T71" fmla="*/ 704094 h 1325562"/>
                <a:gd name="T72" fmla="*/ 1413666 w 2505075"/>
                <a:gd name="T73" fmla="*/ 773726 h 1325562"/>
                <a:gd name="T74" fmla="*/ 1355490 w 2505075"/>
                <a:gd name="T75" fmla="*/ 815650 h 1325562"/>
                <a:gd name="T76" fmla="*/ 1304074 w 2505075"/>
                <a:gd name="T77" fmla="*/ 877331 h 1325562"/>
                <a:gd name="T78" fmla="*/ 1255071 w 2505075"/>
                <a:gd name="T79" fmla="*/ 922146 h 1325562"/>
                <a:gd name="T80" fmla="*/ 1195931 w 2505075"/>
                <a:gd name="T81" fmla="*/ 958287 h 1325562"/>
                <a:gd name="T82" fmla="*/ 1126169 w 2505075"/>
                <a:gd name="T83" fmla="*/ 987441 h 1325562"/>
                <a:gd name="T84" fmla="*/ 1025026 w 2505075"/>
                <a:gd name="T85" fmla="*/ 983586 h 1325562"/>
                <a:gd name="T86" fmla="*/ 943732 w 2505075"/>
                <a:gd name="T87" fmla="*/ 991771 h 1325562"/>
                <a:gd name="T88" fmla="*/ 890447 w 2505075"/>
                <a:gd name="T89" fmla="*/ 926198 h 1325562"/>
                <a:gd name="T90" fmla="*/ 804898 w 2505075"/>
                <a:gd name="T91" fmla="*/ 942109 h 1325562"/>
                <a:gd name="T92" fmla="*/ 719687 w 2505075"/>
                <a:gd name="T93" fmla="*/ 932466 h 1325562"/>
                <a:gd name="T94" fmla="*/ 719687 w 2505075"/>
                <a:gd name="T95" fmla="*/ 847609 h 1325562"/>
                <a:gd name="T96" fmla="*/ 649845 w 2505075"/>
                <a:gd name="T97" fmla="*/ 864980 h 1325562"/>
                <a:gd name="T98" fmla="*/ 564935 w 2505075"/>
                <a:gd name="T99" fmla="*/ 841431 h 1325562"/>
                <a:gd name="T100" fmla="*/ 599332 w 2505075"/>
                <a:gd name="T101" fmla="*/ 735462 h 1325562"/>
                <a:gd name="T102" fmla="*/ 525336 w 2505075"/>
                <a:gd name="T103" fmla="*/ 717912 h 1325562"/>
                <a:gd name="T104" fmla="*/ 434824 w 2505075"/>
                <a:gd name="T105" fmla="*/ 613741 h 1325562"/>
                <a:gd name="T106" fmla="*/ 356614 w 2505075"/>
                <a:gd name="T107" fmla="*/ 485079 h 1325562"/>
                <a:gd name="T108" fmla="*/ 409961 w 2505075"/>
                <a:gd name="T109" fmla="*/ 302445 h 1325562"/>
                <a:gd name="T110" fmla="*/ 585452 w 2505075"/>
                <a:gd name="T111" fmla="*/ 140292 h 1325562"/>
                <a:gd name="T112" fmla="*/ 1604643 w 2505075"/>
                <a:gd name="T113" fmla="*/ 378724 h 1325562"/>
                <a:gd name="T114" fmla="*/ 1484403 w 2505075"/>
                <a:gd name="T115" fmla="*/ 188277 h 1325562"/>
                <a:gd name="T116" fmla="*/ 490090 w 2505075"/>
                <a:gd name="T117" fmla="*/ 133795 h 1325562"/>
                <a:gd name="T118" fmla="*/ 325035 w 2505075"/>
                <a:gd name="T119" fmla="*/ 287116 h 1325562"/>
                <a:gd name="T120" fmla="*/ 274770 w 2505075"/>
                <a:gd name="T121" fmla="*/ 490340 h 13255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505075" h="1325562">
                  <a:moveTo>
                    <a:pt x="1393413" y="1171553"/>
                  </a:moveTo>
                  <a:lnTo>
                    <a:pt x="1392878" y="1173480"/>
                  </a:lnTo>
                  <a:lnTo>
                    <a:pt x="1390342" y="1178878"/>
                  </a:lnTo>
                  <a:lnTo>
                    <a:pt x="1387805" y="1184593"/>
                  </a:lnTo>
                  <a:lnTo>
                    <a:pt x="1384952" y="1190308"/>
                  </a:lnTo>
                  <a:lnTo>
                    <a:pt x="1381781" y="1196023"/>
                  </a:lnTo>
                  <a:lnTo>
                    <a:pt x="1378294" y="1201738"/>
                  </a:lnTo>
                  <a:lnTo>
                    <a:pt x="1374489" y="1207135"/>
                  </a:lnTo>
                  <a:lnTo>
                    <a:pt x="1370684" y="1212850"/>
                  </a:lnTo>
                  <a:lnTo>
                    <a:pt x="1362758" y="1223010"/>
                  </a:lnTo>
                  <a:lnTo>
                    <a:pt x="1354514" y="1233170"/>
                  </a:lnTo>
                  <a:lnTo>
                    <a:pt x="1350935" y="1237020"/>
                  </a:lnTo>
                  <a:lnTo>
                    <a:pt x="1356797" y="1240836"/>
                  </a:lnTo>
                  <a:lnTo>
                    <a:pt x="1369812" y="1248769"/>
                  </a:lnTo>
                  <a:lnTo>
                    <a:pt x="1382509" y="1256385"/>
                  </a:lnTo>
                  <a:lnTo>
                    <a:pt x="1394571" y="1262097"/>
                  </a:lnTo>
                  <a:lnTo>
                    <a:pt x="1405364" y="1267174"/>
                  </a:lnTo>
                  <a:lnTo>
                    <a:pt x="1410443" y="1269395"/>
                  </a:lnTo>
                  <a:lnTo>
                    <a:pt x="1415521" y="1271299"/>
                  </a:lnTo>
                  <a:lnTo>
                    <a:pt x="1420283" y="1272568"/>
                  </a:lnTo>
                  <a:lnTo>
                    <a:pt x="1424092" y="1273520"/>
                  </a:lnTo>
                  <a:lnTo>
                    <a:pt x="1428219" y="1274155"/>
                  </a:lnTo>
                  <a:lnTo>
                    <a:pt x="1432028" y="1274155"/>
                  </a:lnTo>
                  <a:lnTo>
                    <a:pt x="1433615" y="1274155"/>
                  </a:lnTo>
                  <a:lnTo>
                    <a:pt x="1434250" y="1274155"/>
                  </a:lnTo>
                  <a:lnTo>
                    <a:pt x="1436789" y="1272568"/>
                  </a:lnTo>
                  <a:lnTo>
                    <a:pt x="1439329" y="1270665"/>
                  </a:lnTo>
                  <a:lnTo>
                    <a:pt x="1440916" y="1268126"/>
                  </a:lnTo>
                  <a:lnTo>
                    <a:pt x="1442186" y="1265587"/>
                  </a:lnTo>
                  <a:lnTo>
                    <a:pt x="1443138" y="1261779"/>
                  </a:lnTo>
                  <a:lnTo>
                    <a:pt x="1443773" y="1258289"/>
                  </a:lnTo>
                  <a:lnTo>
                    <a:pt x="1444408" y="1253846"/>
                  </a:lnTo>
                  <a:lnTo>
                    <a:pt x="1443773" y="1250038"/>
                  </a:lnTo>
                  <a:lnTo>
                    <a:pt x="1443455" y="1245278"/>
                  </a:lnTo>
                  <a:lnTo>
                    <a:pt x="1442820" y="1240518"/>
                  </a:lnTo>
                  <a:lnTo>
                    <a:pt x="1440916" y="1231316"/>
                  </a:lnTo>
                  <a:lnTo>
                    <a:pt x="1438694" y="1222113"/>
                  </a:lnTo>
                  <a:lnTo>
                    <a:pt x="1435520" y="1213863"/>
                  </a:lnTo>
                  <a:lnTo>
                    <a:pt x="1432663" y="1206564"/>
                  </a:lnTo>
                  <a:lnTo>
                    <a:pt x="1431441" y="1204120"/>
                  </a:lnTo>
                  <a:lnTo>
                    <a:pt x="1393413" y="1171553"/>
                  </a:lnTo>
                  <a:close/>
                  <a:moveTo>
                    <a:pt x="1213954" y="208886"/>
                  </a:moveTo>
                  <a:lnTo>
                    <a:pt x="787646" y="233955"/>
                  </a:lnTo>
                  <a:lnTo>
                    <a:pt x="777171" y="240302"/>
                  </a:lnTo>
                  <a:lnTo>
                    <a:pt x="761934" y="250456"/>
                  </a:lnTo>
                  <a:lnTo>
                    <a:pt x="752411" y="256803"/>
                  </a:lnTo>
                  <a:lnTo>
                    <a:pt x="742571" y="264101"/>
                  </a:lnTo>
                  <a:lnTo>
                    <a:pt x="731778" y="272352"/>
                  </a:lnTo>
                  <a:lnTo>
                    <a:pt x="720034" y="281237"/>
                  </a:lnTo>
                  <a:lnTo>
                    <a:pt x="707971" y="291391"/>
                  </a:lnTo>
                  <a:lnTo>
                    <a:pt x="695274" y="301546"/>
                  </a:lnTo>
                  <a:lnTo>
                    <a:pt x="682577" y="312970"/>
                  </a:lnTo>
                  <a:lnTo>
                    <a:pt x="669245" y="325028"/>
                  </a:lnTo>
                  <a:lnTo>
                    <a:pt x="656230" y="337721"/>
                  </a:lnTo>
                  <a:lnTo>
                    <a:pt x="642898" y="351366"/>
                  </a:lnTo>
                  <a:lnTo>
                    <a:pt x="629884" y="365329"/>
                  </a:lnTo>
                  <a:lnTo>
                    <a:pt x="617186" y="380243"/>
                  </a:lnTo>
                  <a:lnTo>
                    <a:pt x="604489" y="396110"/>
                  </a:lnTo>
                  <a:lnTo>
                    <a:pt x="592427" y="411976"/>
                  </a:lnTo>
                  <a:lnTo>
                    <a:pt x="586396" y="420544"/>
                  </a:lnTo>
                  <a:lnTo>
                    <a:pt x="580682" y="429112"/>
                  </a:lnTo>
                  <a:lnTo>
                    <a:pt x="575286" y="437679"/>
                  </a:lnTo>
                  <a:lnTo>
                    <a:pt x="569889" y="446565"/>
                  </a:lnTo>
                  <a:lnTo>
                    <a:pt x="564811" y="455450"/>
                  </a:lnTo>
                  <a:lnTo>
                    <a:pt x="559732" y="464335"/>
                  </a:lnTo>
                  <a:lnTo>
                    <a:pt x="554970" y="473855"/>
                  </a:lnTo>
                  <a:lnTo>
                    <a:pt x="550526" y="483057"/>
                  </a:lnTo>
                  <a:lnTo>
                    <a:pt x="546400" y="492894"/>
                  </a:lnTo>
                  <a:lnTo>
                    <a:pt x="542273" y="502097"/>
                  </a:lnTo>
                  <a:lnTo>
                    <a:pt x="538464" y="512251"/>
                  </a:lnTo>
                  <a:lnTo>
                    <a:pt x="534972" y="522089"/>
                  </a:lnTo>
                  <a:lnTo>
                    <a:pt x="532115" y="532243"/>
                  </a:lnTo>
                  <a:lnTo>
                    <a:pt x="528941" y="542397"/>
                  </a:lnTo>
                  <a:lnTo>
                    <a:pt x="526719" y="552552"/>
                  </a:lnTo>
                  <a:lnTo>
                    <a:pt x="524814" y="563341"/>
                  </a:lnTo>
                  <a:lnTo>
                    <a:pt x="522592" y="573496"/>
                  </a:lnTo>
                  <a:lnTo>
                    <a:pt x="521323" y="584285"/>
                  </a:lnTo>
                  <a:lnTo>
                    <a:pt x="520370" y="595391"/>
                  </a:lnTo>
                  <a:lnTo>
                    <a:pt x="519736" y="605863"/>
                  </a:lnTo>
                  <a:lnTo>
                    <a:pt x="519736" y="617287"/>
                  </a:lnTo>
                  <a:lnTo>
                    <a:pt x="519736" y="628393"/>
                  </a:lnTo>
                  <a:lnTo>
                    <a:pt x="520370" y="639817"/>
                  </a:lnTo>
                  <a:lnTo>
                    <a:pt x="521640" y="650924"/>
                  </a:lnTo>
                  <a:lnTo>
                    <a:pt x="522910" y="662347"/>
                  </a:lnTo>
                  <a:lnTo>
                    <a:pt x="525132" y="674088"/>
                  </a:lnTo>
                  <a:lnTo>
                    <a:pt x="527671" y="685830"/>
                  </a:lnTo>
                  <a:lnTo>
                    <a:pt x="530846" y="697571"/>
                  </a:lnTo>
                  <a:lnTo>
                    <a:pt x="531798" y="700109"/>
                  </a:lnTo>
                  <a:lnTo>
                    <a:pt x="533385" y="703283"/>
                  </a:lnTo>
                  <a:lnTo>
                    <a:pt x="535607" y="706138"/>
                  </a:lnTo>
                  <a:lnTo>
                    <a:pt x="538464" y="709629"/>
                  </a:lnTo>
                  <a:lnTo>
                    <a:pt x="545130" y="717245"/>
                  </a:lnTo>
                  <a:lnTo>
                    <a:pt x="553701" y="725813"/>
                  </a:lnTo>
                  <a:lnTo>
                    <a:pt x="563858" y="735333"/>
                  </a:lnTo>
                  <a:lnTo>
                    <a:pt x="575603" y="744852"/>
                  </a:lnTo>
                  <a:lnTo>
                    <a:pt x="588300" y="755642"/>
                  </a:lnTo>
                  <a:lnTo>
                    <a:pt x="601950" y="766113"/>
                  </a:lnTo>
                  <a:lnTo>
                    <a:pt x="630836" y="788961"/>
                  </a:lnTo>
                  <a:lnTo>
                    <a:pt x="660992" y="811174"/>
                  </a:lnTo>
                  <a:lnTo>
                    <a:pt x="673980" y="820771"/>
                  </a:lnTo>
                  <a:lnTo>
                    <a:pt x="676549" y="818197"/>
                  </a:lnTo>
                  <a:lnTo>
                    <a:pt x="682891" y="811847"/>
                  </a:lnTo>
                  <a:lnTo>
                    <a:pt x="690500" y="804545"/>
                  </a:lnTo>
                  <a:lnTo>
                    <a:pt x="700329" y="795655"/>
                  </a:lnTo>
                  <a:lnTo>
                    <a:pt x="712060" y="785494"/>
                  </a:lnTo>
                  <a:lnTo>
                    <a:pt x="718401" y="780732"/>
                  </a:lnTo>
                  <a:lnTo>
                    <a:pt x="725376" y="775334"/>
                  </a:lnTo>
                  <a:lnTo>
                    <a:pt x="732352" y="770254"/>
                  </a:lnTo>
                  <a:lnTo>
                    <a:pt x="739961" y="765174"/>
                  </a:lnTo>
                  <a:lnTo>
                    <a:pt x="747570" y="760412"/>
                  </a:lnTo>
                  <a:lnTo>
                    <a:pt x="755497" y="755649"/>
                  </a:lnTo>
                  <a:lnTo>
                    <a:pt x="763423" y="751522"/>
                  </a:lnTo>
                  <a:lnTo>
                    <a:pt x="771350" y="747712"/>
                  </a:lnTo>
                  <a:lnTo>
                    <a:pt x="779593" y="744537"/>
                  </a:lnTo>
                  <a:lnTo>
                    <a:pt x="787837" y="741997"/>
                  </a:lnTo>
                  <a:lnTo>
                    <a:pt x="796080" y="739774"/>
                  </a:lnTo>
                  <a:lnTo>
                    <a:pt x="804007" y="738504"/>
                  </a:lnTo>
                  <a:lnTo>
                    <a:pt x="808128" y="738187"/>
                  </a:lnTo>
                  <a:lnTo>
                    <a:pt x="811933" y="738187"/>
                  </a:lnTo>
                  <a:lnTo>
                    <a:pt x="815738" y="738187"/>
                  </a:lnTo>
                  <a:lnTo>
                    <a:pt x="819859" y="738504"/>
                  </a:lnTo>
                  <a:lnTo>
                    <a:pt x="823347" y="739139"/>
                  </a:lnTo>
                  <a:lnTo>
                    <a:pt x="827469" y="740092"/>
                  </a:lnTo>
                  <a:lnTo>
                    <a:pt x="830956" y="741362"/>
                  </a:lnTo>
                  <a:lnTo>
                    <a:pt x="834444" y="742949"/>
                  </a:lnTo>
                  <a:lnTo>
                    <a:pt x="837932" y="744537"/>
                  </a:lnTo>
                  <a:lnTo>
                    <a:pt x="841419" y="746442"/>
                  </a:lnTo>
                  <a:lnTo>
                    <a:pt x="845224" y="748982"/>
                  </a:lnTo>
                  <a:lnTo>
                    <a:pt x="848077" y="751522"/>
                  </a:lnTo>
                  <a:lnTo>
                    <a:pt x="851565" y="754697"/>
                  </a:lnTo>
                  <a:lnTo>
                    <a:pt x="854419" y="757554"/>
                  </a:lnTo>
                  <a:lnTo>
                    <a:pt x="857272" y="761364"/>
                  </a:lnTo>
                  <a:lnTo>
                    <a:pt x="860443" y="765174"/>
                  </a:lnTo>
                  <a:lnTo>
                    <a:pt x="862979" y="769937"/>
                  </a:lnTo>
                  <a:lnTo>
                    <a:pt x="865833" y="774699"/>
                  </a:lnTo>
                  <a:lnTo>
                    <a:pt x="868052" y="779779"/>
                  </a:lnTo>
                  <a:lnTo>
                    <a:pt x="870589" y="785177"/>
                  </a:lnTo>
                  <a:lnTo>
                    <a:pt x="872174" y="789939"/>
                  </a:lnTo>
                  <a:lnTo>
                    <a:pt x="872808" y="795337"/>
                  </a:lnTo>
                  <a:lnTo>
                    <a:pt x="873125" y="800417"/>
                  </a:lnTo>
                  <a:lnTo>
                    <a:pt x="872808" y="805815"/>
                  </a:lnTo>
                  <a:lnTo>
                    <a:pt x="872174" y="810895"/>
                  </a:lnTo>
                  <a:lnTo>
                    <a:pt x="870906" y="816610"/>
                  </a:lnTo>
                  <a:lnTo>
                    <a:pt x="868686" y="822325"/>
                  </a:lnTo>
                  <a:lnTo>
                    <a:pt x="866784" y="828040"/>
                  </a:lnTo>
                  <a:lnTo>
                    <a:pt x="864247" y="833755"/>
                  </a:lnTo>
                  <a:lnTo>
                    <a:pt x="861077" y="839470"/>
                  </a:lnTo>
                  <a:lnTo>
                    <a:pt x="858223" y="844867"/>
                  </a:lnTo>
                  <a:lnTo>
                    <a:pt x="854419" y="850582"/>
                  </a:lnTo>
                  <a:lnTo>
                    <a:pt x="850614" y="855980"/>
                  </a:lnTo>
                  <a:lnTo>
                    <a:pt x="846809" y="861377"/>
                  </a:lnTo>
                  <a:lnTo>
                    <a:pt x="838883" y="872172"/>
                  </a:lnTo>
                  <a:lnTo>
                    <a:pt x="830322" y="882017"/>
                  </a:lnTo>
                  <a:lnTo>
                    <a:pt x="822079" y="891222"/>
                  </a:lnTo>
                  <a:lnTo>
                    <a:pt x="814469" y="899477"/>
                  </a:lnTo>
                  <a:lnTo>
                    <a:pt x="807177" y="906780"/>
                  </a:lnTo>
                  <a:lnTo>
                    <a:pt x="801280" y="912179"/>
                  </a:lnTo>
                  <a:lnTo>
                    <a:pt x="807327" y="916209"/>
                  </a:lnTo>
                  <a:lnTo>
                    <a:pt x="820976" y="924777"/>
                  </a:lnTo>
                  <a:lnTo>
                    <a:pt x="825483" y="927528"/>
                  </a:lnTo>
                  <a:lnTo>
                    <a:pt x="830507" y="922740"/>
                  </a:lnTo>
                  <a:lnTo>
                    <a:pt x="837466" y="916726"/>
                  </a:lnTo>
                  <a:lnTo>
                    <a:pt x="844425" y="910397"/>
                  </a:lnTo>
                  <a:lnTo>
                    <a:pt x="852332" y="904384"/>
                  </a:lnTo>
                  <a:lnTo>
                    <a:pt x="859924" y="898687"/>
                  </a:lnTo>
                  <a:lnTo>
                    <a:pt x="867831" y="893307"/>
                  </a:lnTo>
                  <a:lnTo>
                    <a:pt x="875739" y="887927"/>
                  </a:lnTo>
                  <a:lnTo>
                    <a:pt x="884596" y="882864"/>
                  </a:lnTo>
                  <a:lnTo>
                    <a:pt x="893136" y="878117"/>
                  </a:lnTo>
                  <a:lnTo>
                    <a:pt x="902309" y="873686"/>
                  </a:lnTo>
                  <a:lnTo>
                    <a:pt x="911798" y="869572"/>
                  </a:lnTo>
                  <a:lnTo>
                    <a:pt x="921287" y="865774"/>
                  </a:lnTo>
                  <a:lnTo>
                    <a:pt x="931409" y="862293"/>
                  </a:lnTo>
                  <a:lnTo>
                    <a:pt x="941847" y="859445"/>
                  </a:lnTo>
                  <a:lnTo>
                    <a:pt x="952285" y="856596"/>
                  </a:lnTo>
                  <a:lnTo>
                    <a:pt x="963356" y="854698"/>
                  </a:lnTo>
                  <a:lnTo>
                    <a:pt x="972212" y="853432"/>
                  </a:lnTo>
                  <a:lnTo>
                    <a:pt x="980753" y="852166"/>
                  </a:lnTo>
                  <a:lnTo>
                    <a:pt x="988660" y="851533"/>
                  </a:lnTo>
                  <a:lnTo>
                    <a:pt x="996252" y="850900"/>
                  </a:lnTo>
                  <a:lnTo>
                    <a:pt x="1003527" y="850900"/>
                  </a:lnTo>
                  <a:lnTo>
                    <a:pt x="1010169" y="851533"/>
                  </a:lnTo>
                  <a:lnTo>
                    <a:pt x="1016812" y="852166"/>
                  </a:lnTo>
                  <a:lnTo>
                    <a:pt x="1022505" y="853115"/>
                  </a:lnTo>
                  <a:lnTo>
                    <a:pt x="1028199" y="854381"/>
                  </a:lnTo>
                  <a:lnTo>
                    <a:pt x="1033260" y="855963"/>
                  </a:lnTo>
                  <a:lnTo>
                    <a:pt x="1038004" y="858179"/>
                  </a:lnTo>
                  <a:lnTo>
                    <a:pt x="1042116" y="860394"/>
                  </a:lnTo>
                  <a:lnTo>
                    <a:pt x="1046228" y="862609"/>
                  </a:lnTo>
                  <a:lnTo>
                    <a:pt x="1049391" y="865458"/>
                  </a:lnTo>
                  <a:lnTo>
                    <a:pt x="1052871" y="868306"/>
                  </a:lnTo>
                  <a:lnTo>
                    <a:pt x="1055401" y="871787"/>
                  </a:lnTo>
                  <a:lnTo>
                    <a:pt x="1057931" y="875268"/>
                  </a:lnTo>
                  <a:lnTo>
                    <a:pt x="1059513" y="879066"/>
                  </a:lnTo>
                  <a:lnTo>
                    <a:pt x="1061095" y="882864"/>
                  </a:lnTo>
                  <a:lnTo>
                    <a:pt x="1062043" y="887294"/>
                  </a:lnTo>
                  <a:lnTo>
                    <a:pt x="1062992" y="891725"/>
                  </a:lnTo>
                  <a:lnTo>
                    <a:pt x="1063625" y="896472"/>
                  </a:lnTo>
                  <a:lnTo>
                    <a:pt x="1063625" y="901219"/>
                  </a:lnTo>
                  <a:lnTo>
                    <a:pt x="1062992" y="906283"/>
                  </a:lnTo>
                  <a:lnTo>
                    <a:pt x="1062360" y="911663"/>
                  </a:lnTo>
                  <a:lnTo>
                    <a:pt x="1061411" y="917043"/>
                  </a:lnTo>
                  <a:lnTo>
                    <a:pt x="1060146" y="922740"/>
                  </a:lnTo>
                  <a:lnTo>
                    <a:pt x="1058564" y="928436"/>
                  </a:lnTo>
                  <a:lnTo>
                    <a:pt x="1056350" y="934133"/>
                  </a:lnTo>
                  <a:lnTo>
                    <a:pt x="1054136" y="940146"/>
                  </a:lnTo>
                  <a:lnTo>
                    <a:pt x="1051605" y="946475"/>
                  </a:lnTo>
                  <a:lnTo>
                    <a:pt x="1048442" y="952805"/>
                  </a:lnTo>
                  <a:lnTo>
                    <a:pt x="1044963" y="959134"/>
                  </a:lnTo>
                  <a:lnTo>
                    <a:pt x="1041167" y="966096"/>
                  </a:lnTo>
                  <a:lnTo>
                    <a:pt x="1036739" y="973375"/>
                  </a:lnTo>
                  <a:lnTo>
                    <a:pt x="1031994" y="980654"/>
                  </a:lnTo>
                  <a:lnTo>
                    <a:pt x="1026933" y="988250"/>
                  </a:lnTo>
                  <a:lnTo>
                    <a:pt x="1021240" y="995845"/>
                  </a:lnTo>
                  <a:lnTo>
                    <a:pt x="1008904" y="1011353"/>
                  </a:lnTo>
                  <a:lnTo>
                    <a:pt x="997613" y="1025070"/>
                  </a:lnTo>
                  <a:lnTo>
                    <a:pt x="998737" y="1025688"/>
                  </a:lnTo>
                  <a:lnTo>
                    <a:pt x="1020087" y="1037234"/>
                  </a:lnTo>
                  <a:lnTo>
                    <a:pt x="1021090" y="1036320"/>
                  </a:lnTo>
                  <a:lnTo>
                    <a:pt x="1031219" y="1027112"/>
                  </a:lnTo>
                  <a:lnTo>
                    <a:pt x="1052110" y="1009332"/>
                  </a:lnTo>
                  <a:lnTo>
                    <a:pt x="1071419" y="993774"/>
                  </a:lnTo>
                  <a:lnTo>
                    <a:pt x="1088828" y="979804"/>
                  </a:lnTo>
                  <a:lnTo>
                    <a:pt x="1104021" y="968374"/>
                  </a:lnTo>
                  <a:lnTo>
                    <a:pt x="1116050" y="959802"/>
                  </a:lnTo>
                  <a:lnTo>
                    <a:pt x="1125862" y="952182"/>
                  </a:lnTo>
                  <a:lnTo>
                    <a:pt x="1136624" y="950277"/>
                  </a:lnTo>
                  <a:lnTo>
                    <a:pt x="1146437" y="949007"/>
                  </a:lnTo>
                  <a:lnTo>
                    <a:pt x="1156249" y="948372"/>
                  </a:lnTo>
                  <a:lnTo>
                    <a:pt x="1164795" y="947737"/>
                  </a:lnTo>
                  <a:lnTo>
                    <a:pt x="1172709" y="947737"/>
                  </a:lnTo>
                  <a:lnTo>
                    <a:pt x="1180622" y="948372"/>
                  </a:lnTo>
                  <a:lnTo>
                    <a:pt x="1187586" y="949007"/>
                  </a:lnTo>
                  <a:lnTo>
                    <a:pt x="1193916" y="949959"/>
                  </a:lnTo>
                  <a:lnTo>
                    <a:pt x="1199930" y="951547"/>
                  </a:lnTo>
                  <a:lnTo>
                    <a:pt x="1204995" y="953452"/>
                  </a:lnTo>
                  <a:lnTo>
                    <a:pt x="1209743" y="955674"/>
                  </a:lnTo>
                  <a:lnTo>
                    <a:pt x="1214174" y="958214"/>
                  </a:lnTo>
                  <a:lnTo>
                    <a:pt x="1217656" y="961072"/>
                  </a:lnTo>
                  <a:lnTo>
                    <a:pt x="1221138" y="964247"/>
                  </a:lnTo>
                  <a:lnTo>
                    <a:pt x="1223670" y="967739"/>
                  </a:lnTo>
                  <a:lnTo>
                    <a:pt x="1226202" y="971232"/>
                  </a:lnTo>
                  <a:lnTo>
                    <a:pt x="1228102" y="975359"/>
                  </a:lnTo>
                  <a:lnTo>
                    <a:pt x="1229684" y="979804"/>
                  </a:lnTo>
                  <a:lnTo>
                    <a:pt x="1230634" y="983932"/>
                  </a:lnTo>
                  <a:lnTo>
                    <a:pt x="1231583" y="988694"/>
                  </a:lnTo>
                  <a:lnTo>
                    <a:pt x="1231900" y="993774"/>
                  </a:lnTo>
                  <a:lnTo>
                    <a:pt x="1231900" y="998854"/>
                  </a:lnTo>
                  <a:lnTo>
                    <a:pt x="1231267" y="1003934"/>
                  </a:lnTo>
                  <a:lnTo>
                    <a:pt x="1230317" y="1009650"/>
                  </a:lnTo>
                  <a:lnTo>
                    <a:pt x="1229368" y="1015365"/>
                  </a:lnTo>
                  <a:lnTo>
                    <a:pt x="1228102" y="1021080"/>
                  </a:lnTo>
                  <a:lnTo>
                    <a:pt x="1226519" y="1027112"/>
                  </a:lnTo>
                  <a:lnTo>
                    <a:pt x="1224303" y="1033145"/>
                  </a:lnTo>
                  <a:lnTo>
                    <a:pt x="1222088" y="1039177"/>
                  </a:lnTo>
                  <a:lnTo>
                    <a:pt x="1219872" y="1045527"/>
                  </a:lnTo>
                  <a:lnTo>
                    <a:pt x="1214174" y="1058227"/>
                  </a:lnTo>
                  <a:lnTo>
                    <a:pt x="1207527" y="1070927"/>
                  </a:lnTo>
                  <a:lnTo>
                    <a:pt x="1200563" y="1084262"/>
                  </a:lnTo>
                  <a:lnTo>
                    <a:pt x="1192650" y="1097280"/>
                  </a:lnTo>
                  <a:lnTo>
                    <a:pt x="1184104" y="1110297"/>
                  </a:lnTo>
                  <a:lnTo>
                    <a:pt x="1177556" y="1120028"/>
                  </a:lnTo>
                  <a:lnTo>
                    <a:pt x="1226114" y="1144685"/>
                  </a:lnTo>
                  <a:lnTo>
                    <a:pt x="1235618" y="1136968"/>
                  </a:lnTo>
                  <a:lnTo>
                    <a:pt x="1241959" y="1131570"/>
                  </a:lnTo>
                  <a:lnTo>
                    <a:pt x="1248934" y="1126173"/>
                  </a:lnTo>
                  <a:lnTo>
                    <a:pt x="1256227" y="1121093"/>
                  </a:lnTo>
                  <a:lnTo>
                    <a:pt x="1263836" y="1116330"/>
                  </a:lnTo>
                  <a:lnTo>
                    <a:pt x="1271445" y="1111250"/>
                  </a:lnTo>
                  <a:lnTo>
                    <a:pt x="1279055" y="1106488"/>
                  </a:lnTo>
                  <a:lnTo>
                    <a:pt x="1286981" y="1102678"/>
                  </a:lnTo>
                  <a:lnTo>
                    <a:pt x="1295542" y="1098868"/>
                  </a:lnTo>
                  <a:lnTo>
                    <a:pt x="1303468" y="1095375"/>
                  </a:lnTo>
                  <a:lnTo>
                    <a:pt x="1304197" y="1095150"/>
                  </a:lnTo>
                  <a:lnTo>
                    <a:pt x="1255077" y="1053085"/>
                  </a:lnTo>
                  <a:lnTo>
                    <a:pt x="1253172" y="1051499"/>
                  </a:lnTo>
                  <a:lnTo>
                    <a:pt x="1251585" y="1049280"/>
                  </a:lnTo>
                  <a:lnTo>
                    <a:pt x="1249997" y="1047378"/>
                  </a:lnTo>
                  <a:lnTo>
                    <a:pt x="1248727" y="1045158"/>
                  </a:lnTo>
                  <a:lnTo>
                    <a:pt x="1247775" y="1042622"/>
                  </a:lnTo>
                  <a:lnTo>
                    <a:pt x="1247140" y="1040402"/>
                  </a:lnTo>
                  <a:lnTo>
                    <a:pt x="1246505" y="1038183"/>
                  </a:lnTo>
                  <a:lnTo>
                    <a:pt x="1246187" y="1035646"/>
                  </a:lnTo>
                  <a:lnTo>
                    <a:pt x="1246187" y="1033110"/>
                  </a:lnTo>
                  <a:lnTo>
                    <a:pt x="1246505" y="1030890"/>
                  </a:lnTo>
                  <a:lnTo>
                    <a:pt x="1246822" y="1028354"/>
                  </a:lnTo>
                  <a:lnTo>
                    <a:pt x="1247457" y="1026135"/>
                  </a:lnTo>
                  <a:lnTo>
                    <a:pt x="1248092" y="1023281"/>
                  </a:lnTo>
                  <a:lnTo>
                    <a:pt x="1249362" y="1021379"/>
                  </a:lnTo>
                  <a:lnTo>
                    <a:pt x="1250632" y="1019159"/>
                  </a:lnTo>
                  <a:lnTo>
                    <a:pt x="1252537" y="1016940"/>
                  </a:lnTo>
                  <a:lnTo>
                    <a:pt x="1254125" y="1015037"/>
                  </a:lnTo>
                  <a:lnTo>
                    <a:pt x="1256030" y="1013452"/>
                  </a:lnTo>
                  <a:lnTo>
                    <a:pt x="1258252" y="1012184"/>
                  </a:lnTo>
                  <a:lnTo>
                    <a:pt x="1260475" y="1010599"/>
                  </a:lnTo>
                  <a:lnTo>
                    <a:pt x="1262380" y="1009647"/>
                  </a:lnTo>
                  <a:lnTo>
                    <a:pt x="1264920" y="1009013"/>
                  </a:lnTo>
                  <a:lnTo>
                    <a:pt x="1267460" y="1008379"/>
                  </a:lnTo>
                  <a:lnTo>
                    <a:pt x="1269682" y="1008062"/>
                  </a:lnTo>
                  <a:lnTo>
                    <a:pt x="1272222" y="1008062"/>
                  </a:lnTo>
                  <a:lnTo>
                    <a:pt x="1274762" y="1008062"/>
                  </a:lnTo>
                  <a:lnTo>
                    <a:pt x="1277302" y="1008696"/>
                  </a:lnTo>
                  <a:lnTo>
                    <a:pt x="1279525" y="1009013"/>
                  </a:lnTo>
                  <a:lnTo>
                    <a:pt x="1281747" y="1009964"/>
                  </a:lnTo>
                  <a:lnTo>
                    <a:pt x="1284287" y="1010916"/>
                  </a:lnTo>
                  <a:lnTo>
                    <a:pt x="1286510" y="1012818"/>
                  </a:lnTo>
                  <a:lnTo>
                    <a:pt x="1288415" y="1014086"/>
                  </a:lnTo>
                  <a:lnTo>
                    <a:pt x="1476735" y="1175116"/>
                  </a:lnTo>
                  <a:lnTo>
                    <a:pt x="1485356" y="1180861"/>
                  </a:lnTo>
                  <a:lnTo>
                    <a:pt x="1496783" y="1187525"/>
                  </a:lnTo>
                  <a:lnTo>
                    <a:pt x="1503132" y="1191015"/>
                  </a:lnTo>
                  <a:lnTo>
                    <a:pt x="1509798" y="1194506"/>
                  </a:lnTo>
                  <a:lnTo>
                    <a:pt x="1516781" y="1197679"/>
                  </a:lnTo>
                  <a:lnTo>
                    <a:pt x="1523765" y="1200852"/>
                  </a:lnTo>
                  <a:lnTo>
                    <a:pt x="1531066" y="1203708"/>
                  </a:lnTo>
                  <a:lnTo>
                    <a:pt x="1538367" y="1206247"/>
                  </a:lnTo>
                  <a:lnTo>
                    <a:pt x="1545668" y="1208151"/>
                  </a:lnTo>
                  <a:lnTo>
                    <a:pt x="1552969" y="1209738"/>
                  </a:lnTo>
                  <a:lnTo>
                    <a:pt x="1560587" y="1210690"/>
                  </a:lnTo>
                  <a:lnTo>
                    <a:pt x="1567888" y="1211324"/>
                  </a:lnTo>
                  <a:lnTo>
                    <a:pt x="1572649" y="1210690"/>
                  </a:lnTo>
                  <a:lnTo>
                    <a:pt x="1577411" y="1210372"/>
                  </a:lnTo>
                  <a:lnTo>
                    <a:pt x="1581855" y="1209420"/>
                  </a:lnTo>
                  <a:lnTo>
                    <a:pt x="1586299" y="1208151"/>
                  </a:lnTo>
                  <a:lnTo>
                    <a:pt x="1590108" y="1206564"/>
                  </a:lnTo>
                  <a:lnTo>
                    <a:pt x="1593917" y="1204026"/>
                  </a:lnTo>
                  <a:lnTo>
                    <a:pt x="1597409" y="1201804"/>
                  </a:lnTo>
                  <a:lnTo>
                    <a:pt x="1600900" y="1198948"/>
                  </a:lnTo>
                  <a:lnTo>
                    <a:pt x="1601535" y="1197996"/>
                  </a:lnTo>
                  <a:lnTo>
                    <a:pt x="1601853" y="1197362"/>
                  </a:lnTo>
                  <a:lnTo>
                    <a:pt x="1602170" y="1195141"/>
                  </a:lnTo>
                  <a:lnTo>
                    <a:pt x="1602170" y="1191967"/>
                  </a:lnTo>
                  <a:lnTo>
                    <a:pt x="1601218" y="1188159"/>
                  </a:lnTo>
                  <a:lnTo>
                    <a:pt x="1599948" y="1183717"/>
                  </a:lnTo>
                  <a:lnTo>
                    <a:pt x="1597726" y="1178640"/>
                  </a:lnTo>
                  <a:lnTo>
                    <a:pt x="1595504" y="1173245"/>
                  </a:lnTo>
                  <a:lnTo>
                    <a:pt x="1592647" y="1167533"/>
                  </a:lnTo>
                  <a:lnTo>
                    <a:pt x="1589155" y="1161186"/>
                  </a:lnTo>
                  <a:lnTo>
                    <a:pt x="1585029" y="1154523"/>
                  </a:lnTo>
                  <a:lnTo>
                    <a:pt x="1580902" y="1147541"/>
                  </a:lnTo>
                  <a:lnTo>
                    <a:pt x="1576141" y="1140560"/>
                  </a:lnTo>
                  <a:lnTo>
                    <a:pt x="1570745" y="1132944"/>
                  </a:lnTo>
                  <a:lnTo>
                    <a:pt x="1565031" y="1125646"/>
                  </a:lnTo>
                  <a:lnTo>
                    <a:pt x="1559000" y="1118347"/>
                  </a:lnTo>
                  <a:lnTo>
                    <a:pt x="1552334" y="1111049"/>
                  </a:lnTo>
                  <a:lnTo>
                    <a:pt x="1550747" y="1109145"/>
                  </a:lnTo>
                  <a:lnTo>
                    <a:pt x="1549477" y="1106923"/>
                  </a:lnTo>
                  <a:lnTo>
                    <a:pt x="1548525" y="1105020"/>
                  </a:lnTo>
                  <a:lnTo>
                    <a:pt x="1548518" y="1105002"/>
                  </a:lnTo>
                  <a:lnTo>
                    <a:pt x="1288131" y="881697"/>
                  </a:lnTo>
                  <a:lnTo>
                    <a:pt x="1286218" y="880109"/>
                  </a:lnTo>
                  <a:lnTo>
                    <a:pt x="1284625" y="878204"/>
                  </a:lnTo>
                  <a:lnTo>
                    <a:pt x="1283350" y="875982"/>
                  </a:lnTo>
                  <a:lnTo>
                    <a:pt x="1282394" y="873759"/>
                  </a:lnTo>
                  <a:lnTo>
                    <a:pt x="1281119" y="871854"/>
                  </a:lnTo>
                  <a:lnTo>
                    <a:pt x="1280162" y="869314"/>
                  </a:lnTo>
                  <a:lnTo>
                    <a:pt x="1279844" y="866774"/>
                  </a:lnTo>
                  <a:lnTo>
                    <a:pt x="1279525" y="864552"/>
                  </a:lnTo>
                  <a:lnTo>
                    <a:pt x="1279525" y="862012"/>
                  </a:lnTo>
                  <a:lnTo>
                    <a:pt x="1279525" y="859472"/>
                  </a:lnTo>
                  <a:lnTo>
                    <a:pt x="1279844" y="857249"/>
                  </a:lnTo>
                  <a:lnTo>
                    <a:pt x="1280481" y="854709"/>
                  </a:lnTo>
                  <a:lnTo>
                    <a:pt x="1281437" y="852487"/>
                  </a:lnTo>
                  <a:lnTo>
                    <a:pt x="1282712" y="849947"/>
                  </a:lnTo>
                  <a:lnTo>
                    <a:pt x="1283987" y="847724"/>
                  </a:lnTo>
                  <a:lnTo>
                    <a:pt x="1285581" y="845819"/>
                  </a:lnTo>
                  <a:lnTo>
                    <a:pt x="1287493" y="843597"/>
                  </a:lnTo>
                  <a:lnTo>
                    <a:pt x="1289406" y="842009"/>
                  </a:lnTo>
                  <a:lnTo>
                    <a:pt x="1291637" y="840739"/>
                  </a:lnTo>
                  <a:lnTo>
                    <a:pt x="1293549" y="839469"/>
                  </a:lnTo>
                  <a:lnTo>
                    <a:pt x="1296099" y="838517"/>
                  </a:lnTo>
                  <a:lnTo>
                    <a:pt x="1298330" y="837882"/>
                  </a:lnTo>
                  <a:lnTo>
                    <a:pt x="1300561" y="837247"/>
                  </a:lnTo>
                  <a:lnTo>
                    <a:pt x="1303430" y="836929"/>
                  </a:lnTo>
                  <a:lnTo>
                    <a:pt x="1305661" y="836612"/>
                  </a:lnTo>
                  <a:lnTo>
                    <a:pt x="1308211" y="836929"/>
                  </a:lnTo>
                  <a:lnTo>
                    <a:pt x="1310761" y="837247"/>
                  </a:lnTo>
                  <a:lnTo>
                    <a:pt x="1312992" y="838199"/>
                  </a:lnTo>
                  <a:lnTo>
                    <a:pt x="1315542" y="839152"/>
                  </a:lnTo>
                  <a:lnTo>
                    <a:pt x="1317773" y="840104"/>
                  </a:lnTo>
                  <a:lnTo>
                    <a:pt x="1319685" y="841374"/>
                  </a:lnTo>
                  <a:lnTo>
                    <a:pt x="1322235" y="842962"/>
                  </a:lnTo>
                  <a:lnTo>
                    <a:pt x="1599213" y="1080452"/>
                  </a:lnTo>
                  <a:lnTo>
                    <a:pt x="1601126" y="1082675"/>
                  </a:lnTo>
                  <a:lnTo>
                    <a:pt x="1602720" y="1084262"/>
                  </a:lnTo>
                  <a:lnTo>
                    <a:pt x="1603369" y="1085394"/>
                  </a:lnTo>
                  <a:lnTo>
                    <a:pt x="1603757" y="1085663"/>
                  </a:lnTo>
                  <a:lnTo>
                    <a:pt x="1609153" y="1089153"/>
                  </a:lnTo>
                  <a:lnTo>
                    <a:pt x="1614867" y="1092326"/>
                  </a:lnTo>
                  <a:lnTo>
                    <a:pt x="1621216" y="1095500"/>
                  </a:lnTo>
                  <a:lnTo>
                    <a:pt x="1627882" y="1098673"/>
                  </a:lnTo>
                  <a:lnTo>
                    <a:pt x="1634865" y="1101529"/>
                  </a:lnTo>
                  <a:lnTo>
                    <a:pt x="1642484" y="1104385"/>
                  </a:lnTo>
                  <a:lnTo>
                    <a:pt x="1650737" y="1106289"/>
                  </a:lnTo>
                  <a:lnTo>
                    <a:pt x="1658673" y="1107875"/>
                  </a:lnTo>
                  <a:lnTo>
                    <a:pt x="1667243" y="1109462"/>
                  </a:lnTo>
                  <a:lnTo>
                    <a:pt x="1676131" y="1109779"/>
                  </a:lnTo>
                  <a:lnTo>
                    <a:pt x="1680893" y="1109462"/>
                  </a:lnTo>
                  <a:lnTo>
                    <a:pt x="1685654" y="1109145"/>
                  </a:lnTo>
                  <a:lnTo>
                    <a:pt x="1690733" y="1108510"/>
                  </a:lnTo>
                  <a:lnTo>
                    <a:pt x="1695494" y="1107241"/>
                  </a:lnTo>
                  <a:lnTo>
                    <a:pt x="1700256" y="1105971"/>
                  </a:lnTo>
                  <a:lnTo>
                    <a:pt x="1705017" y="1104702"/>
                  </a:lnTo>
                  <a:lnTo>
                    <a:pt x="1709461" y="1102798"/>
                  </a:lnTo>
                  <a:lnTo>
                    <a:pt x="1713905" y="1100577"/>
                  </a:lnTo>
                  <a:lnTo>
                    <a:pt x="1718349" y="1098356"/>
                  </a:lnTo>
                  <a:lnTo>
                    <a:pt x="1722158" y="1095817"/>
                  </a:lnTo>
                  <a:lnTo>
                    <a:pt x="1725015" y="1092961"/>
                  </a:lnTo>
                  <a:lnTo>
                    <a:pt x="1726920" y="1090740"/>
                  </a:lnTo>
                  <a:lnTo>
                    <a:pt x="1728824" y="1088201"/>
                  </a:lnTo>
                  <a:lnTo>
                    <a:pt x="1729777" y="1085980"/>
                  </a:lnTo>
                  <a:lnTo>
                    <a:pt x="1730411" y="1083759"/>
                  </a:lnTo>
                  <a:lnTo>
                    <a:pt x="1730729" y="1081220"/>
                  </a:lnTo>
                  <a:lnTo>
                    <a:pt x="1731046" y="1078681"/>
                  </a:lnTo>
                  <a:lnTo>
                    <a:pt x="1731364" y="1075508"/>
                  </a:lnTo>
                  <a:lnTo>
                    <a:pt x="1731046" y="1072652"/>
                  </a:lnTo>
                  <a:lnTo>
                    <a:pt x="1730729" y="1069796"/>
                  </a:lnTo>
                  <a:lnTo>
                    <a:pt x="1729459" y="1063450"/>
                  </a:lnTo>
                  <a:lnTo>
                    <a:pt x="1727237" y="1056468"/>
                  </a:lnTo>
                  <a:lnTo>
                    <a:pt x="1724380" y="1049487"/>
                  </a:lnTo>
                  <a:lnTo>
                    <a:pt x="1721523" y="1042506"/>
                  </a:lnTo>
                  <a:lnTo>
                    <a:pt x="1717397" y="1035525"/>
                  </a:lnTo>
                  <a:lnTo>
                    <a:pt x="1713270" y="1028226"/>
                  </a:lnTo>
                  <a:lnTo>
                    <a:pt x="1708826" y="1021245"/>
                  </a:lnTo>
                  <a:lnTo>
                    <a:pt x="1704065" y="1014581"/>
                  </a:lnTo>
                  <a:lnTo>
                    <a:pt x="1699303" y="1008235"/>
                  </a:lnTo>
                  <a:lnTo>
                    <a:pt x="1694542" y="1001888"/>
                  </a:lnTo>
                  <a:lnTo>
                    <a:pt x="1685337" y="990781"/>
                  </a:lnTo>
                  <a:lnTo>
                    <a:pt x="1677083" y="982213"/>
                  </a:lnTo>
                  <a:lnTo>
                    <a:pt x="1675496" y="980309"/>
                  </a:lnTo>
                  <a:lnTo>
                    <a:pt x="1674227" y="978406"/>
                  </a:lnTo>
                  <a:lnTo>
                    <a:pt x="1672005" y="974598"/>
                  </a:lnTo>
                  <a:lnTo>
                    <a:pt x="1671927" y="974324"/>
                  </a:lnTo>
                  <a:lnTo>
                    <a:pt x="1444336" y="780150"/>
                  </a:lnTo>
                  <a:lnTo>
                    <a:pt x="1442107" y="778243"/>
                  </a:lnTo>
                  <a:lnTo>
                    <a:pt x="1440514" y="776336"/>
                  </a:lnTo>
                  <a:lnTo>
                    <a:pt x="1439240" y="774429"/>
                  </a:lnTo>
                  <a:lnTo>
                    <a:pt x="1437966" y="771886"/>
                  </a:lnTo>
                  <a:lnTo>
                    <a:pt x="1436692" y="769978"/>
                  </a:lnTo>
                  <a:lnTo>
                    <a:pt x="1436055" y="767753"/>
                  </a:lnTo>
                  <a:lnTo>
                    <a:pt x="1435418" y="764892"/>
                  </a:lnTo>
                  <a:lnTo>
                    <a:pt x="1435100" y="762667"/>
                  </a:lnTo>
                  <a:lnTo>
                    <a:pt x="1435100" y="760442"/>
                  </a:lnTo>
                  <a:lnTo>
                    <a:pt x="1435418" y="757581"/>
                  </a:lnTo>
                  <a:lnTo>
                    <a:pt x="1435737" y="755356"/>
                  </a:lnTo>
                  <a:lnTo>
                    <a:pt x="1436374" y="752813"/>
                  </a:lnTo>
                  <a:lnTo>
                    <a:pt x="1437329" y="750588"/>
                  </a:lnTo>
                  <a:lnTo>
                    <a:pt x="1438603" y="748363"/>
                  </a:lnTo>
                  <a:lnTo>
                    <a:pt x="1439877" y="745820"/>
                  </a:lnTo>
                  <a:lnTo>
                    <a:pt x="1441470" y="743912"/>
                  </a:lnTo>
                  <a:lnTo>
                    <a:pt x="1443062" y="742005"/>
                  </a:lnTo>
                  <a:lnTo>
                    <a:pt x="1445292" y="740098"/>
                  </a:lnTo>
                  <a:lnTo>
                    <a:pt x="1447203" y="738826"/>
                  </a:lnTo>
                  <a:lnTo>
                    <a:pt x="1449114" y="737555"/>
                  </a:lnTo>
                  <a:lnTo>
                    <a:pt x="1451662" y="736601"/>
                  </a:lnTo>
                  <a:lnTo>
                    <a:pt x="1453891" y="735966"/>
                  </a:lnTo>
                  <a:lnTo>
                    <a:pt x="1456120" y="735330"/>
                  </a:lnTo>
                  <a:lnTo>
                    <a:pt x="1458987" y="735012"/>
                  </a:lnTo>
                  <a:lnTo>
                    <a:pt x="1461216" y="735012"/>
                  </a:lnTo>
                  <a:lnTo>
                    <a:pt x="1464083" y="735330"/>
                  </a:lnTo>
                  <a:lnTo>
                    <a:pt x="1466312" y="735648"/>
                  </a:lnTo>
                  <a:lnTo>
                    <a:pt x="1468542" y="736283"/>
                  </a:lnTo>
                  <a:lnTo>
                    <a:pt x="1471089" y="736919"/>
                  </a:lnTo>
                  <a:lnTo>
                    <a:pt x="1473319" y="738191"/>
                  </a:lnTo>
                  <a:lnTo>
                    <a:pt x="1475548" y="739462"/>
                  </a:lnTo>
                  <a:lnTo>
                    <a:pt x="1477778" y="741369"/>
                  </a:lnTo>
                  <a:lnTo>
                    <a:pt x="1720261" y="947946"/>
                  </a:lnTo>
                  <a:lnTo>
                    <a:pt x="1725967" y="950798"/>
                  </a:lnTo>
                  <a:lnTo>
                    <a:pt x="1748505" y="962222"/>
                  </a:lnTo>
                  <a:lnTo>
                    <a:pt x="1760250" y="967934"/>
                  </a:lnTo>
                  <a:lnTo>
                    <a:pt x="1771043" y="972694"/>
                  </a:lnTo>
                  <a:lnTo>
                    <a:pt x="1782153" y="976819"/>
                  </a:lnTo>
                  <a:lnTo>
                    <a:pt x="1787549" y="978723"/>
                  </a:lnTo>
                  <a:lnTo>
                    <a:pt x="1792628" y="980309"/>
                  </a:lnTo>
                  <a:lnTo>
                    <a:pt x="1797389" y="981579"/>
                  </a:lnTo>
                  <a:lnTo>
                    <a:pt x="1802468" y="982531"/>
                  </a:lnTo>
                  <a:lnTo>
                    <a:pt x="1806912" y="982848"/>
                  </a:lnTo>
                  <a:lnTo>
                    <a:pt x="1811673" y="983165"/>
                  </a:lnTo>
                  <a:lnTo>
                    <a:pt x="1814848" y="983165"/>
                  </a:lnTo>
                  <a:lnTo>
                    <a:pt x="1818974" y="982531"/>
                  </a:lnTo>
                  <a:lnTo>
                    <a:pt x="1820879" y="981896"/>
                  </a:lnTo>
                  <a:lnTo>
                    <a:pt x="1823101" y="981261"/>
                  </a:lnTo>
                  <a:lnTo>
                    <a:pt x="1825640" y="979992"/>
                  </a:lnTo>
                  <a:lnTo>
                    <a:pt x="1827862" y="977771"/>
                  </a:lnTo>
                  <a:lnTo>
                    <a:pt x="1829767" y="975867"/>
                  </a:lnTo>
                  <a:lnTo>
                    <a:pt x="1832306" y="973328"/>
                  </a:lnTo>
                  <a:lnTo>
                    <a:pt x="1834528" y="969838"/>
                  </a:lnTo>
                  <a:lnTo>
                    <a:pt x="1836433" y="965395"/>
                  </a:lnTo>
                  <a:lnTo>
                    <a:pt x="1838972" y="960953"/>
                  </a:lnTo>
                  <a:lnTo>
                    <a:pt x="1840559" y="955558"/>
                  </a:lnTo>
                  <a:lnTo>
                    <a:pt x="1842464" y="948894"/>
                  </a:lnTo>
                  <a:lnTo>
                    <a:pt x="1844369" y="941596"/>
                  </a:lnTo>
                  <a:lnTo>
                    <a:pt x="1845321" y="935884"/>
                  </a:lnTo>
                  <a:lnTo>
                    <a:pt x="1845638" y="929854"/>
                  </a:lnTo>
                  <a:lnTo>
                    <a:pt x="1845321" y="924143"/>
                  </a:lnTo>
                  <a:lnTo>
                    <a:pt x="1844686" y="918113"/>
                  </a:lnTo>
                  <a:lnTo>
                    <a:pt x="1843099" y="912401"/>
                  </a:lnTo>
                  <a:lnTo>
                    <a:pt x="1841194" y="906689"/>
                  </a:lnTo>
                  <a:lnTo>
                    <a:pt x="1839290" y="901295"/>
                  </a:lnTo>
                  <a:lnTo>
                    <a:pt x="1836433" y="895900"/>
                  </a:lnTo>
                  <a:lnTo>
                    <a:pt x="1833576" y="890188"/>
                  </a:lnTo>
                  <a:lnTo>
                    <a:pt x="1830719" y="884794"/>
                  </a:lnTo>
                  <a:lnTo>
                    <a:pt x="1823101" y="874005"/>
                  </a:lnTo>
                  <a:lnTo>
                    <a:pt x="1815483" y="863216"/>
                  </a:lnTo>
                  <a:lnTo>
                    <a:pt x="1807864" y="852744"/>
                  </a:lnTo>
                  <a:lnTo>
                    <a:pt x="1798976" y="841320"/>
                  </a:lnTo>
                  <a:lnTo>
                    <a:pt x="1794850" y="835608"/>
                  </a:lnTo>
                  <a:lnTo>
                    <a:pt x="1791041" y="829896"/>
                  </a:lnTo>
                  <a:lnTo>
                    <a:pt x="1783105" y="817520"/>
                  </a:lnTo>
                  <a:lnTo>
                    <a:pt x="1775487" y="804510"/>
                  </a:lnTo>
                  <a:lnTo>
                    <a:pt x="1772927" y="799925"/>
                  </a:lnTo>
                  <a:lnTo>
                    <a:pt x="1762353" y="789648"/>
                  </a:lnTo>
                  <a:lnTo>
                    <a:pt x="1738534" y="767435"/>
                  </a:lnTo>
                  <a:lnTo>
                    <a:pt x="1711856" y="742048"/>
                  </a:lnTo>
                  <a:lnTo>
                    <a:pt x="1682955" y="714758"/>
                  </a:lnTo>
                  <a:lnTo>
                    <a:pt x="1652148" y="686833"/>
                  </a:lnTo>
                  <a:lnTo>
                    <a:pt x="1620389" y="659225"/>
                  </a:lnTo>
                  <a:lnTo>
                    <a:pt x="1588630" y="631935"/>
                  </a:lnTo>
                  <a:lnTo>
                    <a:pt x="1573385" y="619242"/>
                  </a:lnTo>
                  <a:lnTo>
                    <a:pt x="1557823" y="606866"/>
                  </a:lnTo>
                  <a:lnTo>
                    <a:pt x="1542896" y="595125"/>
                  </a:lnTo>
                  <a:lnTo>
                    <a:pt x="1528605" y="584018"/>
                  </a:lnTo>
                  <a:lnTo>
                    <a:pt x="1514948" y="574181"/>
                  </a:lnTo>
                  <a:lnTo>
                    <a:pt x="1501609" y="564661"/>
                  </a:lnTo>
                  <a:lnTo>
                    <a:pt x="1489223" y="557045"/>
                  </a:lnTo>
                  <a:lnTo>
                    <a:pt x="1477790" y="550064"/>
                  </a:lnTo>
                  <a:lnTo>
                    <a:pt x="1466992" y="544669"/>
                  </a:lnTo>
                  <a:lnTo>
                    <a:pt x="1462228" y="542448"/>
                  </a:lnTo>
                  <a:lnTo>
                    <a:pt x="1457781" y="540544"/>
                  </a:lnTo>
                  <a:lnTo>
                    <a:pt x="1453335" y="538957"/>
                  </a:lnTo>
                  <a:lnTo>
                    <a:pt x="1449206" y="538005"/>
                  </a:lnTo>
                  <a:lnTo>
                    <a:pt x="1445713" y="537371"/>
                  </a:lnTo>
                  <a:lnTo>
                    <a:pt x="1442219" y="537371"/>
                  </a:lnTo>
                  <a:lnTo>
                    <a:pt x="1429516" y="537053"/>
                  </a:lnTo>
                  <a:lnTo>
                    <a:pt x="1417129" y="536101"/>
                  </a:lnTo>
                  <a:lnTo>
                    <a:pt x="1393310" y="533563"/>
                  </a:lnTo>
                  <a:lnTo>
                    <a:pt x="1381559" y="532928"/>
                  </a:lnTo>
                  <a:lnTo>
                    <a:pt x="1369808" y="532611"/>
                  </a:lnTo>
                  <a:lnTo>
                    <a:pt x="1363774" y="532928"/>
                  </a:lnTo>
                  <a:lnTo>
                    <a:pt x="1357740" y="533245"/>
                  </a:lnTo>
                  <a:lnTo>
                    <a:pt x="1351705" y="533880"/>
                  </a:lnTo>
                  <a:lnTo>
                    <a:pt x="1345671" y="535149"/>
                  </a:lnTo>
                  <a:lnTo>
                    <a:pt x="1339637" y="536419"/>
                  </a:lnTo>
                  <a:lnTo>
                    <a:pt x="1333920" y="538323"/>
                  </a:lnTo>
                  <a:lnTo>
                    <a:pt x="1327568" y="540227"/>
                  </a:lnTo>
                  <a:lnTo>
                    <a:pt x="1321534" y="543083"/>
                  </a:lnTo>
                  <a:lnTo>
                    <a:pt x="1315182" y="546256"/>
                  </a:lnTo>
                  <a:lnTo>
                    <a:pt x="1308830" y="549746"/>
                  </a:lnTo>
                  <a:lnTo>
                    <a:pt x="1302161" y="553872"/>
                  </a:lnTo>
                  <a:lnTo>
                    <a:pt x="1295491" y="558949"/>
                  </a:lnTo>
                  <a:lnTo>
                    <a:pt x="1288822" y="564344"/>
                  </a:lnTo>
                  <a:lnTo>
                    <a:pt x="1281517" y="570373"/>
                  </a:lnTo>
                  <a:lnTo>
                    <a:pt x="1274530" y="577037"/>
                  </a:lnTo>
                  <a:lnTo>
                    <a:pt x="1267225" y="584653"/>
                  </a:lnTo>
                  <a:lnTo>
                    <a:pt x="1259921" y="593221"/>
                  </a:lnTo>
                  <a:lnTo>
                    <a:pt x="1252616" y="602106"/>
                  </a:lnTo>
                  <a:lnTo>
                    <a:pt x="1244676" y="612260"/>
                  </a:lnTo>
                  <a:lnTo>
                    <a:pt x="1236737" y="622732"/>
                  </a:lnTo>
                  <a:lnTo>
                    <a:pt x="1232608" y="628444"/>
                  </a:lnTo>
                  <a:lnTo>
                    <a:pt x="1228162" y="633839"/>
                  </a:lnTo>
                  <a:lnTo>
                    <a:pt x="1219269" y="644628"/>
                  </a:lnTo>
                  <a:lnTo>
                    <a:pt x="1209424" y="654783"/>
                  </a:lnTo>
                  <a:lnTo>
                    <a:pt x="1199261" y="664937"/>
                  </a:lnTo>
                  <a:lnTo>
                    <a:pt x="1188145" y="674140"/>
                  </a:lnTo>
                  <a:lnTo>
                    <a:pt x="1177029" y="683342"/>
                  </a:lnTo>
                  <a:lnTo>
                    <a:pt x="1165278" y="691593"/>
                  </a:lnTo>
                  <a:lnTo>
                    <a:pt x="1153845" y="699526"/>
                  </a:lnTo>
                  <a:lnTo>
                    <a:pt x="1141776" y="706508"/>
                  </a:lnTo>
                  <a:lnTo>
                    <a:pt x="1129390" y="713171"/>
                  </a:lnTo>
                  <a:lnTo>
                    <a:pt x="1117322" y="718883"/>
                  </a:lnTo>
                  <a:lnTo>
                    <a:pt x="1105253" y="724278"/>
                  </a:lnTo>
                  <a:lnTo>
                    <a:pt x="1093184" y="728403"/>
                  </a:lnTo>
                  <a:lnTo>
                    <a:pt x="1081433" y="731894"/>
                  </a:lnTo>
                  <a:lnTo>
                    <a:pt x="1070318" y="734433"/>
                  </a:lnTo>
                  <a:lnTo>
                    <a:pt x="1064601" y="735385"/>
                  </a:lnTo>
                  <a:lnTo>
                    <a:pt x="1059202" y="736019"/>
                  </a:lnTo>
                  <a:lnTo>
                    <a:pt x="1053803" y="736654"/>
                  </a:lnTo>
                  <a:lnTo>
                    <a:pt x="1048404" y="736971"/>
                  </a:lnTo>
                  <a:lnTo>
                    <a:pt x="1043322" y="736971"/>
                  </a:lnTo>
                  <a:lnTo>
                    <a:pt x="1038558" y="736654"/>
                  </a:lnTo>
                  <a:lnTo>
                    <a:pt x="1033795" y="736019"/>
                  </a:lnTo>
                  <a:lnTo>
                    <a:pt x="1029031" y="735385"/>
                  </a:lnTo>
                  <a:lnTo>
                    <a:pt x="1024267" y="734433"/>
                  </a:lnTo>
                  <a:lnTo>
                    <a:pt x="1020138" y="732846"/>
                  </a:lnTo>
                  <a:lnTo>
                    <a:pt x="1016009" y="731259"/>
                  </a:lnTo>
                  <a:lnTo>
                    <a:pt x="1012198" y="729355"/>
                  </a:lnTo>
                  <a:lnTo>
                    <a:pt x="1008387" y="727134"/>
                  </a:lnTo>
                  <a:lnTo>
                    <a:pt x="1004894" y="724595"/>
                  </a:lnTo>
                  <a:lnTo>
                    <a:pt x="1001718" y="722057"/>
                  </a:lnTo>
                  <a:lnTo>
                    <a:pt x="998542" y="718883"/>
                  </a:lnTo>
                  <a:lnTo>
                    <a:pt x="996001" y="715710"/>
                  </a:lnTo>
                  <a:lnTo>
                    <a:pt x="993778" y="711902"/>
                  </a:lnTo>
                  <a:lnTo>
                    <a:pt x="991237" y="707777"/>
                  </a:lnTo>
                  <a:lnTo>
                    <a:pt x="989331" y="703652"/>
                  </a:lnTo>
                  <a:lnTo>
                    <a:pt x="987744" y="698892"/>
                  </a:lnTo>
                  <a:lnTo>
                    <a:pt x="986473" y="693814"/>
                  </a:lnTo>
                  <a:lnTo>
                    <a:pt x="985203" y="688420"/>
                  </a:lnTo>
                  <a:lnTo>
                    <a:pt x="984568" y="683025"/>
                  </a:lnTo>
                  <a:lnTo>
                    <a:pt x="984250" y="676678"/>
                  </a:lnTo>
                  <a:lnTo>
                    <a:pt x="984250" y="670332"/>
                  </a:lnTo>
                  <a:lnTo>
                    <a:pt x="984250" y="663668"/>
                  </a:lnTo>
                  <a:lnTo>
                    <a:pt x="984885" y="656369"/>
                  </a:lnTo>
                  <a:lnTo>
                    <a:pt x="986156" y="648753"/>
                  </a:lnTo>
                  <a:lnTo>
                    <a:pt x="987744" y="641138"/>
                  </a:lnTo>
                  <a:lnTo>
                    <a:pt x="989331" y="632887"/>
                  </a:lnTo>
                  <a:lnTo>
                    <a:pt x="991237" y="624002"/>
                  </a:lnTo>
                  <a:lnTo>
                    <a:pt x="994095" y="615116"/>
                  </a:lnTo>
                  <a:lnTo>
                    <a:pt x="996954" y="605914"/>
                  </a:lnTo>
                  <a:lnTo>
                    <a:pt x="1002035" y="594173"/>
                  </a:lnTo>
                  <a:lnTo>
                    <a:pt x="1007752" y="580845"/>
                  </a:lnTo>
                  <a:lnTo>
                    <a:pt x="1015692" y="563074"/>
                  </a:lnTo>
                  <a:lnTo>
                    <a:pt x="1025855" y="542131"/>
                  </a:lnTo>
                  <a:lnTo>
                    <a:pt x="1037606" y="518648"/>
                  </a:lnTo>
                  <a:lnTo>
                    <a:pt x="1050627" y="492944"/>
                  </a:lnTo>
                  <a:lnTo>
                    <a:pt x="1057932" y="479934"/>
                  </a:lnTo>
                  <a:lnTo>
                    <a:pt x="1065554" y="466606"/>
                  </a:lnTo>
                  <a:lnTo>
                    <a:pt x="1073176" y="452961"/>
                  </a:lnTo>
                  <a:lnTo>
                    <a:pt x="1081433" y="439316"/>
                  </a:lnTo>
                  <a:lnTo>
                    <a:pt x="1090326" y="425988"/>
                  </a:lnTo>
                  <a:lnTo>
                    <a:pt x="1098901" y="412660"/>
                  </a:lnTo>
                  <a:lnTo>
                    <a:pt x="1107794" y="399015"/>
                  </a:lnTo>
                  <a:lnTo>
                    <a:pt x="1117322" y="386321"/>
                  </a:lnTo>
                  <a:lnTo>
                    <a:pt x="1126532" y="374263"/>
                  </a:lnTo>
                  <a:lnTo>
                    <a:pt x="1136695" y="362522"/>
                  </a:lnTo>
                  <a:lnTo>
                    <a:pt x="1146223" y="351098"/>
                  </a:lnTo>
                  <a:lnTo>
                    <a:pt x="1156703" y="340626"/>
                  </a:lnTo>
                  <a:lnTo>
                    <a:pt x="1166866" y="331106"/>
                  </a:lnTo>
                  <a:lnTo>
                    <a:pt x="1177029" y="322538"/>
                  </a:lnTo>
                  <a:lnTo>
                    <a:pt x="1182428" y="318095"/>
                  </a:lnTo>
                  <a:lnTo>
                    <a:pt x="1187827" y="314287"/>
                  </a:lnTo>
                  <a:lnTo>
                    <a:pt x="1193226" y="311114"/>
                  </a:lnTo>
                  <a:lnTo>
                    <a:pt x="1197990" y="307624"/>
                  </a:lnTo>
                  <a:lnTo>
                    <a:pt x="1203389" y="304768"/>
                  </a:lnTo>
                  <a:lnTo>
                    <a:pt x="1208788" y="301912"/>
                  </a:lnTo>
                  <a:lnTo>
                    <a:pt x="1214187" y="299690"/>
                  </a:lnTo>
                  <a:lnTo>
                    <a:pt x="1219587" y="297786"/>
                  </a:lnTo>
                  <a:lnTo>
                    <a:pt x="1233878" y="293026"/>
                  </a:lnTo>
                  <a:lnTo>
                    <a:pt x="1248805" y="288584"/>
                  </a:lnTo>
                  <a:lnTo>
                    <a:pt x="1264367" y="284458"/>
                  </a:lnTo>
                  <a:lnTo>
                    <a:pt x="1279929" y="280651"/>
                  </a:lnTo>
                  <a:lnTo>
                    <a:pt x="1296126" y="276843"/>
                  </a:lnTo>
                  <a:lnTo>
                    <a:pt x="1312324" y="273352"/>
                  </a:lnTo>
                  <a:lnTo>
                    <a:pt x="1329156" y="270179"/>
                  </a:lnTo>
                  <a:lnTo>
                    <a:pt x="1345989" y="267323"/>
                  </a:lnTo>
                  <a:lnTo>
                    <a:pt x="1363456" y="264784"/>
                  </a:lnTo>
                  <a:lnTo>
                    <a:pt x="1380606" y="261928"/>
                  </a:lnTo>
                  <a:lnTo>
                    <a:pt x="1398391" y="259707"/>
                  </a:lnTo>
                  <a:lnTo>
                    <a:pt x="1402962" y="259030"/>
                  </a:lnTo>
                  <a:lnTo>
                    <a:pt x="1213954" y="208886"/>
                  </a:lnTo>
                  <a:close/>
                  <a:moveTo>
                    <a:pt x="1214906" y="157162"/>
                  </a:moveTo>
                  <a:lnTo>
                    <a:pt x="1219033" y="157479"/>
                  </a:lnTo>
                  <a:lnTo>
                    <a:pt x="1222842" y="158114"/>
                  </a:lnTo>
                  <a:lnTo>
                    <a:pt x="1555169" y="246562"/>
                  </a:lnTo>
                  <a:lnTo>
                    <a:pt x="1581643" y="245744"/>
                  </a:lnTo>
                  <a:lnTo>
                    <a:pt x="1610544" y="244792"/>
                  </a:lnTo>
                  <a:lnTo>
                    <a:pt x="1637221" y="244475"/>
                  </a:lnTo>
                  <a:lnTo>
                    <a:pt x="1661041" y="244792"/>
                  </a:lnTo>
                  <a:lnTo>
                    <a:pt x="1682002" y="245744"/>
                  </a:lnTo>
                  <a:lnTo>
                    <a:pt x="1698835" y="246379"/>
                  </a:lnTo>
                  <a:lnTo>
                    <a:pt x="1713126" y="247648"/>
                  </a:lnTo>
                  <a:lnTo>
                    <a:pt x="1727418" y="249552"/>
                  </a:lnTo>
                  <a:lnTo>
                    <a:pt x="1740757" y="252091"/>
                  </a:lnTo>
                  <a:lnTo>
                    <a:pt x="1754096" y="254947"/>
                  </a:lnTo>
                  <a:lnTo>
                    <a:pt x="1766799" y="258755"/>
                  </a:lnTo>
                  <a:lnTo>
                    <a:pt x="1779503" y="262563"/>
                  </a:lnTo>
                  <a:lnTo>
                    <a:pt x="1791572" y="267323"/>
                  </a:lnTo>
                  <a:lnTo>
                    <a:pt x="1803323" y="272400"/>
                  </a:lnTo>
                  <a:lnTo>
                    <a:pt x="1814756" y="277795"/>
                  </a:lnTo>
                  <a:lnTo>
                    <a:pt x="1826189" y="283506"/>
                  </a:lnTo>
                  <a:lnTo>
                    <a:pt x="1836988" y="289853"/>
                  </a:lnTo>
                  <a:lnTo>
                    <a:pt x="1847468" y="296834"/>
                  </a:lnTo>
                  <a:lnTo>
                    <a:pt x="1857631" y="303816"/>
                  </a:lnTo>
                  <a:lnTo>
                    <a:pt x="1867477" y="311114"/>
                  </a:lnTo>
                  <a:lnTo>
                    <a:pt x="1877322" y="318730"/>
                  </a:lnTo>
                  <a:lnTo>
                    <a:pt x="1886532" y="326981"/>
                  </a:lnTo>
                  <a:lnTo>
                    <a:pt x="1895742" y="335549"/>
                  </a:lnTo>
                  <a:lnTo>
                    <a:pt x="1904317" y="344117"/>
                  </a:lnTo>
                  <a:lnTo>
                    <a:pt x="1912575" y="352684"/>
                  </a:lnTo>
                  <a:lnTo>
                    <a:pt x="1921150" y="362204"/>
                  </a:lnTo>
                  <a:lnTo>
                    <a:pt x="1928772" y="371407"/>
                  </a:lnTo>
                  <a:lnTo>
                    <a:pt x="1936394" y="380927"/>
                  </a:lnTo>
                  <a:lnTo>
                    <a:pt x="1943699" y="390764"/>
                  </a:lnTo>
                  <a:lnTo>
                    <a:pt x="1951003" y="400601"/>
                  </a:lnTo>
                  <a:lnTo>
                    <a:pt x="1957673" y="410439"/>
                  </a:lnTo>
                  <a:lnTo>
                    <a:pt x="1964342" y="420910"/>
                  </a:lnTo>
                  <a:lnTo>
                    <a:pt x="1970694" y="431065"/>
                  </a:lnTo>
                  <a:lnTo>
                    <a:pt x="1976729" y="441537"/>
                  </a:lnTo>
                  <a:lnTo>
                    <a:pt x="1982445" y="452009"/>
                  </a:lnTo>
                  <a:lnTo>
                    <a:pt x="1988162" y="462163"/>
                  </a:lnTo>
                  <a:lnTo>
                    <a:pt x="1993561" y="472635"/>
                  </a:lnTo>
                  <a:lnTo>
                    <a:pt x="1998643" y="483424"/>
                  </a:lnTo>
                  <a:lnTo>
                    <a:pt x="2008170" y="504051"/>
                  </a:lnTo>
                  <a:lnTo>
                    <a:pt x="2017063" y="524677"/>
                  </a:lnTo>
                  <a:lnTo>
                    <a:pt x="2025003" y="544986"/>
                  </a:lnTo>
                  <a:lnTo>
                    <a:pt x="2031990" y="564661"/>
                  </a:lnTo>
                  <a:lnTo>
                    <a:pt x="2038342" y="584018"/>
                  </a:lnTo>
                  <a:lnTo>
                    <a:pt x="2044058" y="602106"/>
                  </a:lnTo>
                  <a:lnTo>
                    <a:pt x="2048505" y="619559"/>
                  </a:lnTo>
                  <a:lnTo>
                    <a:pt x="2052951" y="635426"/>
                  </a:lnTo>
                  <a:lnTo>
                    <a:pt x="2056762" y="650023"/>
                  </a:lnTo>
                  <a:lnTo>
                    <a:pt x="2059620" y="663668"/>
                  </a:lnTo>
                  <a:lnTo>
                    <a:pt x="2064067" y="685246"/>
                  </a:lnTo>
                  <a:lnTo>
                    <a:pt x="2066290" y="699209"/>
                  </a:lnTo>
                  <a:lnTo>
                    <a:pt x="2066925" y="703969"/>
                  </a:lnTo>
                  <a:lnTo>
                    <a:pt x="1845974" y="818319"/>
                  </a:lnTo>
                  <a:lnTo>
                    <a:pt x="1848495" y="821646"/>
                  </a:lnTo>
                  <a:lnTo>
                    <a:pt x="1858018" y="834339"/>
                  </a:lnTo>
                  <a:lnTo>
                    <a:pt x="1862462" y="841003"/>
                  </a:lnTo>
                  <a:lnTo>
                    <a:pt x="1867541" y="847667"/>
                  </a:lnTo>
                  <a:lnTo>
                    <a:pt x="1872303" y="854965"/>
                  </a:lnTo>
                  <a:lnTo>
                    <a:pt x="1877064" y="862264"/>
                  </a:lnTo>
                  <a:lnTo>
                    <a:pt x="1880873" y="870514"/>
                  </a:lnTo>
                  <a:lnTo>
                    <a:pt x="1885000" y="878447"/>
                  </a:lnTo>
                  <a:lnTo>
                    <a:pt x="1888174" y="886698"/>
                  </a:lnTo>
                  <a:lnTo>
                    <a:pt x="1891348" y="894948"/>
                  </a:lnTo>
                  <a:lnTo>
                    <a:pt x="1893888" y="904151"/>
                  </a:lnTo>
                  <a:lnTo>
                    <a:pt x="1895792" y="913036"/>
                  </a:lnTo>
                  <a:lnTo>
                    <a:pt x="1896427" y="917796"/>
                  </a:lnTo>
                  <a:lnTo>
                    <a:pt x="1896745" y="922556"/>
                  </a:lnTo>
                  <a:lnTo>
                    <a:pt x="1897062" y="927316"/>
                  </a:lnTo>
                  <a:lnTo>
                    <a:pt x="1897062" y="932076"/>
                  </a:lnTo>
                  <a:lnTo>
                    <a:pt x="1896745" y="937153"/>
                  </a:lnTo>
                  <a:lnTo>
                    <a:pt x="1896427" y="942230"/>
                  </a:lnTo>
                  <a:lnTo>
                    <a:pt x="1895475" y="946990"/>
                  </a:lnTo>
                  <a:lnTo>
                    <a:pt x="1894523" y="952067"/>
                  </a:lnTo>
                  <a:lnTo>
                    <a:pt x="1892935" y="958414"/>
                  </a:lnTo>
                  <a:lnTo>
                    <a:pt x="1891666" y="964443"/>
                  </a:lnTo>
                  <a:lnTo>
                    <a:pt x="1890079" y="969838"/>
                  </a:lnTo>
                  <a:lnTo>
                    <a:pt x="1887857" y="975232"/>
                  </a:lnTo>
                  <a:lnTo>
                    <a:pt x="1886269" y="980309"/>
                  </a:lnTo>
                  <a:lnTo>
                    <a:pt x="1884047" y="985069"/>
                  </a:lnTo>
                  <a:lnTo>
                    <a:pt x="1881825" y="989512"/>
                  </a:lnTo>
                  <a:lnTo>
                    <a:pt x="1879603" y="993955"/>
                  </a:lnTo>
                  <a:lnTo>
                    <a:pt x="1877381" y="997762"/>
                  </a:lnTo>
                  <a:lnTo>
                    <a:pt x="1874842" y="1001570"/>
                  </a:lnTo>
                  <a:lnTo>
                    <a:pt x="1872620" y="1004744"/>
                  </a:lnTo>
                  <a:lnTo>
                    <a:pt x="1870081" y="1008235"/>
                  </a:lnTo>
                  <a:lnTo>
                    <a:pt x="1867224" y="1011091"/>
                  </a:lnTo>
                  <a:lnTo>
                    <a:pt x="1864684" y="1013947"/>
                  </a:lnTo>
                  <a:lnTo>
                    <a:pt x="1858971" y="1019024"/>
                  </a:lnTo>
                  <a:lnTo>
                    <a:pt x="1852939" y="1022832"/>
                  </a:lnTo>
                  <a:lnTo>
                    <a:pt x="1847226" y="1026640"/>
                  </a:lnTo>
                  <a:lnTo>
                    <a:pt x="1841194" y="1029178"/>
                  </a:lnTo>
                  <a:lnTo>
                    <a:pt x="1834846" y="1031400"/>
                  </a:lnTo>
                  <a:lnTo>
                    <a:pt x="1828815" y="1032986"/>
                  </a:lnTo>
                  <a:lnTo>
                    <a:pt x="1822783" y="1033938"/>
                  </a:lnTo>
                  <a:lnTo>
                    <a:pt x="1817070" y="1034255"/>
                  </a:lnTo>
                  <a:lnTo>
                    <a:pt x="1811673" y="1034573"/>
                  </a:lnTo>
                  <a:lnTo>
                    <a:pt x="1806595" y="1034255"/>
                  </a:lnTo>
                  <a:lnTo>
                    <a:pt x="1801516" y="1033938"/>
                  </a:lnTo>
                  <a:lnTo>
                    <a:pt x="1796119" y="1033303"/>
                  </a:lnTo>
                  <a:lnTo>
                    <a:pt x="1791041" y="1032669"/>
                  </a:lnTo>
                  <a:lnTo>
                    <a:pt x="1781200" y="1030130"/>
                  </a:lnTo>
                  <a:lnTo>
                    <a:pt x="1770725" y="1027274"/>
                  </a:lnTo>
                  <a:lnTo>
                    <a:pt x="1773899" y="1034890"/>
                  </a:lnTo>
                  <a:lnTo>
                    <a:pt x="1776756" y="1042506"/>
                  </a:lnTo>
                  <a:lnTo>
                    <a:pt x="1778661" y="1050757"/>
                  </a:lnTo>
                  <a:lnTo>
                    <a:pt x="1780883" y="1058372"/>
                  </a:lnTo>
                  <a:lnTo>
                    <a:pt x="1781835" y="1066306"/>
                  </a:lnTo>
                  <a:lnTo>
                    <a:pt x="1782470" y="1074239"/>
                  </a:lnTo>
                  <a:lnTo>
                    <a:pt x="1782470" y="1081855"/>
                  </a:lnTo>
                  <a:lnTo>
                    <a:pt x="1781518" y="1090105"/>
                  </a:lnTo>
                  <a:lnTo>
                    <a:pt x="1780248" y="1096769"/>
                  </a:lnTo>
                  <a:lnTo>
                    <a:pt x="1779296" y="1099942"/>
                  </a:lnTo>
                  <a:lnTo>
                    <a:pt x="1777709" y="1103750"/>
                  </a:lnTo>
                  <a:lnTo>
                    <a:pt x="1776439" y="1107241"/>
                  </a:lnTo>
                  <a:lnTo>
                    <a:pt x="1774534" y="1111049"/>
                  </a:lnTo>
                  <a:lnTo>
                    <a:pt x="1772312" y="1115174"/>
                  </a:lnTo>
                  <a:lnTo>
                    <a:pt x="1770090" y="1118665"/>
                  </a:lnTo>
                  <a:lnTo>
                    <a:pt x="1767551" y="1122473"/>
                  </a:lnTo>
                  <a:lnTo>
                    <a:pt x="1764059" y="1125963"/>
                  </a:lnTo>
                  <a:lnTo>
                    <a:pt x="1760885" y="1129771"/>
                  </a:lnTo>
                  <a:lnTo>
                    <a:pt x="1756758" y="1133262"/>
                  </a:lnTo>
                  <a:lnTo>
                    <a:pt x="1752632" y="1137070"/>
                  </a:lnTo>
                  <a:lnTo>
                    <a:pt x="1747870" y="1140560"/>
                  </a:lnTo>
                  <a:lnTo>
                    <a:pt x="1742791" y="1143416"/>
                  </a:lnTo>
                  <a:lnTo>
                    <a:pt x="1737077" y="1146907"/>
                  </a:lnTo>
                  <a:lnTo>
                    <a:pt x="1729777" y="1150080"/>
                  </a:lnTo>
                  <a:lnTo>
                    <a:pt x="1722476" y="1152619"/>
                  </a:lnTo>
                  <a:lnTo>
                    <a:pt x="1714857" y="1155475"/>
                  </a:lnTo>
                  <a:lnTo>
                    <a:pt x="1707239" y="1157379"/>
                  </a:lnTo>
                  <a:lnTo>
                    <a:pt x="1699621" y="1158965"/>
                  </a:lnTo>
                  <a:lnTo>
                    <a:pt x="1691685" y="1160235"/>
                  </a:lnTo>
                  <a:lnTo>
                    <a:pt x="1683749" y="1160869"/>
                  </a:lnTo>
                  <a:lnTo>
                    <a:pt x="1676131" y="1161186"/>
                  </a:lnTo>
                  <a:lnTo>
                    <a:pt x="1667878" y="1160869"/>
                  </a:lnTo>
                  <a:lnTo>
                    <a:pt x="1659942" y="1160235"/>
                  </a:lnTo>
                  <a:lnTo>
                    <a:pt x="1652324" y="1158965"/>
                  </a:lnTo>
                  <a:lnTo>
                    <a:pt x="1644706" y="1157696"/>
                  </a:lnTo>
                  <a:lnTo>
                    <a:pt x="1646928" y="1163090"/>
                  </a:lnTo>
                  <a:lnTo>
                    <a:pt x="1648515" y="1168485"/>
                  </a:lnTo>
                  <a:lnTo>
                    <a:pt x="1650419" y="1173880"/>
                  </a:lnTo>
                  <a:lnTo>
                    <a:pt x="1651372" y="1179274"/>
                  </a:lnTo>
                  <a:lnTo>
                    <a:pt x="1652324" y="1184034"/>
                  </a:lnTo>
                  <a:lnTo>
                    <a:pt x="1652959" y="1189429"/>
                  </a:lnTo>
                  <a:lnTo>
                    <a:pt x="1653276" y="1194823"/>
                  </a:lnTo>
                  <a:lnTo>
                    <a:pt x="1653276" y="1199900"/>
                  </a:lnTo>
                  <a:lnTo>
                    <a:pt x="1652641" y="1204978"/>
                  </a:lnTo>
                  <a:lnTo>
                    <a:pt x="1651689" y="1209738"/>
                  </a:lnTo>
                  <a:lnTo>
                    <a:pt x="1650419" y="1214498"/>
                  </a:lnTo>
                  <a:lnTo>
                    <a:pt x="1648515" y="1219257"/>
                  </a:lnTo>
                  <a:lnTo>
                    <a:pt x="1646293" y="1223700"/>
                  </a:lnTo>
                  <a:lnTo>
                    <a:pt x="1643118" y="1228143"/>
                  </a:lnTo>
                  <a:lnTo>
                    <a:pt x="1639944" y="1232585"/>
                  </a:lnTo>
                  <a:lnTo>
                    <a:pt x="1635817" y="1236393"/>
                  </a:lnTo>
                  <a:lnTo>
                    <a:pt x="1632643" y="1239566"/>
                  </a:lnTo>
                  <a:lnTo>
                    <a:pt x="1628834" y="1242422"/>
                  </a:lnTo>
                  <a:lnTo>
                    <a:pt x="1625342" y="1245278"/>
                  </a:lnTo>
                  <a:lnTo>
                    <a:pt x="1621216" y="1247817"/>
                  </a:lnTo>
                  <a:lnTo>
                    <a:pt x="1617089" y="1250356"/>
                  </a:lnTo>
                  <a:lnTo>
                    <a:pt x="1613280" y="1252260"/>
                  </a:lnTo>
                  <a:lnTo>
                    <a:pt x="1609153" y="1254163"/>
                  </a:lnTo>
                  <a:lnTo>
                    <a:pt x="1604709" y="1255750"/>
                  </a:lnTo>
                  <a:lnTo>
                    <a:pt x="1600583" y="1257654"/>
                  </a:lnTo>
                  <a:lnTo>
                    <a:pt x="1596139" y="1258923"/>
                  </a:lnTo>
                  <a:lnTo>
                    <a:pt x="1591377" y="1259875"/>
                  </a:lnTo>
                  <a:lnTo>
                    <a:pt x="1587251" y="1260827"/>
                  </a:lnTo>
                  <a:lnTo>
                    <a:pt x="1582489" y="1261462"/>
                  </a:lnTo>
                  <a:lnTo>
                    <a:pt x="1577411" y="1261779"/>
                  </a:lnTo>
                  <a:lnTo>
                    <a:pt x="1572649" y="1262097"/>
                  </a:lnTo>
                  <a:lnTo>
                    <a:pt x="1567888" y="1262414"/>
                  </a:lnTo>
                  <a:lnTo>
                    <a:pt x="1558047" y="1261779"/>
                  </a:lnTo>
                  <a:lnTo>
                    <a:pt x="1548842" y="1260827"/>
                  </a:lnTo>
                  <a:lnTo>
                    <a:pt x="1539319" y="1259241"/>
                  </a:lnTo>
                  <a:lnTo>
                    <a:pt x="1530113" y="1257337"/>
                  </a:lnTo>
                  <a:lnTo>
                    <a:pt x="1520591" y="1254481"/>
                  </a:lnTo>
                  <a:lnTo>
                    <a:pt x="1512020" y="1251308"/>
                  </a:lnTo>
                  <a:lnTo>
                    <a:pt x="1503449" y="1247817"/>
                  </a:lnTo>
                  <a:lnTo>
                    <a:pt x="1494879" y="1244326"/>
                  </a:lnTo>
                  <a:lnTo>
                    <a:pt x="1495196" y="1249086"/>
                  </a:lnTo>
                  <a:lnTo>
                    <a:pt x="1495196" y="1253846"/>
                  </a:lnTo>
                  <a:lnTo>
                    <a:pt x="1495196" y="1258923"/>
                  </a:lnTo>
                  <a:lnTo>
                    <a:pt x="1494879" y="1264001"/>
                  </a:lnTo>
                  <a:lnTo>
                    <a:pt x="1494244" y="1268443"/>
                  </a:lnTo>
                  <a:lnTo>
                    <a:pt x="1493292" y="1273520"/>
                  </a:lnTo>
                  <a:lnTo>
                    <a:pt x="1492022" y="1278280"/>
                  </a:lnTo>
                  <a:lnTo>
                    <a:pt x="1490752" y="1283040"/>
                  </a:lnTo>
                  <a:lnTo>
                    <a:pt x="1487895" y="1289387"/>
                  </a:lnTo>
                  <a:lnTo>
                    <a:pt x="1484721" y="1295099"/>
                  </a:lnTo>
                  <a:lnTo>
                    <a:pt x="1480912" y="1300493"/>
                  </a:lnTo>
                  <a:lnTo>
                    <a:pt x="1477103" y="1305571"/>
                  </a:lnTo>
                  <a:lnTo>
                    <a:pt x="1472024" y="1310330"/>
                  </a:lnTo>
                  <a:lnTo>
                    <a:pt x="1466945" y="1314456"/>
                  </a:lnTo>
                  <a:lnTo>
                    <a:pt x="1460914" y="1317946"/>
                  </a:lnTo>
                  <a:lnTo>
                    <a:pt x="1454883" y="1321120"/>
                  </a:lnTo>
                  <a:lnTo>
                    <a:pt x="1449486" y="1323024"/>
                  </a:lnTo>
                  <a:lnTo>
                    <a:pt x="1443773" y="1324293"/>
                  </a:lnTo>
                  <a:lnTo>
                    <a:pt x="1438059" y="1325245"/>
                  </a:lnTo>
                  <a:lnTo>
                    <a:pt x="1432028" y="1325562"/>
                  </a:lnTo>
                  <a:lnTo>
                    <a:pt x="1425679" y="1325245"/>
                  </a:lnTo>
                  <a:lnTo>
                    <a:pt x="1418696" y="1324293"/>
                  </a:lnTo>
                  <a:lnTo>
                    <a:pt x="1411395" y="1323024"/>
                  </a:lnTo>
                  <a:lnTo>
                    <a:pt x="1404094" y="1321120"/>
                  </a:lnTo>
                  <a:lnTo>
                    <a:pt x="1396793" y="1318581"/>
                  </a:lnTo>
                  <a:lnTo>
                    <a:pt x="1389175" y="1315725"/>
                  </a:lnTo>
                  <a:lnTo>
                    <a:pt x="1381239" y="1312234"/>
                  </a:lnTo>
                  <a:lnTo>
                    <a:pt x="1372669" y="1308744"/>
                  </a:lnTo>
                  <a:lnTo>
                    <a:pt x="1364733" y="1304619"/>
                  </a:lnTo>
                  <a:lnTo>
                    <a:pt x="1356480" y="1299859"/>
                  </a:lnTo>
                  <a:lnTo>
                    <a:pt x="1347909" y="1295416"/>
                  </a:lnTo>
                  <a:lnTo>
                    <a:pt x="1339338" y="1290656"/>
                  </a:lnTo>
                  <a:lnTo>
                    <a:pt x="1322515" y="1279867"/>
                  </a:lnTo>
                  <a:lnTo>
                    <a:pt x="1313888" y="1274172"/>
                  </a:lnTo>
                  <a:lnTo>
                    <a:pt x="1313614" y="1274446"/>
                  </a:lnTo>
                  <a:lnTo>
                    <a:pt x="1311077" y="1277303"/>
                  </a:lnTo>
                  <a:lnTo>
                    <a:pt x="1307590" y="1280796"/>
                  </a:lnTo>
                  <a:lnTo>
                    <a:pt x="1303151" y="1284923"/>
                  </a:lnTo>
                  <a:lnTo>
                    <a:pt x="1297761" y="1289368"/>
                  </a:lnTo>
                  <a:lnTo>
                    <a:pt x="1291737" y="1293496"/>
                  </a:lnTo>
                  <a:lnTo>
                    <a:pt x="1285079" y="1297623"/>
                  </a:lnTo>
                  <a:lnTo>
                    <a:pt x="1280957" y="1299211"/>
                  </a:lnTo>
                  <a:lnTo>
                    <a:pt x="1277469" y="1301116"/>
                  </a:lnTo>
                  <a:lnTo>
                    <a:pt x="1273348" y="1302703"/>
                  </a:lnTo>
                  <a:lnTo>
                    <a:pt x="1268909" y="1303973"/>
                  </a:lnTo>
                  <a:lnTo>
                    <a:pt x="1264787" y="1305243"/>
                  </a:lnTo>
                  <a:lnTo>
                    <a:pt x="1260348" y="1305878"/>
                  </a:lnTo>
                  <a:lnTo>
                    <a:pt x="1255592" y="1306513"/>
                  </a:lnTo>
                  <a:lnTo>
                    <a:pt x="1251154" y="1306513"/>
                  </a:lnTo>
                  <a:lnTo>
                    <a:pt x="1246081" y="1306513"/>
                  </a:lnTo>
                  <a:lnTo>
                    <a:pt x="1241008" y="1306196"/>
                  </a:lnTo>
                  <a:lnTo>
                    <a:pt x="1235935" y="1305243"/>
                  </a:lnTo>
                  <a:lnTo>
                    <a:pt x="1230545" y="1303973"/>
                  </a:lnTo>
                  <a:lnTo>
                    <a:pt x="1225472" y="1302068"/>
                  </a:lnTo>
                  <a:lnTo>
                    <a:pt x="1220082" y="1299528"/>
                  </a:lnTo>
                  <a:lnTo>
                    <a:pt x="1214692" y="1296671"/>
                  </a:lnTo>
                  <a:lnTo>
                    <a:pt x="1208985" y="1293178"/>
                  </a:lnTo>
                  <a:lnTo>
                    <a:pt x="1201793" y="1287781"/>
                  </a:lnTo>
                  <a:lnTo>
                    <a:pt x="1195352" y="1283018"/>
                  </a:lnTo>
                  <a:lnTo>
                    <a:pt x="1189645" y="1277621"/>
                  </a:lnTo>
                  <a:lnTo>
                    <a:pt x="1184889" y="1272223"/>
                  </a:lnTo>
                  <a:lnTo>
                    <a:pt x="1180767" y="1266508"/>
                  </a:lnTo>
                  <a:lnTo>
                    <a:pt x="1177279" y="1261111"/>
                  </a:lnTo>
                  <a:lnTo>
                    <a:pt x="1174743" y="1255713"/>
                  </a:lnTo>
                  <a:lnTo>
                    <a:pt x="1172523" y="1250633"/>
                  </a:lnTo>
                  <a:lnTo>
                    <a:pt x="1171255" y="1245235"/>
                  </a:lnTo>
                  <a:lnTo>
                    <a:pt x="1170304" y="1239838"/>
                  </a:lnTo>
                  <a:lnTo>
                    <a:pt x="1169987" y="1234758"/>
                  </a:lnTo>
                  <a:lnTo>
                    <a:pt x="1169987" y="1229678"/>
                  </a:lnTo>
                  <a:lnTo>
                    <a:pt x="1170304" y="1224915"/>
                  </a:lnTo>
                  <a:lnTo>
                    <a:pt x="1170938" y="1219835"/>
                  </a:lnTo>
                  <a:lnTo>
                    <a:pt x="1172206" y="1215073"/>
                  </a:lnTo>
                  <a:lnTo>
                    <a:pt x="1173792" y="1210310"/>
                  </a:lnTo>
                  <a:lnTo>
                    <a:pt x="1175377" y="1206183"/>
                  </a:lnTo>
                  <a:lnTo>
                    <a:pt x="1177279" y="1201738"/>
                  </a:lnTo>
                  <a:lnTo>
                    <a:pt x="1179182" y="1197610"/>
                  </a:lnTo>
                  <a:lnTo>
                    <a:pt x="1181401" y="1193800"/>
                  </a:lnTo>
                  <a:lnTo>
                    <a:pt x="1185523" y="1186815"/>
                  </a:lnTo>
                  <a:lnTo>
                    <a:pt x="1188434" y="1183124"/>
                  </a:lnTo>
                  <a:lnTo>
                    <a:pt x="1179671" y="1178640"/>
                  </a:lnTo>
                  <a:lnTo>
                    <a:pt x="1146133" y="1161542"/>
                  </a:lnTo>
                  <a:lnTo>
                    <a:pt x="1139156" y="1169987"/>
                  </a:lnTo>
                  <a:lnTo>
                    <a:pt x="1130294" y="1180465"/>
                  </a:lnTo>
                  <a:lnTo>
                    <a:pt x="1122064" y="1189990"/>
                  </a:lnTo>
                  <a:lnTo>
                    <a:pt x="1113517" y="1198563"/>
                  </a:lnTo>
                  <a:lnTo>
                    <a:pt x="1105921" y="1206183"/>
                  </a:lnTo>
                  <a:lnTo>
                    <a:pt x="1098957" y="1212533"/>
                  </a:lnTo>
                  <a:lnTo>
                    <a:pt x="1092943" y="1217930"/>
                  </a:lnTo>
                  <a:lnTo>
                    <a:pt x="1087562" y="1221740"/>
                  </a:lnTo>
                  <a:lnTo>
                    <a:pt x="1068253" y="1234440"/>
                  </a:lnTo>
                  <a:lnTo>
                    <a:pt x="1058441" y="1240790"/>
                  </a:lnTo>
                  <a:lnTo>
                    <a:pt x="1048629" y="1246505"/>
                  </a:lnTo>
                  <a:lnTo>
                    <a:pt x="1038816" y="1251585"/>
                  </a:lnTo>
                  <a:lnTo>
                    <a:pt x="1033752" y="1253808"/>
                  </a:lnTo>
                  <a:lnTo>
                    <a:pt x="1028371" y="1256030"/>
                  </a:lnTo>
                  <a:lnTo>
                    <a:pt x="1023306" y="1257300"/>
                  </a:lnTo>
                  <a:lnTo>
                    <a:pt x="1018242" y="1258570"/>
                  </a:lnTo>
                  <a:lnTo>
                    <a:pt x="1013494" y="1259523"/>
                  </a:lnTo>
                  <a:lnTo>
                    <a:pt x="1008429" y="1260158"/>
                  </a:lnTo>
                  <a:lnTo>
                    <a:pt x="1003048" y="1260475"/>
                  </a:lnTo>
                  <a:lnTo>
                    <a:pt x="997984" y="1260158"/>
                  </a:lnTo>
                  <a:lnTo>
                    <a:pt x="992603" y="1259523"/>
                  </a:lnTo>
                  <a:lnTo>
                    <a:pt x="987855" y="1258253"/>
                  </a:lnTo>
                  <a:lnTo>
                    <a:pt x="982790" y="1256665"/>
                  </a:lnTo>
                  <a:lnTo>
                    <a:pt x="977409" y="1254443"/>
                  </a:lnTo>
                  <a:lnTo>
                    <a:pt x="972345" y="1251585"/>
                  </a:lnTo>
                  <a:lnTo>
                    <a:pt x="966964" y="1248093"/>
                  </a:lnTo>
                  <a:lnTo>
                    <a:pt x="961899" y="1244283"/>
                  </a:lnTo>
                  <a:lnTo>
                    <a:pt x="956835" y="1239520"/>
                  </a:lnTo>
                  <a:lnTo>
                    <a:pt x="951454" y="1234123"/>
                  </a:lnTo>
                  <a:lnTo>
                    <a:pt x="946389" y="1228090"/>
                  </a:lnTo>
                  <a:lnTo>
                    <a:pt x="941008" y="1221105"/>
                  </a:lnTo>
                  <a:lnTo>
                    <a:pt x="935943" y="1213485"/>
                  </a:lnTo>
                  <a:lnTo>
                    <a:pt x="930879" y="1205230"/>
                  </a:lnTo>
                  <a:lnTo>
                    <a:pt x="925498" y="1196023"/>
                  </a:lnTo>
                  <a:lnTo>
                    <a:pt x="923915" y="1192530"/>
                  </a:lnTo>
                  <a:lnTo>
                    <a:pt x="922333" y="1188720"/>
                  </a:lnTo>
                  <a:lnTo>
                    <a:pt x="921700" y="1184593"/>
                  </a:lnTo>
                  <a:lnTo>
                    <a:pt x="921067" y="1180783"/>
                  </a:lnTo>
                  <a:lnTo>
                    <a:pt x="920750" y="1176655"/>
                  </a:lnTo>
                  <a:lnTo>
                    <a:pt x="921067" y="1172845"/>
                  </a:lnTo>
                  <a:lnTo>
                    <a:pt x="921700" y="1168400"/>
                  </a:lnTo>
                  <a:lnTo>
                    <a:pt x="922333" y="1163955"/>
                  </a:lnTo>
                  <a:lnTo>
                    <a:pt x="923915" y="1159510"/>
                  </a:lnTo>
                  <a:lnTo>
                    <a:pt x="925181" y="1155065"/>
                  </a:lnTo>
                  <a:lnTo>
                    <a:pt x="926764" y="1150302"/>
                  </a:lnTo>
                  <a:lnTo>
                    <a:pt x="928980" y="1145540"/>
                  </a:lnTo>
                  <a:lnTo>
                    <a:pt x="931512" y="1140777"/>
                  </a:lnTo>
                  <a:lnTo>
                    <a:pt x="933728" y="1136015"/>
                  </a:lnTo>
                  <a:lnTo>
                    <a:pt x="939742" y="1126172"/>
                  </a:lnTo>
                  <a:lnTo>
                    <a:pt x="946389" y="1116330"/>
                  </a:lnTo>
                  <a:lnTo>
                    <a:pt x="953986" y="1106170"/>
                  </a:lnTo>
                  <a:lnTo>
                    <a:pt x="962532" y="1096010"/>
                  </a:lnTo>
                  <a:lnTo>
                    <a:pt x="971078" y="1085850"/>
                  </a:lnTo>
                  <a:lnTo>
                    <a:pt x="980258" y="1075690"/>
                  </a:lnTo>
                  <a:lnTo>
                    <a:pt x="981263" y="1074682"/>
                  </a:lnTo>
                  <a:lnTo>
                    <a:pt x="961294" y="1063855"/>
                  </a:lnTo>
                  <a:lnTo>
                    <a:pt x="958295" y="1066735"/>
                  </a:lnTo>
                  <a:lnTo>
                    <a:pt x="950387" y="1074331"/>
                  </a:lnTo>
                  <a:lnTo>
                    <a:pt x="942480" y="1081610"/>
                  </a:lnTo>
                  <a:lnTo>
                    <a:pt x="934256" y="1088889"/>
                  </a:lnTo>
                  <a:lnTo>
                    <a:pt x="926032" y="1095535"/>
                  </a:lnTo>
                  <a:lnTo>
                    <a:pt x="917808" y="1102181"/>
                  </a:lnTo>
                  <a:lnTo>
                    <a:pt x="909900" y="1108194"/>
                  </a:lnTo>
                  <a:lnTo>
                    <a:pt x="901360" y="1113890"/>
                  </a:lnTo>
                  <a:lnTo>
                    <a:pt x="893452" y="1119270"/>
                  </a:lnTo>
                  <a:lnTo>
                    <a:pt x="885545" y="1124334"/>
                  </a:lnTo>
                  <a:lnTo>
                    <a:pt x="877637" y="1128764"/>
                  </a:lnTo>
                  <a:lnTo>
                    <a:pt x="869413" y="1132562"/>
                  </a:lnTo>
                  <a:lnTo>
                    <a:pt x="861822" y="1136360"/>
                  </a:lnTo>
                  <a:lnTo>
                    <a:pt x="854546" y="1139208"/>
                  </a:lnTo>
                  <a:lnTo>
                    <a:pt x="847271" y="1141740"/>
                  </a:lnTo>
                  <a:lnTo>
                    <a:pt x="840313" y="1143322"/>
                  </a:lnTo>
                  <a:lnTo>
                    <a:pt x="833354" y="1144272"/>
                  </a:lnTo>
                  <a:lnTo>
                    <a:pt x="826712" y="1144588"/>
                  </a:lnTo>
                  <a:lnTo>
                    <a:pt x="820385" y="1144588"/>
                  </a:lnTo>
                  <a:lnTo>
                    <a:pt x="814059" y="1143955"/>
                  </a:lnTo>
                  <a:lnTo>
                    <a:pt x="808049" y="1143322"/>
                  </a:lnTo>
                  <a:lnTo>
                    <a:pt x="801723" y="1142056"/>
                  </a:lnTo>
                  <a:lnTo>
                    <a:pt x="795713" y="1140790"/>
                  </a:lnTo>
                  <a:lnTo>
                    <a:pt x="790020" y="1138575"/>
                  </a:lnTo>
                  <a:lnTo>
                    <a:pt x="784326" y="1136676"/>
                  </a:lnTo>
                  <a:lnTo>
                    <a:pt x="778633" y="1134461"/>
                  </a:lnTo>
                  <a:lnTo>
                    <a:pt x="773256" y="1131929"/>
                  </a:lnTo>
                  <a:lnTo>
                    <a:pt x="768511" y="1129081"/>
                  </a:lnTo>
                  <a:lnTo>
                    <a:pt x="763450" y="1125916"/>
                  </a:lnTo>
                  <a:lnTo>
                    <a:pt x="758706" y="1123068"/>
                  </a:lnTo>
                  <a:lnTo>
                    <a:pt x="753961" y="1119270"/>
                  </a:lnTo>
                  <a:lnTo>
                    <a:pt x="750165" y="1115789"/>
                  </a:lnTo>
                  <a:lnTo>
                    <a:pt x="746053" y="1111991"/>
                  </a:lnTo>
                  <a:lnTo>
                    <a:pt x="742890" y="1108194"/>
                  </a:lnTo>
                  <a:lnTo>
                    <a:pt x="739411" y="1103763"/>
                  </a:lnTo>
                  <a:lnTo>
                    <a:pt x="736564" y="1099332"/>
                  </a:lnTo>
                  <a:lnTo>
                    <a:pt x="734034" y="1095218"/>
                  </a:lnTo>
                  <a:lnTo>
                    <a:pt x="731820" y="1090471"/>
                  </a:lnTo>
                  <a:lnTo>
                    <a:pt x="730238" y="1085724"/>
                  </a:lnTo>
                  <a:lnTo>
                    <a:pt x="728657" y="1080660"/>
                  </a:lnTo>
                  <a:lnTo>
                    <a:pt x="727708" y="1076230"/>
                  </a:lnTo>
                  <a:lnTo>
                    <a:pt x="727391" y="1071166"/>
                  </a:lnTo>
                  <a:lnTo>
                    <a:pt x="727075" y="1065786"/>
                  </a:lnTo>
                  <a:lnTo>
                    <a:pt x="727708" y="1060722"/>
                  </a:lnTo>
                  <a:lnTo>
                    <a:pt x="728657" y="1055659"/>
                  </a:lnTo>
                  <a:lnTo>
                    <a:pt x="730238" y="1050595"/>
                  </a:lnTo>
                  <a:lnTo>
                    <a:pt x="732136" y="1045215"/>
                  </a:lnTo>
                  <a:lnTo>
                    <a:pt x="734666" y="1040152"/>
                  </a:lnTo>
                  <a:lnTo>
                    <a:pt x="737829" y="1034772"/>
                  </a:lnTo>
                  <a:lnTo>
                    <a:pt x="741309" y="1029392"/>
                  </a:lnTo>
                  <a:lnTo>
                    <a:pt x="758389" y="1006922"/>
                  </a:lnTo>
                  <a:lnTo>
                    <a:pt x="767562" y="994579"/>
                  </a:lnTo>
                  <a:lnTo>
                    <a:pt x="777368" y="981920"/>
                  </a:lnTo>
                  <a:lnTo>
                    <a:pt x="788122" y="968628"/>
                  </a:lnTo>
                  <a:lnTo>
                    <a:pt x="790242" y="966009"/>
                  </a:lnTo>
                  <a:lnTo>
                    <a:pt x="789233" y="965395"/>
                  </a:lnTo>
                  <a:lnTo>
                    <a:pt x="776219" y="957145"/>
                  </a:lnTo>
                  <a:lnTo>
                    <a:pt x="763839" y="949211"/>
                  </a:lnTo>
                  <a:lnTo>
                    <a:pt x="760189" y="946743"/>
                  </a:lnTo>
                  <a:lnTo>
                    <a:pt x="757399" y="948372"/>
                  </a:lnTo>
                  <a:lnTo>
                    <a:pt x="753277" y="949960"/>
                  </a:lnTo>
                  <a:lnTo>
                    <a:pt x="749473" y="951547"/>
                  </a:lnTo>
                  <a:lnTo>
                    <a:pt x="745351" y="952817"/>
                  </a:lnTo>
                  <a:lnTo>
                    <a:pt x="740912" y="954087"/>
                  </a:lnTo>
                  <a:lnTo>
                    <a:pt x="736473" y="955040"/>
                  </a:lnTo>
                  <a:lnTo>
                    <a:pt x="732035" y="955357"/>
                  </a:lnTo>
                  <a:lnTo>
                    <a:pt x="726962" y="955675"/>
                  </a:lnTo>
                  <a:lnTo>
                    <a:pt x="722206" y="955675"/>
                  </a:lnTo>
                  <a:lnTo>
                    <a:pt x="717450" y="955040"/>
                  </a:lnTo>
                  <a:lnTo>
                    <a:pt x="712377" y="954087"/>
                  </a:lnTo>
                  <a:lnTo>
                    <a:pt x="706987" y="952500"/>
                  </a:lnTo>
                  <a:lnTo>
                    <a:pt x="701597" y="950912"/>
                  </a:lnTo>
                  <a:lnTo>
                    <a:pt x="696207" y="948690"/>
                  </a:lnTo>
                  <a:lnTo>
                    <a:pt x="690817" y="945515"/>
                  </a:lnTo>
                  <a:lnTo>
                    <a:pt x="685427" y="942340"/>
                  </a:lnTo>
                  <a:lnTo>
                    <a:pt x="678135" y="936942"/>
                  </a:lnTo>
                  <a:lnTo>
                    <a:pt x="671477" y="931545"/>
                  </a:lnTo>
                  <a:lnTo>
                    <a:pt x="666087" y="926147"/>
                  </a:lnTo>
                  <a:lnTo>
                    <a:pt x="661014" y="920750"/>
                  </a:lnTo>
                  <a:lnTo>
                    <a:pt x="656892" y="915670"/>
                  </a:lnTo>
                  <a:lnTo>
                    <a:pt x="653721" y="910272"/>
                  </a:lnTo>
                  <a:lnTo>
                    <a:pt x="650868" y="904875"/>
                  </a:lnTo>
                  <a:lnTo>
                    <a:pt x="648966" y="899477"/>
                  </a:lnTo>
                  <a:lnTo>
                    <a:pt x="647380" y="894080"/>
                  </a:lnTo>
                  <a:lnTo>
                    <a:pt x="646746" y="889000"/>
                  </a:lnTo>
                  <a:lnTo>
                    <a:pt x="646112" y="883920"/>
                  </a:lnTo>
                  <a:lnTo>
                    <a:pt x="646112" y="878522"/>
                  </a:lnTo>
                  <a:lnTo>
                    <a:pt x="646746" y="873442"/>
                  </a:lnTo>
                  <a:lnTo>
                    <a:pt x="647380" y="868680"/>
                  </a:lnTo>
                  <a:lnTo>
                    <a:pt x="648039" y="865599"/>
                  </a:lnTo>
                  <a:lnTo>
                    <a:pt x="643850" y="862581"/>
                  </a:lnTo>
                  <a:lnTo>
                    <a:pt x="605442" y="834021"/>
                  </a:lnTo>
                  <a:lnTo>
                    <a:pt x="588300" y="821011"/>
                  </a:lnTo>
                  <a:lnTo>
                    <a:pt x="571794" y="808318"/>
                  </a:lnTo>
                  <a:lnTo>
                    <a:pt x="557192" y="796260"/>
                  </a:lnTo>
                  <a:lnTo>
                    <a:pt x="543225" y="784836"/>
                  </a:lnTo>
                  <a:lnTo>
                    <a:pt x="530846" y="774047"/>
                  </a:lnTo>
                  <a:lnTo>
                    <a:pt x="519736" y="763575"/>
                  </a:lnTo>
                  <a:lnTo>
                    <a:pt x="509578" y="753738"/>
                  </a:lnTo>
                  <a:lnTo>
                    <a:pt x="501325" y="744535"/>
                  </a:lnTo>
                  <a:lnTo>
                    <a:pt x="497516" y="739775"/>
                  </a:lnTo>
                  <a:lnTo>
                    <a:pt x="494341" y="735650"/>
                  </a:lnTo>
                  <a:lnTo>
                    <a:pt x="491484" y="731207"/>
                  </a:lnTo>
                  <a:lnTo>
                    <a:pt x="488627" y="727082"/>
                  </a:lnTo>
                  <a:lnTo>
                    <a:pt x="486405" y="723274"/>
                  </a:lnTo>
                  <a:lnTo>
                    <a:pt x="484183" y="719149"/>
                  </a:lnTo>
                  <a:lnTo>
                    <a:pt x="482596" y="715024"/>
                  </a:lnTo>
                  <a:lnTo>
                    <a:pt x="481327" y="711533"/>
                  </a:lnTo>
                  <a:lnTo>
                    <a:pt x="478152" y="699475"/>
                  </a:lnTo>
                  <a:lnTo>
                    <a:pt x="475613" y="687099"/>
                  </a:lnTo>
                  <a:lnTo>
                    <a:pt x="473391" y="675040"/>
                  </a:lnTo>
                  <a:lnTo>
                    <a:pt x="471169" y="662982"/>
                  </a:lnTo>
                  <a:lnTo>
                    <a:pt x="469899" y="650606"/>
                  </a:lnTo>
                  <a:lnTo>
                    <a:pt x="468947" y="638865"/>
                  </a:lnTo>
                  <a:lnTo>
                    <a:pt x="468312" y="626807"/>
                  </a:lnTo>
                  <a:lnTo>
                    <a:pt x="468312" y="614431"/>
                  </a:lnTo>
                  <a:lnTo>
                    <a:pt x="468629" y="602372"/>
                  </a:lnTo>
                  <a:lnTo>
                    <a:pt x="469264" y="589997"/>
                  </a:lnTo>
                  <a:lnTo>
                    <a:pt x="470217" y="577938"/>
                  </a:lnTo>
                  <a:lnTo>
                    <a:pt x="471804" y="565562"/>
                  </a:lnTo>
                  <a:lnTo>
                    <a:pt x="474026" y="553504"/>
                  </a:lnTo>
                  <a:lnTo>
                    <a:pt x="476248" y="541446"/>
                  </a:lnTo>
                  <a:lnTo>
                    <a:pt x="479422" y="529704"/>
                  </a:lnTo>
                  <a:lnTo>
                    <a:pt x="482596" y="517329"/>
                  </a:lnTo>
                  <a:lnTo>
                    <a:pt x="486405" y="505270"/>
                  </a:lnTo>
                  <a:lnTo>
                    <a:pt x="490215" y="493212"/>
                  </a:lnTo>
                  <a:lnTo>
                    <a:pt x="494976" y="481153"/>
                  </a:lnTo>
                  <a:lnTo>
                    <a:pt x="500055" y="469412"/>
                  </a:lnTo>
                  <a:lnTo>
                    <a:pt x="505451" y="457354"/>
                  </a:lnTo>
                  <a:lnTo>
                    <a:pt x="511482" y="445613"/>
                  </a:lnTo>
                  <a:lnTo>
                    <a:pt x="517831" y="433871"/>
                  </a:lnTo>
                  <a:lnTo>
                    <a:pt x="524497" y="421813"/>
                  </a:lnTo>
                  <a:lnTo>
                    <a:pt x="531480" y="410072"/>
                  </a:lnTo>
                  <a:lnTo>
                    <a:pt x="539099" y="398331"/>
                  </a:lnTo>
                  <a:lnTo>
                    <a:pt x="547035" y="386590"/>
                  </a:lnTo>
                  <a:lnTo>
                    <a:pt x="555288" y="375166"/>
                  </a:lnTo>
                  <a:lnTo>
                    <a:pt x="564176" y="363742"/>
                  </a:lnTo>
                  <a:lnTo>
                    <a:pt x="573064" y="352001"/>
                  </a:lnTo>
                  <a:lnTo>
                    <a:pt x="582904" y="340577"/>
                  </a:lnTo>
                  <a:lnTo>
                    <a:pt x="592744" y="329153"/>
                  </a:lnTo>
                  <a:lnTo>
                    <a:pt x="608298" y="312970"/>
                  </a:lnTo>
                  <a:lnTo>
                    <a:pt x="623535" y="297738"/>
                  </a:lnTo>
                  <a:lnTo>
                    <a:pt x="638454" y="282824"/>
                  </a:lnTo>
                  <a:lnTo>
                    <a:pt x="653691" y="269496"/>
                  </a:lnTo>
                  <a:lnTo>
                    <a:pt x="668293" y="256803"/>
                  </a:lnTo>
                  <a:lnTo>
                    <a:pt x="682577" y="245062"/>
                  </a:lnTo>
                  <a:lnTo>
                    <a:pt x="695909" y="234590"/>
                  </a:lnTo>
                  <a:lnTo>
                    <a:pt x="708924" y="224753"/>
                  </a:lnTo>
                  <a:lnTo>
                    <a:pt x="720668" y="216502"/>
                  </a:lnTo>
                  <a:lnTo>
                    <a:pt x="731778" y="208886"/>
                  </a:lnTo>
                  <a:lnTo>
                    <a:pt x="749872" y="196828"/>
                  </a:lnTo>
                  <a:lnTo>
                    <a:pt x="762252" y="189212"/>
                  </a:lnTo>
                  <a:lnTo>
                    <a:pt x="767013" y="186039"/>
                  </a:lnTo>
                  <a:lnTo>
                    <a:pt x="769870" y="184769"/>
                  </a:lnTo>
                  <a:lnTo>
                    <a:pt x="772727" y="183817"/>
                  </a:lnTo>
                  <a:lnTo>
                    <a:pt x="775584" y="183183"/>
                  </a:lnTo>
                  <a:lnTo>
                    <a:pt x="778441" y="182865"/>
                  </a:lnTo>
                  <a:lnTo>
                    <a:pt x="1214906" y="157162"/>
                  </a:lnTo>
                  <a:close/>
                  <a:moveTo>
                    <a:pt x="2261552" y="58737"/>
                  </a:moveTo>
                  <a:lnTo>
                    <a:pt x="2505075" y="597852"/>
                  </a:lnTo>
                  <a:lnTo>
                    <a:pt x="2166937" y="725487"/>
                  </a:lnTo>
                  <a:lnTo>
                    <a:pt x="2163762" y="705484"/>
                  </a:lnTo>
                  <a:lnTo>
                    <a:pt x="2160587" y="685799"/>
                  </a:lnTo>
                  <a:lnTo>
                    <a:pt x="2157095" y="666749"/>
                  </a:lnTo>
                  <a:lnTo>
                    <a:pt x="2153602" y="647699"/>
                  </a:lnTo>
                  <a:lnTo>
                    <a:pt x="2149475" y="629284"/>
                  </a:lnTo>
                  <a:lnTo>
                    <a:pt x="2145030" y="611504"/>
                  </a:lnTo>
                  <a:lnTo>
                    <a:pt x="2140902" y="594359"/>
                  </a:lnTo>
                  <a:lnTo>
                    <a:pt x="2136140" y="577214"/>
                  </a:lnTo>
                  <a:lnTo>
                    <a:pt x="2131060" y="560387"/>
                  </a:lnTo>
                  <a:lnTo>
                    <a:pt x="2126297" y="544512"/>
                  </a:lnTo>
                  <a:lnTo>
                    <a:pt x="2121217" y="528954"/>
                  </a:lnTo>
                  <a:lnTo>
                    <a:pt x="2115820" y="513397"/>
                  </a:lnTo>
                  <a:lnTo>
                    <a:pt x="2110105" y="498792"/>
                  </a:lnTo>
                  <a:lnTo>
                    <a:pt x="2104707" y="484187"/>
                  </a:lnTo>
                  <a:lnTo>
                    <a:pt x="2098675" y="469899"/>
                  </a:lnTo>
                  <a:lnTo>
                    <a:pt x="2092960" y="456564"/>
                  </a:lnTo>
                  <a:lnTo>
                    <a:pt x="2086927" y="443229"/>
                  </a:lnTo>
                  <a:lnTo>
                    <a:pt x="2080577" y="430212"/>
                  </a:lnTo>
                  <a:lnTo>
                    <a:pt x="2074862" y="417829"/>
                  </a:lnTo>
                  <a:lnTo>
                    <a:pt x="2068512" y="405764"/>
                  </a:lnTo>
                  <a:lnTo>
                    <a:pt x="2062162" y="394334"/>
                  </a:lnTo>
                  <a:lnTo>
                    <a:pt x="2055812" y="382904"/>
                  </a:lnTo>
                  <a:lnTo>
                    <a:pt x="2049145" y="371792"/>
                  </a:lnTo>
                  <a:lnTo>
                    <a:pt x="2042795" y="361314"/>
                  </a:lnTo>
                  <a:lnTo>
                    <a:pt x="2036127" y="350837"/>
                  </a:lnTo>
                  <a:lnTo>
                    <a:pt x="2029142" y="340994"/>
                  </a:lnTo>
                  <a:lnTo>
                    <a:pt x="2022792" y="331469"/>
                  </a:lnTo>
                  <a:lnTo>
                    <a:pt x="2017125" y="321944"/>
                  </a:lnTo>
                  <a:lnTo>
                    <a:pt x="2002790" y="304799"/>
                  </a:lnTo>
                  <a:lnTo>
                    <a:pt x="1989772" y="288607"/>
                  </a:lnTo>
                  <a:lnTo>
                    <a:pt x="1977072" y="273684"/>
                  </a:lnTo>
                  <a:lnTo>
                    <a:pt x="1964372" y="260349"/>
                  </a:lnTo>
                  <a:lnTo>
                    <a:pt x="1951990" y="247967"/>
                  </a:lnTo>
                  <a:lnTo>
                    <a:pt x="1940242" y="236537"/>
                  </a:lnTo>
                  <a:lnTo>
                    <a:pt x="1928812" y="226377"/>
                  </a:lnTo>
                  <a:lnTo>
                    <a:pt x="1918017" y="217169"/>
                  </a:lnTo>
                  <a:lnTo>
                    <a:pt x="1907857" y="209232"/>
                  </a:lnTo>
                  <a:lnTo>
                    <a:pt x="1898332" y="202247"/>
                  </a:lnTo>
                  <a:lnTo>
                    <a:pt x="1889760" y="196214"/>
                  </a:lnTo>
                  <a:lnTo>
                    <a:pt x="1882140" y="191134"/>
                  </a:lnTo>
                  <a:lnTo>
                    <a:pt x="1875472" y="187007"/>
                  </a:lnTo>
                  <a:lnTo>
                    <a:pt x="1869757" y="183514"/>
                  </a:lnTo>
                  <a:lnTo>
                    <a:pt x="1861502" y="179387"/>
                  </a:lnTo>
                  <a:lnTo>
                    <a:pt x="1858962" y="177799"/>
                  </a:lnTo>
                  <a:lnTo>
                    <a:pt x="2261552" y="58737"/>
                  </a:lnTo>
                  <a:close/>
                  <a:moveTo>
                    <a:pt x="371173" y="0"/>
                  </a:moveTo>
                  <a:lnTo>
                    <a:pt x="708025" y="151447"/>
                  </a:lnTo>
                  <a:lnTo>
                    <a:pt x="701351" y="153352"/>
                  </a:lnTo>
                  <a:lnTo>
                    <a:pt x="693089" y="155892"/>
                  </a:lnTo>
                  <a:lnTo>
                    <a:pt x="682284" y="159702"/>
                  </a:lnTo>
                  <a:lnTo>
                    <a:pt x="668937" y="165100"/>
                  </a:lnTo>
                  <a:lnTo>
                    <a:pt x="653366" y="172085"/>
                  </a:lnTo>
                  <a:lnTo>
                    <a:pt x="644468" y="176212"/>
                  </a:lnTo>
                  <a:lnTo>
                    <a:pt x="635570" y="180657"/>
                  </a:lnTo>
                  <a:lnTo>
                    <a:pt x="626354" y="186055"/>
                  </a:lnTo>
                  <a:lnTo>
                    <a:pt x="616185" y="191770"/>
                  </a:lnTo>
                  <a:lnTo>
                    <a:pt x="606016" y="198120"/>
                  </a:lnTo>
                  <a:lnTo>
                    <a:pt x="595529" y="204787"/>
                  </a:lnTo>
                  <a:lnTo>
                    <a:pt x="584724" y="212090"/>
                  </a:lnTo>
                  <a:lnTo>
                    <a:pt x="573602" y="220345"/>
                  </a:lnTo>
                  <a:lnTo>
                    <a:pt x="562479" y="228917"/>
                  </a:lnTo>
                  <a:lnTo>
                    <a:pt x="550721" y="237807"/>
                  </a:lnTo>
                  <a:lnTo>
                    <a:pt x="538963" y="247967"/>
                  </a:lnTo>
                  <a:lnTo>
                    <a:pt x="527205" y="258445"/>
                  </a:lnTo>
                  <a:lnTo>
                    <a:pt x="515129" y="269875"/>
                  </a:lnTo>
                  <a:lnTo>
                    <a:pt x="503054" y="281940"/>
                  </a:lnTo>
                  <a:lnTo>
                    <a:pt x="491296" y="294640"/>
                  </a:lnTo>
                  <a:lnTo>
                    <a:pt x="479220" y="308292"/>
                  </a:lnTo>
                  <a:lnTo>
                    <a:pt x="467462" y="322580"/>
                  </a:lnTo>
                  <a:lnTo>
                    <a:pt x="455386" y="337820"/>
                  </a:lnTo>
                  <a:lnTo>
                    <a:pt x="443628" y="353695"/>
                  </a:lnTo>
                  <a:lnTo>
                    <a:pt x="431870" y="370840"/>
                  </a:lnTo>
                  <a:lnTo>
                    <a:pt x="427421" y="378142"/>
                  </a:lnTo>
                  <a:lnTo>
                    <a:pt x="422654" y="385445"/>
                  </a:lnTo>
                  <a:lnTo>
                    <a:pt x="418205" y="392747"/>
                  </a:lnTo>
                  <a:lnTo>
                    <a:pt x="414392" y="400050"/>
                  </a:lnTo>
                  <a:lnTo>
                    <a:pt x="406447" y="415290"/>
                  </a:lnTo>
                  <a:lnTo>
                    <a:pt x="399774" y="430530"/>
                  </a:lnTo>
                  <a:lnTo>
                    <a:pt x="393418" y="446087"/>
                  </a:lnTo>
                  <a:lnTo>
                    <a:pt x="388015" y="461327"/>
                  </a:lnTo>
                  <a:lnTo>
                    <a:pt x="383249" y="476567"/>
                  </a:lnTo>
                  <a:lnTo>
                    <a:pt x="378800" y="492125"/>
                  </a:lnTo>
                  <a:lnTo>
                    <a:pt x="375304" y="507365"/>
                  </a:lnTo>
                  <a:lnTo>
                    <a:pt x="371808" y="522287"/>
                  </a:lnTo>
                  <a:lnTo>
                    <a:pt x="369266" y="537527"/>
                  </a:lnTo>
                  <a:lnTo>
                    <a:pt x="366724" y="552132"/>
                  </a:lnTo>
                  <a:lnTo>
                    <a:pt x="365135" y="566737"/>
                  </a:lnTo>
                  <a:lnTo>
                    <a:pt x="363864" y="581025"/>
                  </a:lnTo>
                  <a:lnTo>
                    <a:pt x="362910" y="594995"/>
                  </a:lnTo>
                  <a:lnTo>
                    <a:pt x="362275" y="608330"/>
                  </a:lnTo>
                  <a:lnTo>
                    <a:pt x="361322" y="621347"/>
                  </a:lnTo>
                  <a:lnTo>
                    <a:pt x="361322" y="633730"/>
                  </a:lnTo>
                  <a:lnTo>
                    <a:pt x="361322" y="645795"/>
                  </a:lnTo>
                  <a:lnTo>
                    <a:pt x="361957" y="656907"/>
                  </a:lnTo>
                  <a:lnTo>
                    <a:pt x="363228" y="678180"/>
                  </a:lnTo>
                  <a:lnTo>
                    <a:pt x="364499" y="695642"/>
                  </a:lnTo>
                  <a:lnTo>
                    <a:pt x="366088" y="710247"/>
                  </a:lnTo>
                  <a:lnTo>
                    <a:pt x="367359" y="721042"/>
                  </a:lnTo>
                  <a:lnTo>
                    <a:pt x="369266" y="730250"/>
                  </a:lnTo>
                  <a:lnTo>
                    <a:pt x="0" y="553720"/>
                  </a:lnTo>
                  <a:lnTo>
                    <a:pt x="371173" y="0"/>
                  </a:lnTo>
                  <a:close/>
                </a:path>
              </a:pathLst>
            </a:custGeom>
            <a:solidFill>
              <a:schemeClr val="bg1">
                <a:lumMod val="50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nvGrpSpPr>
          <p:cNvPr id="9" name="组合 8"/>
          <p:cNvGrpSpPr/>
          <p:nvPr/>
        </p:nvGrpSpPr>
        <p:grpSpPr>
          <a:xfrm>
            <a:off x="1162366" y="2668945"/>
            <a:ext cx="1099775" cy="1198967"/>
            <a:chOff x="1249459" y="2668927"/>
            <a:chExt cx="1099775" cy="1198967"/>
          </a:xfrm>
        </p:grpSpPr>
        <p:sp>
          <p:nvSpPr>
            <p:cNvPr id="11" name="矩形 10"/>
            <p:cNvSpPr>
              <a:spLocks noChangeAspect="1"/>
            </p:cNvSpPr>
            <p:nvPr/>
          </p:nvSpPr>
          <p:spPr>
            <a:xfrm>
              <a:off x="1249459"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60" name="KSO_Shape"/>
            <p:cNvSpPr>
              <a:spLocks noChangeAspect="1"/>
            </p:cNvSpPr>
            <p:nvPr/>
          </p:nvSpPr>
          <p:spPr bwMode="auto">
            <a:xfrm>
              <a:off x="1613586" y="3052410"/>
              <a:ext cx="371520" cy="432000"/>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bg1">
                <a:lumMod val="50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8" name="矩形 10"/>
          <p:cNvSpPr/>
          <p:nvPr/>
        </p:nvSpPr>
        <p:spPr>
          <a:xfrm>
            <a:off x="899592" y="2571758"/>
            <a:ext cx="559520" cy="60998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00B050"/>
          </a:solidFill>
          <a:ln w="15875">
            <a:gradFill>
              <a:gsLst>
                <a:gs pos="50000">
                  <a:schemeClr val="accent1">
                    <a:lumMod val="60000"/>
                    <a:lumOff val="40000"/>
                  </a:schemeClr>
                </a:gs>
                <a:gs pos="100000">
                  <a:schemeClr val="accent1">
                    <a:lumMod val="75000"/>
                  </a:schemeClr>
                </a:gs>
                <a:gs pos="0">
                  <a:schemeClr val="accent1">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400" dirty="0">
                <a:solidFill>
                  <a:prstClr val="white"/>
                </a:solidFill>
                <a:latin typeface="Impact" panose="020B0806030902050204" pitchFamily="34" charset="0"/>
              </a:rPr>
              <a:t>01</a:t>
            </a:r>
            <a:endParaRPr lang="zh-CN" altLang="en-US" dirty="0">
              <a:solidFill>
                <a:prstClr val="white"/>
              </a:solidFill>
              <a:latin typeface="Impact" panose="020B0806030902050204" pitchFamily="34" charset="0"/>
            </a:endParaRPr>
          </a:p>
        </p:txBody>
      </p:sp>
      <p:sp>
        <p:nvSpPr>
          <p:cNvPr id="13" name="矩形 10"/>
          <p:cNvSpPr/>
          <p:nvPr/>
        </p:nvSpPr>
        <p:spPr>
          <a:xfrm>
            <a:off x="2407986" y="3275032"/>
            <a:ext cx="559520" cy="60998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00B050"/>
          </a:solidFill>
          <a:ln w="15875">
            <a:gradFill>
              <a:gsLst>
                <a:gs pos="50000">
                  <a:schemeClr val="accent1">
                    <a:lumMod val="60000"/>
                    <a:lumOff val="40000"/>
                  </a:schemeClr>
                </a:gs>
                <a:gs pos="100000">
                  <a:schemeClr val="accent1">
                    <a:lumMod val="75000"/>
                  </a:schemeClr>
                </a:gs>
                <a:gs pos="0">
                  <a:schemeClr val="accent1">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400" dirty="0">
                <a:solidFill>
                  <a:prstClr val="white"/>
                </a:solidFill>
                <a:latin typeface="Impact" panose="020B0806030902050204" pitchFamily="34" charset="0"/>
              </a:rPr>
              <a:t>02</a:t>
            </a:r>
            <a:endParaRPr lang="zh-CN" altLang="en-US" dirty="0">
              <a:solidFill>
                <a:prstClr val="white"/>
              </a:solidFill>
              <a:latin typeface="Impact" panose="020B0806030902050204" pitchFamily="34" charset="0"/>
            </a:endParaRPr>
          </a:p>
        </p:txBody>
      </p:sp>
      <p:sp>
        <p:nvSpPr>
          <p:cNvPr id="16" name="矩形 10"/>
          <p:cNvSpPr/>
          <p:nvPr/>
        </p:nvSpPr>
        <p:spPr>
          <a:xfrm>
            <a:off x="3916380" y="2571758"/>
            <a:ext cx="559520" cy="60998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00B050"/>
          </a:solidFill>
          <a:ln w="15875">
            <a:gradFill>
              <a:gsLst>
                <a:gs pos="50000">
                  <a:schemeClr val="accent1">
                    <a:lumMod val="60000"/>
                    <a:lumOff val="40000"/>
                  </a:schemeClr>
                </a:gs>
                <a:gs pos="100000">
                  <a:schemeClr val="accent1">
                    <a:lumMod val="75000"/>
                  </a:schemeClr>
                </a:gs>
                <a:gs pos="0">
                  <a:schemeClr val="accent1">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400" dirty="0">
                <a:solidFill>
                  <a:prstClr val="white"/>
                </a:solidFill>
                <a:latin typeface="Impact" panose="020B0806030902050204" pitchFamily="34" charset="0"/>
              </a:rPr>
              <a:t>03</a:t>
            </a:r>
            <a:endParaRPr lang="zh-CN" altLang="en-US" dirty="0">
              <a:solidFill>
                <a:prstClr val="white"/>
              </a:solidFill>
              <a:latin typeface="Impact" panose="020B0806030902050204" pitchFamily="34" charset="0"/>
            </a:endParaRPr>
          </a:p>
        </p:txBody>
      </p:sp>
      <p:sp>
        <p:nvSpPr>
          <p:cNvPr id="19" name="矩形 10"/>
          <p:cNvSpPr/>
          <p:nvPr/>
        </p:nvSpPr>
        <p:spPr>
          <a:xfrm>
            <a:off x="5424774" y="3257927"/>
            <a:ext cx="559520" cy="60998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00B050"/>
          </a:solidFill>
          <a:ln w="15875">
            <a:gradFill>
              <a:gsLst>
                <a:gs pos="50000">
                  <a:schemeClr val="accent1">
                    <a:lumMod val="60000"/>
                    <a:lumOff val="40000"/>
                  </a:schemeClr>
                </a:gs>
                <a:gs pos="100000">
                  <a:schemeClr val="accent1">
                    <a:lumMod val="75000"/>
                  </a:schemeClr>
                </a:gs>
                <a:gs pos="0">
                  <a:schemeClr val="accent1">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400" dirty="0">
                <a:solidFill>
                  <a:prstClr val="white"/>
                </a:solidFill>
                <a:latin typeface="Impact" panose="020B0806030902050204" pitchFamily="34" charset="0"/>
              </a:rPr>
              <a:t>04</a:t>
            </a:r>
            <a:endParaRPr lang="zh-CN" altLang="en-US" dirty="0">
              <a:solidFill>
                <a:prstClr val="white"/>
              </a:solidFill>
              <a:latin typeface="Impact" panose="020B0806030902050204" pitchFamily="34" charset="0"/>
            </a:endParaRPr>
          </a:p>
        </p:txBody>
      </p:sp>
      <p:sp>
        <p:nvSpPr>
          <p:cNvPr id="22" name="矩形 10"/>
          <p:cNvSpPr/>
          <p:nvPr/>
        </p:nvSpPr>
        <p:spPr>
          <a:xfrm>
            <a:off x="6933166" y="2571758"/>
            <a:ext cx="559520" cy="60998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00B050"/>
          </a:solidFill>
          <a:ln w="15875">
            <a:gradFill>
              <a:gsLst>
                <a:gs pos="50000">
                  <a:schemeClr val="accent1">
                    <a:lumMod val="60000"/>
                    <a:lumOff val="40000"/>
                  </a:schemeClr>
                </a:gs>
                <a:gs pos="100000">
                  <a:schemeClr val="accent1">
                    <a:lumMod val="75000"/>
                  </a:schemeClr>
                </a:gs>
                <a:gs pos="0">
                  <a:schemeClr val="accent1">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400" dirty="0">
                <a:solidFill>
                  <a:prstClr val="white"/>
                </a:solidFill>
                <a:latin typeface="Impact" panose="020B0806030902050204" pitchFamily="34" charset="0"/>
              </a:rPr>
              <a:t>05</a:t>
            </a:r>
            <a:endParaRPr lang="zh-CN" altLang="en-US" dirty="0">
              <a:solidFill>
                <a:prstClr val="white"/>
              </a:solidFill>
              <a:latin typeface="Impact" panose="020B0806030902050204" pitchFamily="34" charset="0"/>
            </a:endParaRPr>
          </a:p>
        </p:txBody>
      </p:sp>
    </p:spTree>
    <p:extLst>
      <p:ext uri="{BB962C8B-B14F-4D97-AF65-F5344CB8AC3E}">
        <p14:creationId xmlns:p14="http://schemas.microsoft.com/office/powerpoint/2010/main" val="2771727940"/>
      </p:ext>
    </p:extLst>
  </p:cSld>
  <p:clrMapOvr>
    <a:masterClrMapping/>
  </p:clrMapOvr>
  <mc:AlternateContent xmlns:mc="http://schemas.openxmlformats.org/markup-compatibility/2006" xmlns:p14="http://schemas.microsoft.com/office/powerpoint/2010/main">
    <mc:Choice Requires="p14">
      <p:transition spd="slow" p14:dur="1400" advTm="8000">
        <p14:doors dir="vert"/>
      </p:transition>
    </mc:Choice>
    <mc:Fallback xmlns="">
      <p:transition spd="slow" advTm="8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6667">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14:bounceEnd="66667">
                                          <p:cBhvr additive="base">
                                            <p:cTn id="7" dur="1500" fill="hold"/>
                                            <p:tgtEl>
                                              <p:spTgt spid="23"/>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23"/>
                                            </p:tgtEl>
                                            <p:attrNameLst>
                                              <p:attrName>ppt_y</p:attrName>
                                            </p:attrNameLst>
                                          </p:cBhvr>
                                          <p:tavLst>
                                            <p:tav tm="0">
                                              <p:val>
                                                <p:strVal val="0-#ppt_h/2"/>
                                              </p:val>
                                            </p:tav>
                                            <p:tav tm="100000">
                                              <p:val>
                                                <p:strVal val="#ppt_y"/>
                                              </p:val>
                                            </p:tav>
                                          </p:tavLst>
                                        </p:anim>
                                      </p:childTnLst>
                                    </p:cTn>
                                  </p:par>
                                  <p:par>
                                    <p:cTn id="9" presetID="56" presetClass="entr" presetSubtype="0" fill="hold" grpId="0" nodeType="withEffect">
                                      <p:stCondLst>
                                        <p:cond delay="500"/>
                                      </p:stCondLst>
                                      <p:iterate type="lt">
                                        <p:tmPct val="10000"/>
                                      </p:iterate>
                                      <p:childTnLst>
                                        <p:set>
                                          <p:cBhvr>
                                            <p:cTn id="10" dur="1" fill="hold">
                                              <p:stCondLst>
                                                <p:cond delay="0"/>
                                              </p:stCondLst>
                                            </p:cTn>
                                            <p:tgtEl>
                                              <p:spTgt spid="24"/>
                                            </p:tgtEl>
                                            <p:attrNameLst>
                                              <p:attrName>style.visibility</p:attrName>
                                            </p:attrNameLst>
                                          </p:cBhvr>
                                          <p:to>
                                            <p:strVal val="visible"/>
                                          </p:to>
                                        </p:set>
                                        <p:anim by="(-#ppt_w*2)" calcmode="lin" valueType="num">
                                          <p:cBhvr rctx="PPT">
                                            <p:cTn id="11" dur="500" autoRev="1" fill="hold">
                                              <p:stCondLst>
                                                <p:cond delay="0"/>
                                              </p:stCondLst>
                                            </p:cTn>
                                            <p:tgtEl>
                                              <p:spTgt spid="24"/>
                                            </p:tgtEl>
                                            <p:attrNameLst>
                                              <p:attrName>ppt_w</p:attrName>
                                            </p:attrNameLst>
                                          </p:cBhvr>
                                        </p:anim>
                                        <p:anim by="(#ppt_w*0.50)" calcmode="lin" valueType="num">
                                          <p:cBhvr>
                                            <p:cTn id="12" dur="500" decel="50000" autoRev="1" fill="hold">
                                              <p:stCondLst>
                                                <p:cond delay="0"/>
                                              </p:stCondLst>
                                            </p:cTn>
                                            <p:tgtEl>
                                              <p:spTgt spid="24"/>
                                            </p:tgtEl>
                                            <p:attrNameLst>
                                              <p:attrName>ppt_x</p:attrName>
                                            </p:attrNameLst>
                                          </p:cBhvr>
                                        </p:anim>
                                        <p:anim from="(-#ppt_h/2)" to="(#ppt_y)" calcmode="lin" valueType="num">
                                          <p:cBhvr>
                                            <p:cTn id="13" dur="1000" fill="hold">
                                              <p:stCondLst>
                                                <p:cond delay="0"/>
                                              </p:stCondLst>
                                            </p:cTn>
                                            <p:tgtEl>
                                              <p:spTgt spid="24"/>
                                            </p:tgtEl>
                                            <p:attrNameLst>
                                              <p:attrName>ppt_y</p:attrName>
                                            </p:attrNameLst>
                                          </p:cBhvr>
                                        </p:anim>
                                        <p:animRot by="21600000">
                                          <p:cBhvr>
                                            <p:cTn id="14" dur="1000" fill="hold">
                                              <p:stCondLst>
                                                <p:cond delay="0"/>
                                              </p:stCondLst>
                                            </p:cTn>
                                            <p:tgtEl>
                                              <p:spTgt spid="24"/>
                                            </p:tgtEl>
                                            <p:attrNameLst>
                                              <p:attrName>r</p:attrName>
                                            </p:attrNameLst>
                                          </p:cBhvr>
                                        </p:animRot>
                                      </p:childTnLst>
                                    </p:cTn>
                                  </p:par>
                                </p:childTnLst>
                              </p:cTn>
                            </p:par>
                            <p:par>
                              <p:cTn id="15" fill="hold">
                                <p:stCondLst>
                                  <p:cond delay="1600"/>
                                </p:stCondLst>
                                <p:childTnLst>
                                  <p:par>
                                    <p:cTn id="16" presetID="16" presetClass="entr" presetSubtype="21"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arn(inVertical)">
                                          <p:cBhvr>
                                            <p:cTn id="18" dur="500"/>
                                            <p:tgtEl>
                                              <p:spTgt spid="25"/>
                                            </p:tgtEl>
                                          </p:cBhvr>
                                        </p:animEffect>
                                      </p:childTnLst>
                                    </p:cTn>
                                  </p:par>
                                </p:childTnLst>
                              </p:cTn>
                            </p:par>
                            <p:par>
                              <p:cTn id="19" fill="hold">
                                <p:stCondLst>
                                  <p:cond delay="2100"/>
                                </p:stCondLst>
                                <p:childTnLst>
                                  <p:par>
                                    <p:cTn id="20" presetID="53" presetClass="entr" presetSubtype="16"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94" fill="hold"/>
                                            <p:tgtEl>
                                              <p:spTgt spid="26"/>
                                            </p:tgtEl>
                                            <p:attrNameLst>
                                              <p:attrName>ppt_w</p:attrName>
                                            </p:attrNameLst>
                                          </p:cBhvr>
                                          <p:tavLst>
                                            <p:tav tm="0">
                                              <p:val>
                                                <p:fltVal val="0"/>
                                              </p:val>
                                            </p:tav>
                                            <p:tav tm="100000">
                                              <p:val>
                                                <p:strVal val="#ppt_w"/>
                                              </p:val>
                                            </p:tav>
                                          </p:tavLst>
                                        </p:anim>
                                        <p:anim calcmode="lin" valueType="num">
                                          <p:cBhvr>
                                            <p:cTn id="23" dur="594" fill="hold"/>
                                            <p:tgtEl>
                                              <p:spTgt spid="26"/>
                                            </p:tgtEl>
                                            <p:attrNameLst>
                                              <p:attrName>ppt_h</p:attrName>
                                            </p:attrNameLst>
                                          </p:cBhvr>
                                          <p:tavLst>
                                            <p:tav tm="0">
                                              <p:val>
                                                <p:fltVal val="0"/>
                                              </p:val>
                                            </p:tav>
                                            <p:tav tm="100000">
                                              <p:val>
                                                <p:strVal val="#ppt_h"/>
                                              </p:val>
                                            </p:tav>
                                          </p:tavLst>
                                        </p:anim>
                                        <p:animEffect transition="in" filter="fade">
                                          <p:cBhvr>
                                            <p:cTn id="24" dur="594"/>
                                            <p:tgtEl>
                                              <p:spTgt spid="26"/>
                                            </p:tgtEl>
                                          </p:cBhvr>
                                        </p:animEffect>
                                      </p:childTnLst>
                                    </p:cTn>
                                  </p:par>
                                  <p:par>
                                    <p:cTn id="25" presetID="53" presetClass="entr" presetSubtype="16" fill="hold" grpId="0" nodeType="withEffect">
                                      <p:stCondLst>
                                        <p:cond delay="389"/>
                                      </p:stCondLst>
                                      <p:childTnLst>
                                        <p:set>
                                          <p:cBhvr>
                                            <p:cTn id="26" dur="1" fill="hold">
                                              <p:stCondLst>
                                                <p:cond delay="0"/>
                                              </p:stCondLst>
                                            </p:cTn>
                                            <p:tgtEl>
                                              <p:spTgt spid="27"/>
                                            </p:tgtEl>
                                            <p:attrNameLst>
                                              <p:attrName>style.visibility</p:attrName>
                                            </p:attrNameLst>
                                          </p:cBhvr>
                                          <p:to>
                                            <p:strVal val="visible"/>
                                          </p:to>
                                        </p:set>
                                        <p:anim calcmode="lin" valueType="num">
                                          <p:cBhvr>
                                            <p:cTn id="27" dur="373" fill="hold"/>
                                            <p:tgtEl>
                                              <p:spTgt spid="27"/>
                                            </p:tgtEl>
                                            <p:attrNameLst>
                                              <p:attrName>ppt_w</p:attrName>
                                            </p:attrNameLst>
                                          </p:cBhvr>
                                          <p:tavLst>
                                            <p:tav tm="0">
                                              <p:val>
                                                <p:fltVal val="0"/>
                                              </p:val>
                                            </p:tav>
                                            <p:tav tm="100000">
                                              <p:val>
                                                <p:strVal val="#ppt_w"/>
                                              </p:val>
                                            </p:tav>
                                          </p:tavLst>
                                        </p:anim>
                                        <p:anim calcmode="lin" valueType="num">
                                          <p:cBhvr>
                                            <p:cTn id="28" dur="373" fill="hold"/>
                                            <p:tgtEl>
                                              <p:spTgt spid="27"/>
                                            </p:tgtEl>
                                            <p:attrNameLst>
                                              <p:attrName>ppt_h</p:attrName>
                                            </p:attrNameLst>
                                          </p:cBhvr>
                                          <p:tavLst>
                                            <p:tav tm="0">
                                              <p:val>
                                                <p:fltVal val="0"/>
                                              </p:val>
                                            </p:tav>
                                            <p:tav tm="100000">
                                              <p:val>
                                                <p:strVal val="#ppt_h"/>
                                              </p:val>
                                            </p:tav>
                                          </p:tavLst>
                                        </p:anim>
                                        <p:animEffect transition="in" filter="fade">
                                          <p:cBhvr>
                                            <p:cTn id="29" dur="373"/>
                                            <p:tgtEl>
                                              <p:spTgt spid="2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grpId="0" nodeType="withEffect">
                                      <p:stCondLst>
                                        <p:cond delay="494"/>
                                      </p:stCondLst>
                                      <p:childTnLst>
                                        <p:set>
                                          <p:cBhvr>
                                            <p:cTn id="36" dur="1" fill="hold">
                                              <p:stCondLst>
                                                <p:cond delay="0"/>
                                              </p:stCondLst>
                                            </p:cTn>
                                            <p:tgtEl>
                                              <p:spTgt spid="29"/>
                                            </p:tgtEl>
                                            <p:attrNameLst>
                                              <p:attrName>style.visibility</p:attrName>
                                            </p:attrNameLst>
                                          </p:cBhvr>
                                          <p:to>
                                            <p:strVal val="visible"/>
                                          </p:to>
                                        </p:set>
                                        <p:anim calcmode="lin" valueType="num">
                                          <p:cBhvr>
                                            <p:cTn id="37" dur="332" fill="hold"/>
                                            <p:tgtEl>
                                              <p:spTgt spid="29"/>
                                            </p:tgtEl>
                                            <p:attrNameLst>
                                              <p:attrName>ppt_w</p:attrName>
                                            </p:attrNameLst>
                                          </p:cBhvr>
                                          <p:tavLst>
                                            <p:tav tm="0">
                                              <p:val>
                                                <p:fltVal val="0"/>
                                              </p:val>
                                            </p:tav>
                                            <p:tav tm="100000">
                                              <p:val>
                                                <p:strVal val="#ppt_w"/>
                                              </p:val>
                                            </p:tav>
                                          </p:tavLst>
                                        </p:anim>
                                        <p:anim calcmode="lin" valueType="num">
                                          <p:cBhvr>
                                            <p:cTn id="38" dur="332" fill="hold"/>
                                            <p:tgtEl>
                                              <p:spTgt spid="29"/>
                                            </p:tgtEl>
                                            <p:attrNameLst>
                                              <p:attrName>ppt_h</p:attrName>
                                            </p:attrNameLst>
                                          </p:cBhvr>
                                          <p:tavLst>
                                            <p:tav tm="0">
                                              <p:val>
                                                <p:fltVal val="0"/>
                                              </p:val>
                                            </p:tav>
                                            <p:tav tm="100000">
                                              <p:val>
                                                <p:strVal val="#ppt_h"/>
                                              </p:val>
                                            </p:tav>
                                          </p:tavLst>
                                        </p:anim>
                                        <p:animEffect transition="in" filter="fade">
                                          <p:cBhvr>
                                            <p:cTn id="39" dur="332"/>
                                            <p:tgtEl>
                                              <p:spTgt spid="29"/>
                                            </p:tgtEl>
                                          </p:cBhvr>
                                        </p:animEffect>
                                      </p:childTnLst>
                                    </p:cTn>
                                  </p:par>
                                  <p:par>
                                    <p:cTn id="40" presetID="53" presetClass="entr" presetSubtype="16" fill="hold" grpId="0" nodeType="withEffect">
                                      <p:stCondLst>
                                        <p:cond delay="379"/>
                                      </p:stCondLst>
                                      <p:childTnLst>
                                        <p:set>
                                          <p:cBhvr>
                                            <p:cTn id="41" dur="1" fill="hold">
                                              <p:stCondLst>
                                                <p:cond delay="0"/>
                                              </p:stCondLst>
                                            </p:cTn>
                                            <p:tgtEl>
                                              <p:spTgt spid="30"/>
                                            </p:tgtEl>
                                            <p:attrNameLst>
                                              <p:attrName>style.visibility</p:attrName>
                                            </p:attrNameLst>
                                          </p:cBhvr>
                                          <p:to>
                                            <p:strVal val="visible"/>
                                          </p:to>
                                        </p:set>
                                        <p:anim calcmode="lin" valueType="num">
                                          <p:cBhvr>
                                            <p:cTn id="42" dur="600" fill="hold"/>
                                            <p:tgtEl>
                                              <p:spTgt spid="30"/>
                                            </p:tgtEl>
                                            <p:attrNameLst>
                                              <p:attrName>ppt_w</p:attrName>
                                            </p:attrNameLst>
                                          </p:cBhvr>
                                          <p:tavLst>
                                            <p:tav tm="0">
                                              <p:val>
                                                <p:fltVal val="0"/>
                                              </p:val>
                                            </p:tav>
                                            <p:tav tm="100000">
                                              <p:val>
                                                <p:strVal val="#ppt_w"/>
                                              </p:val>
                                            </p:tav>
                                          </p:tavLst>
                                        </p:anim>
                                        <p:anim calcmode="lin" valueType="num">
                                          <p:cBhvr>
                                            <p:cTn id="43" dur="600" fill="hold"/>
                                            <p:tgtEl>
                                              <p:spTgt spid="30"/>
                                            </p:tgtEl>
                                            <p:attrNameLst>
                                              <p:attrName>ppt_h</p:attrName>
                                            </p:attrNameLst>
                                          </p:cBhvr>
                                          <p:tavLst>
                                            <p:tav tm="0">
                                              <p:val>
                                                <p:fltVal val="0"/>
                                              </p:val>
                                            </p:tav>
                                            <p:tav tm="100000">
                                              <p:val>
                                                <p:strVal val="#ppt_h"/>
                                              </p:val>
                                            </p:tav>
                                          </p:tavLst>
                                        </p:anim>
                                        <p:animEffect transition="in" filter="fade">
                                          <p:cBhvr>
                                            <p:cTn id="44" dur="600"/>
                                            <p:tgtEl>
                                              <p:spTgt spid="30"/>
                                            </p:tgtEl>
                                          </p:cBhvr>
                                        </p:animEffect>
                                      </p:childTnLst>
                                    </p:cTn>
                                  </p:par>
                                  <p:par>
                                    <p:cTn id="45" presetID="53" presetClass="entr" presetSubtype="16" fill="hold" grpId="0" nodeType="withEffect">
                                      <p:stCondLst>
                                        <p:cond delay="384"/>
                                      </p:stCondLst>
                                      <p:childTnLst>
                                        <p:set>
                                          <p:cBhvr>
                                            <p:cTn id="46" dur="1" fill="hold">
                                              <p:stCondLst>
                                                <p:cond delay="0"/>
                                              </p:stCondLst>
                                            </p:cTn>
                                            <p:tgtEl>
                                              <p:spTgt spid="31"/>
                                            </p:tgtEl>
                                            <p:attrNameLst>
                                              <p:attrName>style.visibility</p:attrName>
                                            </p:attrNameLst>
                                          </p:cBhvr>
                                          <p:to>
                                            <p:strVal val="visible"/>
                                          </p:to>
                                        </p:set>
                                        <p:anim calcmode="lin" valueType="num">
                                          <p:cBhvr>
                                            <p:cTn id="47" dur="503" fill="hold"/>
                                            <p:tgtEl>
                                              <p:spTgt spid="31"/>
                                            </p:tgtEl>
                                            <p:attrNameLst>
                                              <p:attrName>ppt_w</p:attrName>
                                            </p:attrNameLst>
                                          </p:cBhvr>
                                          <p:tavLst>
                                            <p:tav tm="0">
                                              <p:val>
                                                <p:fltVal val="0"/>
                                              </p:val>
                                            </p:tav>
                                            <p:tav tm="100000">
                                              <p:val>
                                                <p:strVal val="#ppt_w"/>
                                              </p:val>
                                            </p:tav>
                                          </p:tavLst>
                                        </p:anim>
                                        <p:anim calcmode="lin" valueType="num">
                                          <p:cBhvr>
                                            <p:cTn id="48" dur="503" fill="hold"/>
                                            <p:tgtEl>
                                              <p:spTgt spid="31"/>
                                            </p:tgtEl>
                                            <p:attrNameLst>
                                              <p:attrName>ppt_h</p:attrName>
                                            </p:attrNameLst>
                                          </p:cBhvr>
                                          <p:tavLst>
                                            <p:tav tm="0">
                                              <p:val>
                                                <p:fltVal val="0"/>
                                              </p:val>
                                            </p:tav>
                                            <p:tav tm="100000">
                                              <p:val>
                                                <p:strVal val="#ppt_h"/>
                                              </p:val>
                                            </p:tav>
                                          </p:tavLst>
                                        </p:anim>
                                        <p:animEffect transition="in" filter="fade">
                                          <p:cBhvr>
                                            <p:cTn id="49" dur="503"/>
                                            <p:tgtEl>
                                              <p:spTgt spid="31"/>
                                            </p:tgtEl>
                                          </p:cBhvr>
                                        </p:animEffect>
                                      </p:childTnLst>
                                    </p:cTn>
                                  </p:par>
                                  <p:par>
                                    <p:cTn id="50" presetID="53" presetClass="entr" presetSubtype="16" fill="hold" grpId="0" nodeType="withEffect">
                                      <p:stCondLst>
                                        <p:cond delay="549"/>
                                      </p:stCondLst>
                                      <p:childTnLst>
                                        <p:set>
                                          <p:cBhvr>
                                            <p:cTn id="51" dur="1" fill="hold">
                                              <p:stCondLst>
                                                <p:cond delay="0"/>
                                              </p:stCondLst>
                                            </p:cTn>
                                            <p:tgtEl>
                                              <p:spTgt spid="32"/>
                                            </p:tgtEl>
                                            <p:attrNameLst>
                                              <p:attrName>style.visibility</p:attrName>
                                            </p:attrNameLst>
                                          </p:cBhvr>
                                          <p:to>
                                            <p:strVal val="visible"/>
                                          </p:to>
                                        </p:set>
                                        <p:anim calcmode="lin" valueType="num">
                                          <p:cBhvr>
                                            <p:cTn id="52" dur="305" fill="hold"/>
                                            <p:tgtEl>
                                              <p:spTgt spid="32"/>
                                            </p:tgtEl>
                                            <p:attrNameLst>
                                              <p:attrName>ppt_w</p:attrName>
                                            </p:attrNameLst>
                                          </p:cBhvr>
                                          <p:tavLst>
                                            <p:tav tm="0">
                                              <p:val>
                                                <p:fltVal val="0"/>
                                              </p:val>
                                            </p:tav>
                                            <p:tav tm="100000">
                                              <p:val>
                                                <p:strVal val="#ppt_w"/>
                                              </p:val>
                                            </p:tav>
                                          </p:tavLst>
                                        </p:anim>
                                        <p:anim calcmode="lin" valueType="num">
                                          <p:cBhvr>
                                            <p:cTn id="53" dur="305" fill="hold"/>
                                            <p:tgtEl>
                                              <p:spTgt spid="32"/>
                                            </p:tgtEl>
                                            <p:attrNameLst>
                                              <p:attrName>ppt_h</p:attrName>
                                            </p:attrNameLst>
                                          </p:cBhvr>
                                          <p:tavLst>
                                            <p:tav tm="0">
                                              <p:val>
                                                <p:fltVal val="0"/>
                                              </p:val>
                                            </p:tav>
                                            <p:tav tm="100000">
                                              <p:val>
                                                <p:strVal val="#ppt_h"/>
                                              </p:val>
                                            </p:tav>
                                          </p:tavLst>
                                        </p:anim>
                                        <p:animEffect transition="in" filter="fade">
                                          <p:cBhvr>
                                            <p:cTn id="54" dur="305"/>
                                            <p:tgtEl>
                                              <p:spTgt spid="32"/>
                                            </p:tgtEl>
                                          </p:cBhvr>
                                        </p:animEffect>
                                      </p:childTnLst>
                                    </p:cTn>
                                  </p:par>
                                  <p:par>
                                    <p:cTn id="55" presetID="53" presetClass="entr" presetSubtype="16" fill="hold" grpId="0" nodeType="withEffect">
                                      <p:stCondLst>
                                        <p:cond delay="547"/>
                                      </p:stCondLst>
                                      <p:childTnLst>
                                        <p:set>
                                          <p:cBhvr>
                                            <p:cTn id="56" dur="1" fill="hold">
                                              <p:stCondLst>
                                                <p:cond delay="0"/>
                                              </p:stCondLst>
                                            </p:cTn>
                                            <p:tgtEl>
                                              <p:spTgt spid="33"/>
                                            </p:tgtEl>
                                            <p:attrNameLst>
                                              <p:attrName>style.visibility</p:attrName>
                                            </p:attrNameLst>
                                          </p:cBhvr>
                                          <p:to>
                                            <p:strVal val="visible"/>
                                          </p:to>
                                        </p:set>
                                        <p:anim calcmode="lin" valueType="num">
                                          <p:cBhvr>
                                            <p:cTn id="57" dur="473" fill="hold"/>
                                            <p:tgtEl>
                                              <p:spTgt spid="33"/>
                                            </p:tgtEl>
                                            <p:attrNameLst>
                                              <p:attrName>ppt_w</p:attrName>
                                            </p:attrNameLst>
                                          </p:cBhvr>
                                          <p:tavLst>
                                            <p:tav tm="0">
                                              <p:val>
                                                <p:fltVal val="0"/>
                                              </p:val>
                                            </p:tav>
                                            <p:tav tm="100000">
                                              <p:val>
                                                <p:strVal val="#ppt_w"/>
                                              </p:val>
                                            </p:tav>
                                          </p:tavLst>
                                        </p:anim>
                                        <p:anim calcmode="lin" valueType="num">
                                          <p:cBhvr>
                                            <p:cTn id="58" dur="473" fill="hold"/>
                                            <p:tgtEl>
                                              <p:spTgt spid="33"/>
                                            </p:tgtEl>
                                            <p:attrNameLst>
                                              <p:attrName>ppt_h</p:attrName>
                                            </p:attrNameLst>
                                          </p:cBhvr>
                                          <p:tavLst>
                                            <p:tav tm="0">
                                              <p:val>
                                                <p:fltVal val="0"/>
                                              </p:val>
                                            </p:tav>
                                            <p:tav tm="100000">
                                              <p:val>
                                                <p:strVal val="#ppt_h"/>
                                              </p:val>
                                            </p:tav>
                                          </p:tavLst>
                                        </p:anim>
                                        <p:animEffect transition="in" filter="fade">
                                          <p:cBhvr>
                                            <p:cTn id="59" dur="473"/>
                                            <p:tgtEl>
                                              <p:spTgt spid="33"/>
                                            </p:tgtEl>
                                          </p:cBhvr>
                                        </p:animEffect>
                                      </p:childTnLst>
                                    </p:cTn>
                                  </p:par>
                                  <p:par>
                                    <p:cTn id="60" presetID="53" presetClass="entr" presetSubtype="16" fill="hold" grpId="0" nodeType="withEffect">
                                      <p:stCondLst>
                                        <p:cond delay="477"/>
                                      </p:stCondLst>
                                      <p:childTnLst>
                                        <p:set>
                                          <p:cBhvr>
                                            <p:cTn id="61" dur="1" fill="hold">
                                              <p:stCondLst>
                                                <p:cond delay="0"/>
                                              </p:stCondLst>
                                            </p:cTn>
                                            <p:tgtEl>
                                              <p:spTgt spid="34"/>
                                            </p:tgtEl>
                                            <p:attrNameLst>
                                              <p:attrName>style.visibility</p:attrName>
                                            </p:attrNameLst>
                                          </p:cBhvr>
                                          <p:to>
                                            <p:strVal val="visible"/>
                                          </p:to>
                                        </p:set>
                                        <p:anim calcmode="lin" valueType="num">
                                          <p:cBhvr>
                                            <p:cTn id="62" dur="330" fill="hold"/>
                                            <p:tgtEl>
                                              <p:spTgt spid="34"/>
                                            </p:tgtEl>
                                            <p:attrNameLst>
                                              <p:attrName>ppt_w</p:attrName>
                                            </p:attrNameLst>
                                          </p:cBhvr>
                                          <p:tavLst>
                                            <p:tav tm="0">
                                              <p:val>
                                                <p:fltVal val="0"/>
                                              </p:val>
                                            </p:tav>
                                            <p:tav tm="100000">
                                              <p:val>
                                                <p:strVal val="#ppt_w"/>
                                              </p:val>
                                            </p:tav>
                                          </p:tavLst>
                                        </p:anim>
                                        <p:anim calcmode="lin" valueType="num">
                                          <p:cBhvr>
                                            <p:cTn id="63" dur="330" fill="hold"/>
                                            <p:tgtEl>
                                              <p:spTgt spid="34"/>
                                            </p:tgtEl>
                                            <p:attrNameLst>
                                              <p:attrName>ppt_h</p:attrName>
                                            </p:attrNameLst>
                                          </p:cBhvr>
                                          <p:tavLst>
                                            <p:tav tm="0">
                                              <p:val>
                                                <p:fltVal val="0"/>
                                              </p:val>
                                            </p:tav>
                                            <p:tav tm="100000">
                                              <p:val>
                                                <p:strVal val="#ppt_h"/>
                                              </p:val>
                                            </p:tav>
                                          </p:tavLst>
                                        </p:anim>
                                        <p:animEffect transition="in" filter="fade">
                                          <p:cBhvr>
                                            <p:cTn id="64" dur="330"/>
                                            <p:tgtEl>
                                              <p:spTgt spid="34"/>
                                            </p:tgtEl>
                                          </p:cBhvr>
                                        </p:animEffect>
                                      </p:childTnLst>
                                    </p:cTn>
                                  </p:par>
                                  <p:par>
                                    <p:cTn id="65" presetID="53" presetClass="entr" presetSubtype="16" fill="hold" grpId="0" nodeType="withEffect">
                                      <p:stCondLst>
                                        <p:cond delay="596"/>
                                      </p:stCondLst>
                                      <p:childTnLst>
                                        <p:set>
                                          <p:cBhvr>
                                            <p:cTn id="66" dur="1" fill="hold">
                                              <p:stCondLst>
                                                <p:cond delay="0"/>
                                              </p:stCondLst>
                                            </p:cTn>
                                            <p:tgtEl>
                                              <p:spTgt spid="35"/>
                                            </p:tgtEl>
                                            <p:attrNameLst>
                                              <p:attrName>style.visibility</p:attrName>
                                            </p:attrNameLst>
                                          </p:cBhvr>
                                          <p:to>
                                            <p:strVal val="visible"/>
                                          </p:to>
                                        </p:set>
                                        <p:anim calcmode="lin" valueType="num">
                                          <p:cBhvr>
                                            <p:cTn id="67" dur="331" fill="hold"/>
                                            <p:tgtEl>
                                              <p:spTgt spid="35"/>
                                            </p:tgtEl>
                                            <p:attrNameLst>
                                              <p:attrName>ppt_w</p:attrName>
                                            </p:attrNameLst>
                                          </p:cBhvr>
                                          <p:tavLst>
                                            <p:tav tm="0">
                                              <p:val>
                                                <p:fltVal val="0"/>
                                              </p:val>
                                            </p:tav>
                                            <p:tav tm="100000">
                                              <p:val>
                                                <p:strVal val="#ppt_w"/>
                                              </p:val>
                                            </p:tav>
                                          </p:tavLst>
                                        </p:anim>
                                        <p:anim calcmode="lin" valueType="num">
                                          <p:cBhvr>
                                            <p:cTn id="68" dur="331" fill="hold"/>
                                            <p:tgtEl>
                                              <p:spTgt spid="35"/>
                                            </p:tgtEl>
                                            <p:attrNameLst>
                                              <p:attrName>ppt_h</p:attrName>
                                            </p:attrNameLst>
                                          </p:cBhvr>
                                          <p:tavLst>
                                            <p:tav tm="0">
                                              <p:val>
                                                <p:fltVal val="0"/>
                                              </p:val>
                                            </p:tav>
                                            <p:tav tm="100000">
                                              <p:val>
                                                <p:strVal val="#ppt_h"/>
                                              </p:val>
                                            </p:tav>
                                          </p:tavLst>
                                        </p:anim>
                                        <p:animEffect transition="in" filter="fade">
                                          <p:cBhvr>
                                            <p:cTn id="69" dur="331"/>
                                            <p:tgtEl>
                                              <p:spTgt spid="35"/>
                                            </p:tgtEl>
                                          </p:cBhvr>
                                        </p:animEffect>
                                      </p:childTnLst>
                                    </p:cTn>
                                  </p:par>
                                  <p:par>
                                    <p:cTn id="70" presetID="53" presetClass="entr" presetSubtype="16" fill="hold" grpId="0" nodeType="withEffect">
                                      <p:stCondLst>
                                        <p:cond delay="573"/>
                                      </p:stCondLst>
                                      <p:childTnLst>
                                        <p:set>
                                          <p:cBhvr>
                                            <p:cTn id="71" dur="1" fill="hold">
                                              <p:stCondLst>
                                                <p:cond delay="0"/>
                                              </p:stCondLst>
                                            </p:cTn>
                                            <p:tgtEl>
                                              <p:spTgt spid="36"/>
                                            </p:tgtEl>
                                            <p:attrNameLst>
                                              <p:attrName>style.visibility</p:attrName>
                                            </p:attrNameLst>
                                          </p:cBhvr>
                                          <p:to>
                                            <p:strVal val="visible"/>
                                          </p:to>
                                        </p:set>
                                        <p:anim calcmode="lin" valueType="num">
                                          <p:cBhvr>
                                            <p:cTn id="72" dur="540" fill="hold"/>
                                            <p:tgtEl>
                                              <p:spTgt spid="36"/>
                                            </p:tgtEl>
                                            <p:attrNameLst>
                                              <p:attrName>ppt_w</p:attrName>
                                            </p:attrNameLst>
                                          </p:cBhvr>
                                          <p:tavLst>
                                            <p:tav tm="0">
                                              <p:val>
                                                <p:fltVal val="0"/>
                                              </p:val>
                                            </p:tav>
                                            <p:tav tm="100000">
                                              <p:val>
                                                <p:strVal val="#ppt_w"/>
                                              </p:val>
                                            </p:tav>
                                          </p:tavLst>
                                        </p:anim>
                                        <p:anim calcmode="lin" valueType="num">
                                          <p:cBhvr>
                                            <p:cTn id="73" dur="540" fill="hold"/>
                                            <p:tgtEl>
                                              <p:spTgt spid="36"/>
                                            </p:tgtEl>
                                            <p:attrNameLst>
                                              <p:attrName>ppt_h</p:attrName>
                                            </p:attrNameLst>
                                          </p:cBhvr>
                                          <p:tavLst>
                                            <p:tav tm="0">
                                              <p:val>
                                                <p:fltVal val="0"/>
                                              </p:val>
                                            </p:tav>
                                            <p:tav tm="100000">
                                              <p:val>
                                                <p:strVal val="#ppt_h"/>
                                              </p:val>
                                            </p:tav>
                                          </p:tavLst>
                                        </p:anim>
                                        <p:animEffect transition="in" filter="fade">
                                          <p:cBhvr>
                                            <p:cTn id="74" dur="540"/>
                                            <p:tgtEl>
                                              <p:spTgt spid="36"/>
                                            </p:tgtEl>
                                          </p:cBhvr>
                                        </p:animEffect>
                                      </p:childTnLst>
                                    </p:cTn>
                                  </p:par>
                                </p:childTnLst>
                              </p:cTn>
                            </p:par>
                            <p:par>
                              <p:cTn id="75" fill="hold">
                                <p:stCondLst>
                                  <p:cond delay="3213"/>
                                </p:stCondLst>
                                <p:childTnLst>
                                  <p:par>
                                    <p:cTn id="76" presetID="42" presetClass="entr" presetSubtype="0" fill="hold" nodeType="after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fade">
                                          <p:cBhvr>
                                            <p:cTn id="78" dur="500"/>
                                            <p:tgtEl>
                                              <p:spTgt spid="9"/>
                                            </p:tgtEl>
                                          </p:cBhvr>
                                        </p:animEffect>
                                        <p:anim calcmode="lin" valueType="num">
                                          <p:cBhvr>
                                            <p:cTn id="79" dur="500" fill="hold"/>
                                            <p:tgtEl>
                                              <p:spTgt spid="9"/>
                                            </p:tgtEl>
                                            <p:attrNameLst>
                                              <p:attrName>ppt_x</p:attrName>
                                            </p:attrNameLst>
                                          </p:cBhvr>
                                          <p:tavLst>
                                            <p:tav tm="0">
                                              <p:val>
                                                <p:strVal val="#ppt_x"/>
                                              </p:val>
                                            </p:tav>
                                            <p:tav tm="100000">
                                              <p:val>
                                                <p:strVal val="#ppt_x"/>
                                              </p:val>
                                            </p:tav>
                                          </p:tavLst>
                                        </p:anim>
                                        <p:anim calcmode="lin" valueType="num">
                                          <p:cBhvr>
                                            <p:cTn id="80" dur="500" fill="hold"/>
                                            <p:tgtEl>
                                              <p:spTgt spid="9"/>
                                            </p:tgtEl>
                                            <p:attrNameLst>
                                              <p:attrName>ppt_y</p:attrName>
                                            </p:attrNameLst>
                                          </p:cBhvr>
                                          <p:tavLst>
                                            <p:tav tm="0">
                                              <p:val>
                                                <p:strVal val="#ppt_y+.1"/>
                                              </p:val>
                                            </p:tav>
                                            <p:tav tm="100000">
                                              <p:val>
                                                <p:strVal val="#ppt_y"/>
                                              </p:val>
                                            </p:tav>
                                          </p:tavLst>
                                        </p:anim>
                                      </p:childTnLst>
                                    </p:cTn>
                                  </p:par>
                                  <p:par>
                                    <p:cTn id="81" presetID="53" presetClass="entr" presetSubtype="16" fill="hold" grpId="0" nodeType="withEffect">
                                      <p:stCondLst>
                                        <p:cond delay="0"/>
                                      </p:stCondLst>
                                      <p:childTnLst>
                                        <p:set>
                                          <p:cBhvr>
                                            <p:cTn id="82" dur="1" fill="hold">
                                              <p:stCondLst>
                                                <p:cond delay="0"/>
                                              </p:stCondLst>
                                            </p:cTn>
                                            <p:tgtEl>
                                              <p:spTgt spid="7"/>
                                            </p:tgtEl>
                                            <p:attrNameLst>
                                              <p:attrName>style.visibility</p:attrName>
                                            </p:attrNameLst>
                                          </p:cBhvr>
                                          <p:to>
                                            <p:strVal val="visible"/>
                                          </p:to>
                                        </p:set>
                                        <p:anim calcmode="lin" valueType="num">
                                          <p:cBhvr>
                                            <p:cTn id="83" dur="500" fill="hold"/>
                                            <p:tgtEl>
                                              <p:spTgt spid="7"/>
                                            </p:tgtEl>
                                            <p:attrNameLst>
                                              <p:attrName>ppt_w</p:attrName>
                                            </p:attrNameLst>
                                          </p:cBhvr>
                                          <p:tavLst>
                                            <p:tav tm="0">
                                              <p:val>
                                                <p:fltVal val="0"/>
                                              </p:val>
                                            </p:tav>
                                            <p:tav tm="100000">
                                              <p:val>
                                                <p:strVal val="#ppt_w"/>
                                              </p:val>
                                            </p:tav>
                                          </p:tavLst>
                                        </p:anim>
                                        <p:anim calcmode="lin" valueType="num">
                                          <p:cBhvr>
                                            <p:cTn id="84" dur="500" fill="hold"/>
                                            <p:tgtEl>
                                              <p:spTgt spid="7"/>
                                            </p:tgtEl>
                                            <p:attrNameLst>
                                              <p:attrName>ppt_h</p:attrName>
                                            </p:attrNameLst>
                                          </p:cBhvr>
                                          <p:tavLst>
                                            <p:tav tm="0">
                                              <p:val>
                                                <p:fltVal val="0"/>
                                              </p:val>
                                            </p:tav>
                                            <p:tav tm="100000">
                                              <p:val>
                                                <p:strVal val="#ppt_h"/>
                                              </p:val>
                                            </p:tav>
                                          </p:tavLst>
                                        </p:anim>
                                        <p:animEffect transition="in" filter="fade">
                                          <p:cBhvr>
                                            <p:cTn id="85" dur="500"/>
                                            <p:tgtEl>
                                              <p:spTgt spid="7"/>
                                            </p:tgtEl>
                                          </p:cBhvr>
                                        </p:animEffect>
                                      </p:childTnLst>
                                    </p:cTn>
                                  </p:par>
                                  <p:par>
                                    <p:cTn id="86" presetID="31" presetClass="entr" presetSubtype="0" fill="hold" grpId="0" nodeType="withEffect">
                                      <p:stCondLst>
                                        <p:cond delay="500"/>
                                      </p:stCondLst>
                                      <p:childTnLst>
                                        <p:set>
                                          <p:cBhvr>
                                            <p:cTn id="87" dur="1" fill="hold">
                                              <p:stCondLst>
                                                <p:cond delay="0"/>
                                              </p:stCondLst>
                                            </p:cTn>
                                            <p:tgtEl>
                                              <p:spTgt spid="8"/>
                                            </p:tgtEl>
                                            <p:attrNameLst>
                                              <p:attrName>style.visibility</p:attrName>
                                            </p:attrNameLst>
                                          </p:cBhvr>
                                          <p:to>
                                            <p:strVal val="visible"/>
                                          </p:to>
                                        </p:set>
                                        <p:anim calcmode="lin" valueType="num">
                                          <p:cBhvr>
                                            <p:cTn id="88" dur="250" fill="hold"/>
                                            <p:tgtEl>
                                              <p:spTgt spid="8"/>
                                            </p:tgtEl>
                                            <p:attrNameLst>
                                              <p:attrName>ppt_w</p:attrName>
                                            </p:attrNameLst>
                                          </p:cBhvr>
                                          <p:tavLst>
                                            <p:tav tm="0">
                                              <p:val>
                                                <p:fltVal val="0"/>
                                              </p:val>
                                            </p:tav>
                                            <p:tav tm="100000">
                                              <p:val>
                                                <p:strVal val="#ppt_w"/>
                                              </p:val>
                                            </p:tav>
                                          </p:tavLst>
                                        </p:anim>
                                        <p:anim calcmode="lin" valueType="num">
                                          <p:cBhvr>
                                            <p:cTn id="89" dur="250" fill="hold"/>
                                            <p:tgtEl>
                                              <p:spTgt spid="8"/>
                                            </p:tgtEl>
                                            <p:attrNameLst>
                                              <p:attrName>ppt_h</p:attrName>
                                            </p:attrNameLst>
                                          </p:cBhvr>
                                          <p:tavLst>
                                            <p:tav tm="0">
                                              <p:val>
                                                <p:fltVal val="0"/>
                                              </p:val>
                                            </p:tav>
                                            <p:tav tm="100000">
                                              <p:val>
                                                <p:strVal val="#ppt_h"/>
                                              </p:val>
                                            </p:tav>
                                          </p:tavLst>
                                        </p:anim>
                                        <p:anim calcmode="lin" valueType="num">
                                          <p:cBhvr>
                                            <p:cTn id="90" dur="250" fill="hold"/>
                                            <p:tgtEl>
                                              <p:spTgt spid="8"/>
                                            </p:tgtEl>
                                            <p:attrNameLst>
                                              <p:attrName>style.rotation</p:attrName>
                                            </p:attrNameLst>
                                          </p:cBhvr>
                                          <p:tavLst>
                                            <p:tav tm="0">
                                              <p:val>
                                                <p:fltVal val="90"/>
                                              </p:val>
                                            </p:tav>
                                            <p:tav tm="100000">
                                              <p:val>
                                                <p:fltVal val="0"/>
                                              </p:val>
                                            </p:tav>
                                          </p:tavLst>
                                        </p:anim>
                                        <p:animEffect transition="in" filter="fade">
                                          <p:cBhvr>
                                            <p:cTn id="91" dur="250"/>
                                            <p:tgtEl>
                                              <p:spTgt spid="8"/>
                                            </p:tgtEl>
                                          </p:cBhvr>
                                        </p:animEffect>
                                      </p:childTnLst>
                                    </p:cTn>
                                  </p:par>
                                  <p:par>
                                    <p:cTn id="92" presetID="22" presetClass="entr" presetSubtype="8" fill="hold" nodeType="withEffect">
                                      <p:stCondLst>
                                        <p:cond delay="500"/>
                                      </p:stCondLst>
                                      <p:childTnLst>
                                        <p:set>
                                          <p:cBhvr>
                                            <p:cTn id="93" dur="1" fill="hold">
                                              <p:stCondLst>
                                                <p:cond delay="0"/>
                                              </p:stCondLst>
                                            </p:cTn>
                                            <p:tgtEl>
                                              <p:spTgt spid="37"/>
                                            </p:tgtEl>
                                            <p:attrNameLst>
                                              <p:attrName>style.visibility</p:attrName>
                                            </p:attrNameLst>
                                          </p:cBhvr>
                                          <p:to>
                                            <p:strVal val="visible"/>
                                          </p:to>
                                        </p:set>
                                        <p:animEffect transition="in" filter="wipe(left)">
                                          <p:cBhvr>
                                            <p:cTn id="94" dur="250"/>
                                            <p:tgtEl>
                                              <p:spTgt spid="37"/>
                                            </p:tgtEl>
                                          </p:cBhvr>
                                        </p:animEffect>
                                      </p:childTnLst>
                                    </p:cTn>
                                  </p:par>
                                </p:childTnLst>
                              </p:cTn>
                            </p:par>
                            <p:par>
                              <p:cTn id="95" fill="hold">
                                <p:stCondLst>
                                  <p:cond delay="3963"/>
                                </p:stCondLst>
                                <p:childTnLst>
                                  <p:par>
                                    <p:cTn id="96" presetID="42" presetClass="entr" presetSubtype="0" fill="hold" nodeType="after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fade">
                                          <p:cBhvr>
                                            <p:cTn id="98" dur="500"/>
                                            <p:tgtEl>
                                              <p:spTgt spid="61"/>
                                            </p:tgtEl>
                                          </p:cBhvr>
                                        </p:animEffect>
                                        <p:anim calcmode="lin" valueType="num">
                                          <p:cBhvr>
                                            <p:cTn id="99" dur="500" fill="hold"/>
                                            <p:tgtEl>
                                              <p:spTgt spid="61"/>
                                            </p:tgtEl>
                                            <p:attrNameLst>
                                              <p:attrName>ppt_x</p:attrName>
                                            </p:attrNameLst>
                                          </p:cBhvr>
                                          <p:tavLst>
                                            <p:tav tm="0">
                                              <p:val>
                                                <p:strVal val="#ppt_x"/>
                                              </p:val>
                                            </p:tav>
                                            <p:tav tm="100000">
                                              <p:val>
                                                <p:strVal val="#ppt_x"/>
                                              </p:val>
                                            </p:tav>
                                          </p:tavLst>
                                        </p:anim>
                                        <p:anim calcmode="lin" valueType="num">
                                          <p:cBhvr>
                                            <p:cTn id="100" dur="500" fill="hold"/>
                                            <p:tgtEl>
                                              <p:spTgt spid="61"/>
                                            </p:tgtEl>
                                            <p:attrNameLst>
                                              <p:attrName>ppt_y</p:attrName>
                                            </p:attrNameLst>
                                          </p:cBhvr>
                                          <p:tavLst>
                                            <p:tav tm="0">
                                              <p:val>
                                                <p:strVal val="#ppt_y+.1"/>
                                              </p:val>
                                            </p:tav>
                                            <p:tav tm="100000">
                                              <p:val>
                                                <p:strVal val="#ppt_y"/>
                                              </p:val>
                                            </p:tav>
                                          </p:tavLst>
                                        </p:anim>
                                      </p:childTnLst>
                                    </p:cTn>
                                  </p:par>
                                  <p:par>
                                    <p:cTn id="101" presetID="53" presetClass="entr" presetSubtype="16"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 calcmode="lin" valueType="num">
                                          <p:cBhvr>
                                            <p:cTn id="103" dur="500" fill="hold"/>
                                            <p:tgtEl>
                                              <p:spTgt spid="10"/>
                                            </p:tgtEl>
                                            <p:attrNameLst>
                                              <p:attrName>ppt_w</p:attrName>
                                            </p:attrNameLst>
                                          </p:cBhvr>
                                          <p:tavLst>
                                            <p:tav tm="0">
                                              <p:val>
                                                <p:fltVal val="0"/>
                                              </p:val>
                                            </p:tav>
                                            <p:tav tm="100000">
                                              <p:val>
                                                <p:strVal val="#ppt_w"/>
                                              </p:val>
                                            </p:tav>
                                          </p:tavLst>
                                        </p:anim>
                                        <p:anim calcmode="lin" valueType="num">
                                          <p:cBhvr>
                                            <p:cTn id="104" dur="500" fill="hold"/>
                                            <p:tgtEl>
                                              <p:spTgt spid="10"/>
                                            </p:tgtEl>
                                            <p:attrNameLst>
                                              <p:attrName>ppt_h</p:attrName>
                                            </p:attrNameLst>
                                          </p:cBhvr>
                                          <p:tavLst>
                                            <p:tav tm="0">
                                              <p:val>
                                                <p:fltVal val="0"/>
                                              </p:val>
                                            </p:tav>
                                            <p:tav tm="100000">
                                              <p:val>
                                                <p:strVal val="#ppt_h"/>
                                              </p:val>
                                            </p:tav>
                                          </p:tavLst>
                                        </p:anim>
                                        <p:animEffect transition="in" filter="fade">
                                          <p:cBhvr>
                                            <p:cTn id="105" dur="500"/>
                                            <p:tgtEl>
                                              <p:spTgt spid="10"/>
                                            </p:tgtEl>
                                          </p:cBhvr>
                                        </p:animEffect>
                                      </p:childTnLst>
                                    </p:cTn>
                                  </p:par>
                                  <p:par>
                                    <p:cTn id="106" presetID="31" presetClass="entr" presetSubtype="0" fill="hold" grpId="0" nodeType="withEffect">
                                      <p:stCondLst>
                                        <p:cond delay="500"/>
                                      </p:stCondLst>
                                      <p:childTnLst>
                                        <p:set>
                                          <p:cBhvr>
                                            <p:cTn id="107" dur="1" fill="hold">
                                              <p:stCondLst>
                                                <p:cond delay="0"/>
                                              </p:stCondLst>
                                            </p:cTn>
                                            <p:tgtEl>
                                              <p:spTgt spid="13"/>
                                            </p:tgtEl>
                                            <p:attrNameLst>
                                              <p:attrName>style.visibility</p:attrName>
                                            </p:attrNameLst>
                                          </p:cBhvr>
                                          <p:to>
                                            <p:strVal val="visible"/>
                                          </p:to>
                                        </p:set>
                                        <p:anim calcmode="lin" valueType="num">
                                          <p:cBhvr>
                                            <p:cTn id="108" dur="250" fill="hold"/>
                                            <p:tgtEl>
                                              <p:spTgt spid="13"/>
                                            </p:tgtEl>
                                            <p:attrNameLst>
                                              <p:attrName>ppt_w</p:attrName>
                                            </p:attrNameLst>
                                          </p:cBhvr>
                                          <p:tavLst>
                                            <p:tav tm="0">
                                              <p:val>
                                                <p:fltVal val="0"/>
                                              </p:val>
                                            </p:tav>
                                            <p:tav tm="100000">
                                              <p:val>
                                                <p:strVal val="#ppt_w"/>
                                              </p:val>
                                            </p:tav>
                                          </p:tavLst>
                                        </p:anim>
                                        <p:anim calcmode="lin" valueType="num">
                                          <p:cBhvr>
                                            <p:cTn id="109" dur="250" fill="hold"/>
                                            <p:tgtEl>
                                              <p:spTgt spid="13"/>
                                            </p:tgtEl>
                                            <p:attrNameLst>
                                              <p:attrName>ppt_h</p:attrName>
                                            </p:attrNameLst>
                                          </p:cBhvr>
                                          <p:tavLst>
                                            <p:tav tm="0">
                                              <p:val>
                                                <p:fltVal val="0"/>
                                              </p:val>
                                            </p:tav>
                                            <p:tav tm="100000">
                                              <p:val>
                                                <p:strVal val="#ppt_h"/>
                                              </p:val>
                                            </p:tav>
                                          </p:tavLst>
                                        </p:anim>
                                        <p:anim calcmode="lin" valueType="num">
                                          <p:cBhvr>
                                            <p:cTn id="110" dur="250" fill="hold"/>
                                            <p:tgtEl>
                                              <p:spTgt spid="13"/>
                                            </p:tgtEl>
                                            <p:attrNameLst>
                                              <p:attrName>style.rotation</p:attrName>
                                            </p:attrNameLst>
                                          </p:cBhvr>
                                          <p:tavLst>
                                            <p:tav tm="0">
                                              <p:val>
                                                <p:fltVal val="90"/>
                                              </p:val>
                                            </p:tav>
                                            <p:tav tm="100000">
                                              <p:val>
                                                <p:fltVal val="0"/>
                                              </p:val>
                                            </p:tav>
                                          </p:tavLst>
                                        </p:anim>
                                        <p:animEffect transition="in" filter="fade">
                                          <p:cBhvr>
                                            <p:cTn id="111" dur="250"/>
                                            <p:tgtEl>
                                              <p:spTgt spid="13"/>
                                            </p:tgtEl>
                                          </p:cBhvr>
                                        </p:animEffect>
                                      </p:childTnLst>
                                    </p:cTn>
                                  </p:par>
                                  <p:par>
                                    <p:cTn id="112" presetID="22" presetClass="entr" presetSubtype="8" fill="hold" nodeType="withEffect">
                                      <p:stCondLst>
                                        <p:cond delay="500"/>
                                      </p:stCondLst>
                                      <p:childTnLst>
                                        <p:set>
                                          <p:cBhvr>
                                            <p:cTn id="113" dur="1" fill="hold">
                                              <p:stCondLst>
                                                <p:cond delay="0"/>
                                              </p:stCondLst>
                                            </p:cTn>
                                            <p:tgtEl>
                                              <p:spTgt spid="40"/>
                                            </p:tgtEl>
                                            <p:attrNameLst>
                                              <p:attrName>style.visibility</p:attrName>
                                            </p:attrNameLst>
                                          </p:cBhvr>
                                          <p:to>
                                            <p:strVal val="visible"/>
                                          </p:to>
                                        </p:set>
                                        <p:animEffect transition="in" filter="wipe(left)">
                                          <p:cBhvr>
                                            <p:cTn id="114" dur="250"/>
                                            <p:tgtEl>
                                              <p:spTgt spid="40"/>
                                            </p:tgtEl>
                                          </p:cBhvr>
                                        </p:animEffect>
                                      </p:childTnLst>
                                    </p:cTn>
                                  </p:par>
                                </p:childTnLst>
                              </p:cTn>
                            </p:par>
                            <p:par>
                              <p:cTn id="115" fill="hold">
                                <p:stCondLst>
                                  <p:cond delay="4713"/>
                                </p:stCondLst>
                                <p:childTnLst>
                                  <p:par>
                                    <p:cTn id="116" presetID="42" presetClass="entr" presetSubtype="0" fill="hold" nodeType="after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500"/>
                                            <p:tgtEl>
                                              <p:spTgt spid="62"/>
                                            </p:tgtEl>
                                          </p:cBhvr>
                                        </p:animEffect>
                                        <p:anim calcmode="lin" valueType="num">
                                          <p:cBhvr>
                                            <p:cTn id="119" dur="500" fill="hold"/>
                                            <p:tgtEl>
                                              <p:spTgt spid="62"/>
                                            </p:tgtEl>
                                            <p:attrNameLst>
                                              <p:attrName>ppt_x</p:attrName>
                                            </p:attrNameLst>
                                          </p:cBhvr>
                                          <p:tavLst>
                                            <p:tav tm="0">
                                              <p:val>
                                                <p:strVal val="#ppt_x"/>
                                              </p:val>
                                            </p:tav>
                                            <p:tav tm="100000">
                                              <p:val>
                                                <p:strVal val="#ppt_x"/>
                                              </p:val>
                                            </p:tav>
                                          </p:tavLst>
                                        </p:anim>
                                        <p:anim calcmode="lin" valueType="num">
                                          <p:cBhvr>
                                            <p:cTn id="120" dur="500" fill="hold"/>
                                            <p:tgtEl>
                                              <p:spTgt spid="62"/>
                                            </p:tgtEl>
                                            <p:attrNameLst>
                                              <p:attrName>ppt_y</p:attrName>
                                            </p:attrNameLst>
                                          </p:cBhvr>
                                          <p:tavLst>
                                            <p:tav tm="0">
                                              <p:val>
                                                <p:strVal val="#ppt_y+.1"/>
                                              </p:val>
                                            </p:tav>
                                            <p:tav tm="100000">
                                              <p:val>
                                                <p:strVal val="#ppt_y"/>
                                              </p:val>
                                            </p:tav>
                                          </p:tavLst>
                                        </p:anim>
                                      </p:childTnLst>
                                    </p:cTn>
                                  </p:par>
                                  <p:par>
                                    <p:cTn id="121" presetID="53" presetClass="entr" presetSubtype="16" fill="hold" grpId="0" nodeType="withEffect">
                                      <p:stCondLst>
                                        <p:cond delay="0"/>
                                      </p:stCondLst>
                                      <p:childTnLst>
                                        <p:set>
                                          <p:cBhvr>
                                            <p:cTn id="122" dur="1" fill="hold">
                                              <p:stCondLst>
                                                <p:cond delay="0"/>
                                              </p:stCondLst>
                                            </p:cTn>
                                            <p:tgtEl>
                                              <p:spTgt spid="14"/>
                                            </p:tgtEl>
                                            <p:attrNameLst>
                                              <p:attrName>style.visibility</p:attrName>
                                            </p:attrNameLst>
                                          </p:cBhvr>
                                          <p:to>
                                            <p:strVal val="visible"/>
                                          </p:to>
                                        </p:set>
                                        <p:anim calcmode="lin" valueType="num">
                                          <p:cBhvr>
                                            <p:cTn id="123" dur="500" fill="hold"/>
                                            <p:tgtEl>
                                              <p:spTgt spid="14"/>
                                            </p:tgtEl>
                                            <p:attrNameLst>
                                              <p:attrName>ppt_w</p:attrName>
                                            </p:attrNameLst>
                                          </p:cBhvr>
                                          <p:tavLst>
                                            <p:tav tm="0">
                                              <p:val>
                                                <p:fltVal val="0"/>
                                              </p:val>
                                            </p:tav>
                                            <p:tav tm="100000">
                                              <p:val>
                                                <p:strVal val="#ppt_w"/>
                                              </p:val>
                                            </p:tav>
                                          </p:tavLst>
                                        </p:anim>
                                        <p:anim calcmode="lin" valueType="num">
                                          <p:cBhvr>
                                            <p:cTn id="124" dur="500" fill="hold"/>
                                            <p:tgtEl>
                                              <p:spTgt spid="14"/>
                                            </p:tgtEl>
                                            <p:attrNameLst>
                                              <p:attrName>ppt_h</p:attrName>
                                            </p:attrNameLst>
                                          </p:cBhvr>
                                          <p:tavLst>
                                            <p:tav tm="0">
                                              <p:val>
                                                <p:fltVal val="0"/>
                                              </p:val>
                                            </p:tav>
                                            <p:tav tm="100000">
                                              <p:val>
                                                <p:strVal val="#ppt_h"/>
                                              </p:val>
                                            </p:tav>
                                          </p:tavLst>
                                        </p:anim>
                                        <p:animEffect transition="in" filter="fade">
                                          <p:cBhvr>
                                            <p:cTn id="125" dur="500"/>
                                            <p:tgtEl>
                                              <p:spTgt spid="14"/>
                                            </p:tgtEl>
                                          </p:cBhvr>
                                        </p:animEffect>
                                      </p:childTnLst>
                                    </p:cTn>
                                  </p:par>
                                  <p:par>
                                    <p:cTn id="126" presetID="31" presetClass="entr" presetSubtype="0" fill="hold" grpId="0" nodeType="withEffect">
                                      <p:stCondLst>
                                        <p:cond delay="500"/>
                                      </p:stCondLst>
                                      <p:childTnLst>
                                        <p:set>
                                          <p:cBhvr>
                                            <p:cTn id="127" dur="1" fill="hold">
                                              <p:stCondLst>
                                                <p:cond delay="0"/>
                                              </p:stCondLst>
                                            </p:cTn>
                                            <p:tgtEl>
                                              <p:spTgt spid="16"/>
                                            </p:tgtEl>
                                            <p:attrNameLst>
                                              <p:attrName>style.visibility</p:attrName>
                                            </p:attrNameLst>
                                          </p:cBhvr>
                                          <p:to>
                                            <p:strVal val="visible"/>
                                          </p:to>
                                        </p:set>
                                        <p:anim calcmode="lin" valueType="num">
                                          <p:cBhvr>
                                            <p:cTn id="128" dur="250" fill="hold"/>
                                            <p:tgtEl>
                                              <p:spTgt spid="16"/>
                                            </p:tgtEl>
                                            <p:attrNameLst>
                                              <p:attrName>ppt_w</p:attrName>
                                            </p:attrNameLst>
                                          </p:cBhvr>
                                          <p:tavLst>
                                            <p:tav tm="0">
                                              <p:val>
                                                <p:fltVal val="0"/>
                                              </p:val>
                                            </p:tav>
                                            <p:tav tm="100000">
                                              <p:val>
                                                <p:strVal val="#ppt_w"/>
                                              </p:val>
                                            </p:tav>
                                          </p:tavLst>
                                        </p:anim>
                                        <p:anim calcmode="lin" valueType="num">
                                          <p:cBhvr>
                                            <p:cTn id="129" dur="250" fill="hold"/>
                                            <p:tgtEl>
                                              <p:spTgt spid="16"/>
                                            </p:tgtEl>
                                            <p:attrNameLst>
                                              <p:attrName>ppt_h</p:attrName>
                                            </p:attrNameLst>
                                          </p:cBhvr>
                                          <p:tavLst>
                                            <p:tav tm="0">
                                              <p:val>
                                                <p:fltVal val="0"/>
                                              </p:val>
                                            </p:tav>
                                            <p:tav tm="100000">
                                              <p:val>
                                                <p:strVal val="#ppt_h"/>
                                              </p:val>
                                            </p:tav>
                                          </p:tavLst>
                                        </p:anim>
                                        <p:anim calcmode="lin" valueType="num">
                                          <p:cBhvr>
                                            <p:cTn id="130" dur="250" fill="hold"/>
                                            <p:tgtEl>
                                              <p:spTgt spid="16"/>
                                            </p:tgtEl>
                                            <p:attrNameLst>
                                              <p:attrName>style.rotation</p:attrName>
                                            </p:attrNameLst>
                                          </p:cBhvr>
                                          <p:tavLst>
                                            <p:tav tm="0">
                                              <p:val>
                                                <p:fltVal val="90"/>
                                              </p:val>
                                            </p:tav>
                                            <p:tav tm="100000">
                                              <p:val>
                                                <p:fltVal val="0"/>
                                              </p:val>
                                            </p:tav>
                                          </p:tavLst>
                                        </p:anim>
                                        <p:animEffect transition="in" filter="fade">
                                          <p:cBhvr>
                                            <p:cTn id="131" dur="250"/>
                                            <p:tgtEl>
                                              <p:spTgt spid="16"/>
                                            </p:tgtEl>
                                          </p:cBhvr>
                                        </p:animEffect>
                                      </p:childTnLst>
                                    </p:cTn>
                                  </p:par>
                                  <p:par>
                                    <p:cTn id="132" presetID="22" presetClass="entr" presetSubtype="8" fill="hold" nodeType="withEffect">
                                      <p:stCondLst>
                                        <p:cond delay="500"/>
                                      </p:stCondLst>
                                      <p:childTnLst>
                                        <p:set>
                                          <p:cBhvr>
                                            <p:cTn id="133" dur="1" fill="hold">
                                              <p:stCondLst>
                                                <p:cond delay="0"/>
                                              </p:stCondLst>
                                            </p:cTn>
                                            <p:tgtEl>
                                              <p:spTgt spid="43"/>
                                            </p:tgtEl>
                                            <p:attrNameLst>
                                              <p:attrName>style.visibility</p:attrName>
                                            </p:attrNameLst>
                                          </p:cBhvr>
                                          <p:to>
                                            <p:strVal val="visible"/>
                                          </p:to>
                                        </p:set>
                                        <p:animEffect transition="in" filter="wipe(left)">
                                          <p:cBhvr>
                                            <p:cTn id="134" dur="250"/>
                                            <p:tgtEl>
                                              <p:spTgt spid="43"/>
                                            </p:tgtEl>
                                          </p:cBhvr>
                                        </p:animEffect>
                                      </p:childTnLst>
                                    </p:cTn>
                                  </p:par>
                                </p:childTnLst>
                              </p:cTn>
                            </p:par>
                            <p:par>
                              <p:cTn id="135" fill="hold">
                                <p:stCondLst>
                                  <p:cond delay="5463"/>
                                </p:stCondLst>
                                <p:childTnLst>
                                  <p:par>
                                    <p:cTn id="136" presetID="42" presetClass="entr" presetSubtype="0" fill="hold" nodeType="afterEffect">
                                      <p:stCondLst>
                                        <p:cond delay="0"/>
                                      </p:stCondLst>
                                      <p:childTnLst>
                                        <p:set>
                                          <p:cBhvr>
                                            <p:cTn id="137" dur="1" fill="hold">
                                              <p:stCondLst>
                                                <p:cond delay="0"/>
                                              </p:stCondLst>
                                            </p:cTn>
                                            <p:tgtEl>
                                              <p:spTgt spid="63"/>
                                            </p:tgtEl>
                                            <p:attrNameLst>
                                              <p:attrName>style.visibility</p:attrName>
                                            </p:attrNameLst>
                                          </p:cBhvr>
                                          <p:to>
                                            <p:strVal val="visible"/>
                                          </p:to>
                                        </p:set>
                                        <p:animEffect transition="in" filter="fade">
                                          <p:cBhvr>
                                            <p:cTn id="138" dur="500"/>
                                            <p:tgtEl>
                                              <p:spTgt spid="63"/>
                                            </p:tgtEl>
                                          </p:cBhvr>
                                        </p:animEffect>
                                        <p:anim calcmode="lin" valueType="num">
                                          <p:cBhvr>
                                            <p:cTn id="139" dur="500" fill="hold"/>
                                            <p:tgtEl>
                                              <p:spTgt spid="63"/>
                                            </p:tgtEl>
                                            <p:attrNameLst>
                                              <p:attrName>ppt_x</p:attrName>
                                            </p:attrNameLst>
                                          </p:cBhvr>
                                          <p:tavLst>
                                            <p:tav tm="0">
                                              <p:val>
                                                <p:strVal val="#ppt_x"/>
                                              </p:val>
                                            </p:tav>
                                            <p:tav tm="100000">
                                              <p:val>
                                                <p:strVal val="#ppt_x"/>
                                              </p:val>
                                            </p:tav>
                                          </p:tavLst>
                                        </p:anim>
                                        <p:anim calcmode="lin" valueType="num">
                                          <p:cBhvr>
                                            <p:cTn id="140" dur="500" fill="hold"/>
                                            <p:tgtEl>
                                              <p:spTgt spid="63"/>
                                            </p:tgtEl>
                                            <p:attrNameLst>
                                              <p:attrName>ppt_y</p:attrName>
                                            </p:attrNameLst>
                                          </p:cBhvr>
                                          <p:tavLst>
                                            <p:tav tm="0">
                                              <p:val>
                                                <p:strVal val="#ppt_y+.1"/>
                                              </p:val>
                                            </p:tav>
                                            <p:tav tm="100000">
                                              <p:val>
                                                <p:strVal val="#ppt_y"/>
                                              </p:val>
                                            </p:tav>
                                          </p:tavLst>
                                        </p:anim>
                                      </p:childTnLst>
                                    </p:cTn>
                                  </p:par>
                                  <p:par>
                                    <p:cTn id="141" presetID="53" presetClass="entr" presetSubtype="16" fill="hold" grpId="0" nodeType="withEffect">
                                      <p:stCondLst>
                                        <p:cond delay="0"/>
                                      </p:stCondLst>
                                      <p:childTnLst>
                                        <p:set>
                                          <p:cBhvr>
                                            <p:cTn id="142" dur="1" fill="hold">
                                              <p:stCondLst>
                                                <p:cond delay="0"/>
                                              </p:stCondLst>
                                            </p:cTn>
                                            <p:tgtEl>
                                              <p:spTgt spid="17"/>
                                            </p:tgtEl>
                                            <p:attrNameLst>
                                              <p:attrName>style.visibility</p:attrName>
                                            </p:attrNameLst>
                                          </p:cBhvr>
                                          <p:to>
                                            <p:strVal val="visible"/>
                                          </p:to>
                                        </p:set>
                                        <p:anim calcmode="lin" valueType="num">
                                          <p:cBhvr>
                                            <p:cTn id="143" dur="500" fill="hold"/>
                                            <p:tgtEl>
                                              <p:spTgt spid="17"/>
                                            </p:tgtEl>
                                            <p:attrNameLst>
                                              <p:attrName>ppt_w</p:attrName>
                                            </p:attrNameLst>
                                          </p:cBhvr>
                                          <p:tavLst>
                                            <p:tav tm="0">
                                              <p:val>
                                                <p:fltVal val="0"/>
                                              </p:val>
                                            </p:tav>
                                            <p:tav tm="100000">
                                              <p:val>
                                                <p:strVal val="#ppt_w"/>
                                              </p:val>
                                            </p:tav>
                                          </p:tavLst>
                                        </p:anim>
                                        <p:anim calcmode="lin" valueType="num">
                                          <p:cBhvr>
                                            <p:cTn id="144" dur="500" fill="hold"/>
                                            <p:tgtEl>
                                              <p:spTgt spid="17"/>
                                            </p:tgtEl>
                                            <p:attrNameLst>
                                              <p:attrName>ppt_h</p:attrName>
                                            </p:attrNameLst>
                                          </p:cBhvr>
                                          <p:tavLst>
                                            <p:tav tm="0">
                                              <p:val>
                                                <p:fltVal val="0"/>
                                              </p:val>
                                            </p:tav>
                                            <p:tav tm="100000">
                                              <p:val>
                                                <p:strVal val="#ppt_h"/>
                                              </p:val>
                                            </p:tav>
                                          </p:tavLst>
                                        </p:anim>
                                        <p:animEffect transition="in" filter="fade">
                                          <p:cBhvr>
                                            <p:cTn id="145" dur="500"/>
                                            <p:tgtEl>
                                              <p:spTgt spid="17"/>
                                            </p:tgtEl>
                                          </p:cBhvr>
                                        </p:animEffect>
                                      </p:childTnLst>
                                    </p:cTn>
                                  </p:par>
                                  <p:par>
                                    <p:cTn id="146" presetID="31" presetClass="entr" presetSubtype="0" fill="hold" grpId="0" nodeType="withEffect">
                                      <p:stCondLst>
                                        <p:cond delay="500"/>
                                      </p:stCondLst>
                                      <p:childTnLst>
                                        <p:set>
                                          <p:cBhvr>
                                            <p:cTn id="147" dur="1" fill="hold">
                                              <p:stCondLst>
                                                <p:cond delay="0"/>
                                              </p:stCondLst>
                                            </p:cTn>
                                            <p:tgtEl>
                                              <p:spTgt spid="19"/>
                                            </p:tgtEl>
                                            <p:attrNameLst>
                                              <p:attrName>style.visibility</p:attrName>
                                            </p:attrNameLst>
                                          </p:cBhvr>
                                          <p:to>
                                            <p:strVal val="visible"/>
                                          </p:to>
                                        </p:set>
                                        <p:anim calcmode="lin" valueType="num">
                                          <p:cBhvr>
                                            <p:cTn id="148" dur="250" fill="hold"/>
                                            <p:tgtEl>
                                              <p:spTgt spid="19"/>
                                            </p:tgtEl>
                                            <p:attrNameLst>
                                              <p:attrName>ppt_w</p:attrName>
                                            </p:attrNameLst>
                                          </p:cBhvr>
                                          <p:tavLst>
                                            <p:tav tm="0">
                                              <p:val>
                                                <p:fltVal val="0"/>
                                              </p:val>
                                            </p:tav>
                                            <p:tav tm="100000">
                                              <p:val>
                                                <p:strVal val="#ppt_w"/>
                                              </p:val>
                                            </p:tav>
                                          </p:tavLst>
                                        </p:anim>
                                        <p:anim calcmode="lin" valueType="num">
                                          <p:cBhvr>
                                            <p:cTn id="149" dur="250" fill="hold"/>
                                            <p:tgtEl>
                                              <p:spTgt spid="19"/>
                                            </p:tgtEl>
                                            <p:attrNameLst>
                                              <p:attrName>ppt_h</p:attrName>
                                            </p:attrNameLst>
                                          </p:cBhvr>
                                          <p:tavLst>
                                            <p:tav tm="0">
                                              <p:val>
                                                <p:fltVal val="0"/>
                                              </p:val>
                                            </p:tav>
                                            <p:tav tm="100000">
                                              <p:val>
                                                <p:strVal val="#ppt_h"/>
                                              </p:val>
                                            </p:tav>
                                          </p:tavLst>
                                        </p:anim>
                                        <p:anim calcmode="lin" valueType="num">
                                          <p:cBhvr>
                                            <p:cTn id="150" dur="250" fill="hold"/>
                                            <p:tgtEl>
                                              <p:spTgt spid="19"/>
                                            </p:tgtEl>
                                            <p:attrNameLst>
                                              <p:attrName>style.rotation</p:attrName>
                                            </p:attrNameLst>
                                          </p:cBhvr>
                                          <p:tavLst>
                                            <p:tav tm="0">
                                              <p:val>
                                                <p:fltVal val="90"/>
                                              </p:val>
                                            </p:tav>
                                            <p:tav tm="100000">
                                              <p:val>
                                                <p:fltVal val="0"/>
                                              </p:val>
                                            </p:tav>
                                          </p:tavLst>
                                        </p:anim>
                                        <p:animEffect transition="in" filter="fade">
                                          <p:cBhvr>
                                            <p:cTn id="151" dur="250"/>
                                            <p:tgtEl>
                                              <p:spTgt spid="19"/>
                                            </p:tgtEl>
                                          </p:cBhvr>
                                        </p:animEffect>
                                      </p:childTnLst>
                                    </p:cTn>
                                  </p:par>
                                  <p:par>
                                    <p:cTn id="152" presetID="22" presetClass="entr" presetSubtype="8" fill="hold" nodeType="withEffect">
                                      <p:stCondLst>
                                        <p:cond delay="500"/>
                                      </p:stCondLst>
                                      <p:childTnLst>
                                        <p:set>
                                          <p:cBhvr>
                                            <p:cTn id="153" dur="1" fill="hold">
                                              <p:stCondLst>
                                                <p:cond delay="0"/>
                                              </p:stCondLst>
                                            </p:cTn>
                                            <p:tgtEl>
                                              <p:spTgt spid="46"/>
                                            </p:tgtEl>
                                            <p:attrNameLst>
                                              <p:attrName>style.visibility</p:attrName>
                                            </p:attrNameLst>
                                          </p:cBhvr>
                                          <p:to>
                                            <p:strVal val="visible"/>
                                          </p:to>
                                        </p:set>
                                        <p:animEffect transition="in" filter="wipe(left)">
                                          <p:cBhvr>
                                            <p:cTn id="154" dur="250"/>
                                            <p:tgtEl>
                                              <p:spTgt spid="46"/>
                                            </p:tgtEl>
                                          </p:cBhvr>
                                        </p:animEffect>
                                      </p:childTnLst>
                                    </p:cTn>
                                  </p:par>
                                </p:childTnLst>
                              </p:cTn>
                            </p:par>
                            <p:par>
                              <p:cTn id="155" fill="hold">
                                <p:stCondLst>
                                  <p:cond delay="6213"/>
                                </p:stCondLst>
                                <p:childTnLst>
                                  <p:par>
                                    <p:cTn id="156" presetID="42" presetClass="entr" presetSubtype="0" fill="hold" nodeType="afterEffect">
                                      <p:stCondLst>
                                        <p:cond delay="0"/>
                                      </p:stCondLst>
                                      <p:childTnLst>
                                        <p:set>
                                          <p:cBhvr>
                                            <p:cTn id="157" dur="1" fill="hold">
                                              <p:stCondLst>
                                                <p:cond delay="0"/>
                                              </p:stCondLst>
                                            </p:cTn>
                                            <p:tgtEl>
                                              <p:spTgt spid="64"/>
                                            </p:tgtEl>
                                            <p:attrNameLst>
                                              <p:attrName>style.visibility</p:attrName>
                                            </p:attrNameLst>
                                          </p:cBhvr>
                                          <p:to>
                                            <p:strVal val="visible"/>
                                          </p:to>
                                        </p:set>
                                        <p:animEffect transition="in" filter="fade">
                                          <p:cBhvr>
                                            <p:cTn id="158" dur="500"/>
                                            <p:tgtEl>
                                              <p:spTgt spid="64"/>
                                            </p:tgtEl>
                                          </p:cBhvr>
                                        </p:animEffect>
                                        <p:anim calcmode="lin" valueType="num">
                                          <p:cBhvr>
                                            <p:cTn id="159" dur="500" fill="hold"/>
                                            <p:tgtEl>
                                              <p:spTgt spid="64"/>
                                            </p:tgtEl>
                                            <p:attrNameLst>
                                              <p:attrName>ppt_x</p:attrName>
                                            </p:attrNameLst>
                                          </p:cBhvr>
                                          <p:tavLst>
                                            <p:tav tm="0">
                                              <p:val>
                                                <p:strVal val="#ppt_x"/>
                                              </p:val>
                                            </p:tav>
                                            <p:tav tm="100000">
                                              <p:val>
                                                <p:strVal val="#ppt_x"/>
                                              </p:val>
                                            </p:tav>
                                          </p:tavLst>
                                        </p:anim>
                                        <p:anim calcmode="lin" valueType="num">
                                          <p:cBhvr>
                                            <p:cTn id="160" dur="500" fill="hold"/>
                                            <p:tgtEl>
                                              <p:spTgt spid="64"/>
                                            </p:tgtEl>
                                            <p:attrNameLst>
                                              <p:attrName>ppt_y</p:attrName>
                                            </p:attrNameLst>
                                          </p:cBhvr>
                                          <p:tavLst>
                                            <p:tav tm="0">
                                              <p:val>
                                                <p:strVal val="#ppt_y+.1"/>
                                              </p:val>
                                            </p:tav>
                                            <p:tav tm="100000">
                                              <p:val>
                                                <p:strVal val="#ppt_y"/>
                                              </p:val>
                                            </p:tav>
                                          </p:tavLst>
                                        </p:anim>
                                      </p:childTnLst>
                                    </p:cTn>
                                  </p:par>
                                  <p:par>
                                    <p:cTn id="161" presetID="53" presetClass="entr" presetSubtype="16" fill="hold" grpId="0" nodeType="withEffect">
                                      <p:stCondLst>
                                        <p:cond delay="0"/>
                                      </p:stCondLst>
                                      <p:childTnLst>
                                        <p:set>
                                          <p:cBhvr>
                                            <p:cTn id="162" dur="1" fill="hold">
                                              <p:stCondLst>
                                                <p:cond delay="0"/>
                                              </p:stCondLst>
                                            </p:cTn>
                                            <p:tgtEl>
                                              <p:spTgt spid="20"/>
                                            </p:tgtEl>
                                            <p:attrNameLst>
                                              <p:attrName>style.visibility</p:attrName>
                                            </p:attrNameLst>
                                          </p:cBhvr>
                                          <p:to>
                                            <p:strVal val="visible"/>
                                          </p:to>
                                        </p:set>
                                        <p:anim calcmode="lin" valueType="num">
                                          <p:cBhvr>
                                            <p:cTn id="163" dur="500" fill="hold"/>
                                            <p:tgtEl>
                                              <p:spTgt spid="20"/>
                                            </p:tgtEl>
                                            <p:attrNameLst>
                                              <p:attrName>ppt_w</p:attrName>
                                            </p:attrNameLst>
                                          </p:cBhvr>
                                          <p:tavLst>
                                            <p:tav tm="0">
                                              <p:val>
                                                <p:fltVal val="0"/>
                                              </p:val>
                                            </p:tav>
                                            <p:tav tm="100000">
                                              <p:val>
                                                <p:strVal val="#ppt_w"/>
                                              </p:val>
                                            </p:tav>
                                          </p:tavLst>
                                        </p:anim>
                                        <p:anim calcmode="lin" valueType="num">
                                          <p:cBhvr>
                                            <p:cTn id="164" dur="500" fill="hold"/>
                                            <p:tgtEl>
                                              <p:spTgt spid="20"/>
                                            </p:tgtEl>
                                            <p:attrNameLst>
                                              <p:attrName>ppt_h</p:attrName>
                                            </p:attrNameLst>
                                          </p:cBhvr>
                                          <p:tavLst>
                                            <p:tav tm="0">
                                              <p:val>
                                                <p:fltVal val="0"/>
                                              </p:val>
                                            </p:tav>
                                            <p:tav tm="100000">
                                              <p:val>
                                                <p:strVal val="#ppt_h"/>
                                              </p:val>
                                            </p:tav>
                                          </p:tavLst>
                                        </p:anim>
                                        <p:animEffect transition="in" filter="fade">
                                          <p:cBhvr>
                                            <p:cTn id="165" dur="500"/>
                                            <p:tgtEl>
                                              <p:spTgt spid="20"/>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22"/>
                                            </p:tgtEl>
                                            <p:attrNameLst>
                                              <p:attrName>style.visibility</p:attrName>
                                            </p:attrNameLst>
                                          </p:cBhvr>
                                          <p:to>
                                            <p:strVal val="visible"/>
                                          </p:to>
                                        </p:set>
                                        <p:anim calcmode="lin" valueType="num">
                                          <p:cBhvr>
                                            <p:cTn id="168" dur="250" fill="hold"/>
                                            <p:tgtEl>
                                              <p:spTgt spid="22"/>
                                            </p:tgtEl>
                                            <p:attrNameLst>
                                              <p:attrName>ppt_w</p:attrName>
                                            </p:attrNameLst>
                                          </p:cBhvr>
                                          <p:tavLst>
                                            <p:tav tm="0">
                                              <p:val>
                                                <p:fltVal val="0"/>
                                              </p:val>
                                            </p:tav>
                                            <p:tav tm="100000">
                                              <p:val>
                                                <p:strVal val="#ppt_w"/>
                                              </p:val>
                                            </p:tav>
                                          </p:tavLst>
                                        </p:anim>
                                        <p:anim calcmode="lin" valueType="num">
                                          <p:cBhvr>
                                            <p:cTn id="169" dur="250" fill="hold"/>
                                            <p:tgtEl>
                                              <p:spTgt spid="22"/>
                                            </p:tgtEl>
                                            <p:attrNameLst>
                                              <p:attrName>ppt_h</p:attrName>
                                            </p:attrNameLst>
                                          </p:cBhvr>
                                          <p:tavLst>
                                            <p:tav tm="0">
                                              <p:val>
                                                <p:fltVal val="0"/>
                                              </p:val>
                                            </p:tav>
                                            <p:tav tm="100000">
                                              <p:val>
                                                <p:strVal val="#ppt_h"/>
                                              </p:val>
                                            </p:tav>
                                          </p:tavLst>
                                        </p:anim>
                                        <p:anim calcmode="lin" valueType="num">
                                          <p:cBhvr>
                                            <p:cTn id="170" dur="250" fill="hold"/>
                                            <p:tgtEl>
                                              <p:spTgt spid="22"/>
                                            </p:tgtEl>
                                            <p:attrNameLst>
                                              <p:attrName>style.rotation</p:attrName>
                                            </p:attrNameLst>
                                          </p:cBhvr>
                                          <p:tavLst>
                                            <p:tav tm="0">
                                              <p:val>
                                                <p:fltVal val="90"/>
                                              </p:val>
                                            </p:tav>
                                            <p:tav tm="100000">
                                              <p:val>
                                                <p:fltVal val="0"/>
                                              </p:val>
                                            </p:tav>
                                          </p:tavLst>
                                        </p:anim>
                                        <p:animEffect transition="in" filter="fade">
                                          <p:cBhvr>
                                            <p:cTn id="171" dur="250"/>
                                            <p:tgtEl>
                                              <p:spTgt spid="22"/>
                                            </p:tgtEl>
                                          </p:cBhvr>
                                        </p:animEffect>
                                      </p:childTnLst>
                                    </p:cTn>
                                  </p:par>
                                  <p:par>
                                    <p:cTn id="172" presetID="22" presetClass="entr" presetSubtype="8" fill="hold" nodeType="withEffect">
                                      <p:stCondLst>
                                        <p:cond delay="500"/>
                                      </p:stCondLst>
                                      <p:childTnLst>
                                        <p:set>
                                          <p:cBhvr>
                                            <p:cTn id="173" dur="1" fill="hold">
                                              <p:stCondLst>
                                                <p:cond delay="0"/>
                                              </p:stCondLst>
                                            </p:cTn>
                                            <p:tgtEl>
                                              <p:spTgt spid="49"/>
                                            </p:tgtEl>
                                            <p:attrNameLst>
                                              <p:attrName>style.visibility</p:attrName>
                                            </p:attrNameLst>
                                          </p:cBhvr>
                                          <p:to>
                                            <p:strVal val="visible"/>
                                          </p:to>
                                        </p:set>
                                        <p:animEffect transition="in" filter="wipe(left)">
                                          <p:cBhvr>
                                            <p:cTn id="174"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4" grpId="0" animBg="1"/>
          <p:bldP spid="17" grpId="0" animBg="1"/>
          <p:bldP spid="20" grpId="0" animBg="1"/>
          <p:bldP spid="23" grpId="0" animBg="1"/>
          <p:bldP spid="24" grpId="0"/>
          <p:bldP spid="25" grpId="0"/>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8" grpId="0" animBg="1"/>
          <p:bldP spid="13" grpId="0" animBg="1"/>
          <p:bldP spid="16" grpId="0" animBg="1"/>
          <p:bldP spid="19"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500" fill="hold"/>
                                            <p:tgtEl>
                                              <p:spTgt spid="23"/>
                                            </p:tgtEl>
                                            <p:attrNameLst>
                                              <p:attrName>ppt_x</p:attrName>
                                            </p:attrNameLst>
                                          </p:cBhvr>
                                          <p:tavLst>
                                            <p:tav tm="0">
                                              <p:val>
                                                <p:strVal val="#ppt_x"/>
                                              </p:val>
                                            </p:tav>
                                            <p:tav tm="100000">
                                              <p:val>
                                                <p:strVal val="#ppt_x"/>
                                              </p:val>
                                            </p:tav>
                                          </p:tavLst>
                                        </p:anim>
                                        <p:anim calcmode="lin" valueType="num">
                                          <p:cBhvr additive="base">
                                            <p:cTn id="8" dur="1500" fill="hold"/>
                                            <p:tgtEl>
                                              <p:spTgt spid="23"/>
                                            </p:tgtEl>
                                            <p:attrNameLst>
                                              <p:attrName>ppt_y</p:attrName>
                                            </p:attrNameLst>
                                          </p:cBhvr>
                                          <p:tavLst>
                                            <p:tav tm="0">
                                              <p:val>
                                                <p:strVal val="0-#ppt_h/2"/>
                                              </p:val>
                                            </p:tav>
                                            <p:tav tm="100000">
                                              <p:val>
                                                <p:strVal val="#ppt_y"/>
                                              </p:val>
                                            </p:tav>
                                          </p:tavLst>
                                        </p:anim>
                                      </p:childTnLst>
                                    </p:cTn>
                                  </p:par>
                                  <p:par>
                                    <p:cTn id="9" presetID="56" presetClass="entr" presetSubtype="0" fill="hold" grpId="0" nodeType="withEffect">
                                      <p:stCondLst>
                                        <p:cond delay="500"/>
                                      </p:stCondLst>
                                      <p:iterate type="lt">
                                        <p:tmPct val="10000"/>
                                      </p:iterate>
                                      <p:childTnLst>
                                        <p:set>
                                          <p:cBhvr>
                                            <p:cTn id="10" dur="1" fill="hold">
                                              <p:stCondLst>
                                                <p:cond delay="0"/>
                                              </p:stCondLst>
                                            </p:cTn>
                                            <p:tgtEl>
                                              <p:spTgt spid="24"/>
                                            </p:tgtEl>
                                            <p:attrNameLst>
                                              <p:attrName>style.visibility</p:attrName>
                                            </p:attrNameLst>
                                          </p:cBhvr>
                                          <p:to>
                                            <p:strVal val="visible"/>
                                          </p:to>
                                        </p:set>
                                        <p:anim by="(-#ppt_w*2)" calcmode="lin" valueType="num">
                                          <p:cBhvr rctx="PPT">
                                            <p:cTn id="11" dur="500" autoRev="1" fill="hold">
                                              <p:stCondLst>
                                                <p:cond delay="0"/>
                                              </p:stCondLst>
                                            </p:cTn>
                                            <p:tgtEl>
                                              <p:spTgt spid="24"/>
                                            </p:tgtEl>
                                            <p:attrNameLst>
                                              <p:attrName>ppt_w</p:attrName>
                                            </p:attrNameLst>
                                          </p:cBhvr>
                                        </p:anim>
                                        <p:anim by="(#ppt_w*0.50)" calcmode="lin" valueType="num">
                                          <p:cBhvr>
                                            <p:cTn id="12" dur="500" decel="50000" autoRev="1" fill="hold">
                                              <p:stCondLst>
                                                <p:cond delay="0"/>
                                              </p:stCondLst>
                                            </p:cTn>
                                            <p:tgtEl>
                                              <p:spTgt spid="24"/>
                                            </p:tgtEl>
                                            <p:attrNameLst>
                                              <p:attrName>ppt_x</p:attrName>
                                            </p:attrNameLst>
                                          </p:cBhvr>
                                        </p:anim>
                                        <p:anim from="(-#ppt_h/2)" to="(#ppt_y)" calcmode="lin" valueType="num">
                                          <p:cBhvr>
                                            <p:cTn id="13" dur="1000" fill="hold">
                                              <p:stCondLst>
                                                <p:cond delay="0"/>
                                              </p:stCondLst>
                                            </p:cTn>
                                            <p:tgtEl>
                                              <p:spTgt spid="24"/>
                                            </p:tgtEl>
                                            <p:attrNameLst>
                                              <p:attrName>ppt_y</p:attrName>
                                            </p:attrNameLst>
                                          </p:cBhvr>
                                        </p:anim>
                                        <p:animRot by="21600000">
                                          <p:cBhvr>
                                            <p:cTn id="14" dur="1000" fill="hold">
                                              <p:stCondLst>
                                                <p:cond delay="0"/>
                                              </p:stCondLst>
                                            </p:cTn>
                                            <p:tgtEl>
                                              <p:spTgt spid="24"/>
                                            </p:tgtEl>
                                            <p:attrNameLst>
                                              <p:attrName>r</p:attrName>
                                            </p:attrNameLst>
                                          </p:cBhvr>
                                        </p:animRot>
                                      </p:childTnLst>
                                    </p:cTn>
                                  </p:par>
                                </p:childTnLst>
                              </p:cTn>
                            </p:par>
                            <p:par>
                              <p:cTn id="15" fill="hold">
                                <p:stCondLst>
                                  <p:cond delay="1600"/>
                                </p:stCondLst>
                                <p:childTnLst>
                                  <p:par>
                                    <p:cTn id="16" presetID="16" presetClass="entr" presetSubtype="21"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arn(inVertical)">
                                          <p:cBhvr>
                                            <p:cTn id="18" dur="500"/>
                                            <p:tgtEl>
                                              <p:spTgt spid="25"/>
                                            </p:tgtEl>
                                          </p:cBhvr>
                                        </p:animEffect>
                                      </p:childTnLst>
                                    </p:cTn>
                                  </p:par>
                                </p:childTnLst>
                              </p:cTn>
                            </p:par>
                            <p:par>
                              <p:cTn id="19" fill="hold">
                                <p:stCondLst>
                                  <p:cond delay="2100"/>
                                </p:stCondLst>
                                <p:childTnLst>
                                  <p:par>
                                    <p:cTn id="20" presetID="53" presetClass="entr" presetSubtype="16"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94" fill="hold"/>
                                            <p:tgtEl>
                                              <p:spTgt spid="26"/>
                                            </p:tgtEl>
                                            <p:attrNameLst>
                                              <p:attrName>ppt_w</p:attrName>
                                            </p:attrNameLst>
                                          </p:cBhvr>
                                          <p:tavLst>
                                            <p:tav tm="0">
                                              <p:val>
                                                <p:fltVal val="0"/>
                                              </p:val>
                                            </p:tav>
                                            <p:tav tm="100000">
                                              <p:val>
                                                <p:strVal val="#ppt_w"/>
                                              </p:val>
                                            </p:tav>
                                          </p:tavLst>
                                        </p:anim>
                                        <p:anim calcmode="lin" valueType="num">
                                          <p:cBhvr>
                                            <p:cTn id="23" dur="594" fill="hold"/>
                                            <p:tgtEl>
                                              <p:spTgt spid="26"/>
                                            </p:tgtEl>
                                            <p:attrNameLst>
                                              <p:attrName>ppt_h</p:attrName>
                                            </p:attrNameLst>
                                          </p:cBhvr>
                                          <p:tavLst>
                                            <p:tav tm="0">
                                              <p:val>
                                                <p:fltVal val="0"/>
                                              </p:val>
                                            </p:tav>
                                            <p:tav tm="100000">
                                              <p:val>
                                                <p:strVal val="#ppt_h"/>
                                              </p:val>
                                            </p:tav>
                                          </p:tavLst>
                                        </p:anim>
                                        <p:animEffect transition="in" filter="fade">
                                          <p:cBhvr>
                                            <p:cTn id="24" dur="594"/>
                                            <p:tgtEl>
                                              <p:spTgt spid="26"/>
                                            </p:tgtEl>
                                          </p:cBhvr>
                                        </p:animEffect>
                                      </p:childTnLst>
                                    </p:cTn>
                                  </p:par>
                                  <p:par>
                                    <p:cTn id="25" presetID="53" presetClass="entr" presetSubtype="16" fill="hold" grpId="0" nodeType="withEffect">
                                      <p:stCondLst>
                                        <p:cond delay="389"/>
                                      </p:stCondLst>
                                      <p:childTnLst>
                                        <p:set>
                                          <p:cBhvr>
                                            <p:cTn id="26" dur="1" fill="hold">
                                              <p:stCondLst>
                                                <p:cond delay="0"/>
                                              </p:stCondLst>
                                            </p:cTn>
                                            <p:tgtEl>
                                              <p:spTgt spid="27"/>
                                            </p:tgtEl>
                                            <p:attrNameLst>
                                              <p:attrName>style.visibility</p:attrName>
                                            </p:attrNameLst>
                                          </p:cBhvr>
                                          <p:to>
                                            <p:strVal val="visible"/>
                                          </p:to>
                                        </p:set>
                                        <p:anim calcmode="lin" valueType="num">
                                          <p:cBhvr>
                                            <p:cTn id="27" dur="373" fill="hold"/>
                                            <p:tgtEl>
                                              <p:spTgt spid="27"/>
                                            </p:tgtEl>
                                            <p:attrNameLst>
                                              <p:attrName>ppt_w</p:attrName>
                                            </p:attrNameLst>
                                          </p:cBhvr>
                                          <p:tavLst>
                                            <p:tav tm="0">
                                              <p:val>
                                                <p:fltVal val="0"/>
                                              </p:val>
                                            </p:tav>
                                            <p:tav tm="100000">
                                              <p:val>
                                                <p:strVal val="#ppt_w"/>
                                              </p:val>
                                            </p:tav>
                                          </p:tavLst>
                                        </p:anim>
                                        <p:anim calcmode="lin" valueType="num">
                                          <p:cBhvr>
                                            <p:cTn id="28" dur="373" fill="hold"/>
                                            <p:tgtEl>
                                              <p:spTgt spid="27"/>
                                            </p:tgtEl>
                                            <p:attrNameLst>
                                              <p:attrName>ppt_h</p:attrName>
                                            </p:attrNameLst>
                                          </p:cBhvr>
                                          <p:tavLst>
                                            <p:tav tm="0">
                                              <p:val>
                                                <p:fltVal val="0"/>
                                              </p:val>
                                            </p:tav>
                                            <p:tav tm="100000">
                                              <p:val>
                                                <p:strVal val="#ppt_h"/>
                                              </p:val>
                                            </p:tav>
                                          </p:tavLst>
                                        </p:anim>
                                        <p:animEffect transition="in" filter="fade">
                                          <p:cBhvr>
                                            <p:cTn id="29" dur="373"/>
                                            <p:tgtEl>
                                              <p:spTgt spid="2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grpId="0" nodeType="withEffect">
                                      <p:stCondLst>
                                        <p:cond delay="494"/>
                                      </p:stCondLst>
                                      <p:childTnLst>
                                        <p:set>
                                          <p:cBhvr>
                                            <p:cTn id="36" dur="1" fill="hold">
                                              <p:stCondLst>
                                                <p:cond delay="0"/>
                                              </p:stCondLst>
                                            </p:cTn>
                                            <p:tgtEl>
                                              <p:spTgt spid="29"/>
                                            </p:tgtEl>
                                            <p:attrNameLst>
                                              <p:attrName>style.visibility</p:attrName>
                                            </p:attrNameLst>
                                          </p:cBhvr>
                                          <p:to>
                                            <p:strVal val="visible"/>
                                          </p:to>
                                        </p:set>
                                        <p:anim calcmode="lin" valueType="num">
                                          <p:cBhvr>
                                            <p:cTn id="37" dur="332" fill="hold"/>
                                            <p:tgtEl>
                                              <p:spTgt spid="29"/>
                                            </p:tgtEl>
                                            <p:attrNameLst>
                                              <p:attrName>ppt_w</p:attrName>
                                            </p:attrNameLst>
                                          </p:cBhvr>
                                          <p:tavLst>
                                            <p:tav tm="0">
                                              <p:val>
                                                <p:fltVal val="0"/>
                                              </p:val>
                                            </p:tav>
                                            <p:tav tm="100000">
                                              <p:val>
                                                <p:strVal val="#ppt_w"/>
                                              </p:val>
                                            </p:tav>
                                          </p:tavLst>
                                        </p:anim>
                                        <p:anim calcmode="lin" valueType="num">
                                          <p:cBhvr>
                                            <p:cTn id="38" dur="332" fill="hold"/>
                                            <p:tgtEl>
                                              <p:spTgt spid="29"/>
                                            </p:tgtEl>
                                            <p:attrNameLst>
                                              <p:attrName>ppt_h</p:attrName>
                                            </p:attrNameLst>
                                          </p:cBhvr>
                                          <p:tavLst>
                                            <p:tav tm="0">
                                              <p:val>
                                                <p:fltVal val="0"/>
                                              </p:val>
                                            </p:tav>
                                            <p:tav tm="100000">
                                              <p:val>
                                                <p:strVal val="#ppt_h"/>
                                              </p:val>
                                            </p:tav>
                                          </p:tavLst>
                                        </p:anim>
                                        <p:animEffect transition="in" filter="fade">
                                          <p:cBhvr>
                                            <p:cTn id="39" dur="332"/>
                                            <p:tgtEl>
                                              <p:spTgt spid="29"/>
                                            </p:tgtEl>
                                          </p:cBhvr>
                                        </p:animEffect>
                                      </p:childTnLst>
                                    </p:cTn>
                                  </p:par>
                                  <p:par>
                                    <p:cTn id="40" presetID="53" presetClass="entr" presetSubtype="16" fill="hold" grpId="0" nodeType="withEffect">
                                      <p:stCondLst>
                                        <p:cond delay="379"/>
                                      </p:stCondLst>
                                      <p:childTnLst>
                                        <p:set>
                                          <p:cBhvr>
                                            <p:cTn id="41" dur="1" fill="hold">
                                              <p:stCondLst>
                                                <p:cond delay="0"/>
                                              </p:stCondLst>
                                            </p:cTn>
                                            <p:tgtEl>
                                              <p:spTgt spid="30"/>
                                            </p:tgtEl>
                                            <p:attrNameLst>
                                              <p:attrName>style.visibility</p:attrName>
                                            </p:attrNameLst>
                                          </p:cBhvr>
                                          <p:to>
                                            <p:strVal val="visible"/>
                                          </p:to>
                                        </p:set>
                                        <p:anim calcmode="lin" valueType="num">
                                          <p:cBhvr>
                                            <p:cTn id="42" dur="600" fill="hold"/>
                                            <p:tgtEl>
                                              <p:spTgt spid="30"/>
                                            </p:tgtEl>
                                            <p:attrNameLst>
                                              <p:attrName>ppt_w</p:attrName>
                                            </p:attrNameLst>
                                          </p:cBhvr>
                                          <p:tavLst>
                                            <p:tav tm="0">
                                              <p:val>
                                                <p:fltVal val="0"/>
                                              </p:val>
                                            </p:tav>
                                            <p:tav tm="100000">
                                              <p:val>
                                                <p:strVal val="#ppt_w"/>
                                              </p:val>
                                            </p:tav>
                                          </p:tavLst>
                                        </p:anim>
                                        <p:anim calcmode="lin" valueType="num">
                                          <p:cBhvr>
                                            <p:cTn id="43" dur="600" fill="hold"/>
                                            <p:tgtEl>
                                              <p:spTgt spid="30"/>
                                            </p:tgtEl>
                                            <p:attrNameLst>
                                              <p:attrName>ppt_h</p:attrName>
                                            </p:attrNameLst>
                                          </p:cBhvr>
                                          <p:tavLst>
                                            <p:tav tm="0">
                                              <p:val>
                                                <p:fltVal val="0"/>
                                              </p:val>
                                            </p:tav>
                                            <p:tav tm="100000">
                                              <p:val>
                                                <p:strVal val="#ppt_h"/>
                                              </p:val>
                                            </p:tav>
                                          </p:tavLst>
                                        </p:anim>
                                        <p:animEffect transition="in" filter="fade">
                                          <p:cBhvr>
                                            <p:cTn id="44" dur="600"/>
                                            <p:tgtEl>
                                              <p:spTgt spid="30"/>
                                            </p:tgtEl>
                                          </p:cBhvr>
                                        </p:animEffect>
                                      </p:childTnLst>
                                    </p:cTn>
                                  </p:par>
                                  <p:par>
                                    <p:cTn id="45" presetID="53" presetClass="entr" presetSubtype="16" fill="hold" grpId="0" nodeType="withEffect">
                                      <p:stCondLst>
                                        <p:cond delay="384"/>
                                      </p:stCondLst>
                                      <p:childTnLst>
                                        <p:set>
                                          <p:cBhvr>
                                            <p:cTn id="46" dur="1" fill="hold">
                                              <p:stCondLst>
                                                <p:cond delay="0"/>
                                              </p:stCondLst>
                                            </p:cTn>
                                            <p:tgtEl>
                                              <p:spTgt spid="31"/>
                                            </p:tgtEl>
                                            <p:attrNameLst>
                                              <p:attrName>style.visibility</p:attrName>
                                            </p:attrNameLst>
                                          </p:cBhvr>
                                          <p:to>
                                            <p:strVal val="visible"/>
                                          </p:to>
                                        </p:set>
                                        <p:anim calcmode="lin" valueType="num">
                                          <p:cBhvr>
                                            <p:cTn id="47" dur="503" fill="hold"/>
                                            <p:tgtEl>
                                              <p:spTgt spid="31"/>
                                            </p:tgtEl>
                                            <p:attrNameLst>
                                              <p:attrName>ppt_w</p:attrName>
                                            </p:attrNameLst>
                                          </p:cBhvr>
                                          <p:tavLst>
                                            <p:tav tm="0">
                                              <p:val>
                                                <p:fltVal val="0"/>
                                              </p:val>
                                            </p:tav>
                                            <p:tav tm="100000">
                                              <p:val>
                                                <p:strVal val="#ppt_w"/>
                                              </p:val>
                                            </p:tav>
                                          </p:tavLst>
                                        </p:anim>
                                        <p:anim calcmode="lin" valueType="num">
                                          <p:cBhvr>
                                            <p:cTn id="48" dur="503" fill="hold"/>
                                            <p:tgtEl>
                                              <p:spTgt spid="31"/>
                                            </p:tgtEl>
                                            <p:attrNameLst>
                                              <p:attrName>ppt_h</p:attrName>
                                            </p:attrNameLst>
                                          </p:cBhvr>
                                          <p:tavLst>
                                            <p:tav tm="0">
                                              <p:val>
                                                <p:fltVal val="0"/>
                                              </p:val>
                                            </p:tav>
                                            <p:tav tm="100000">
                                              <p:val>
                                                <p:strVal val="#ppt_h"/>
                                              </p:val>
                                            </p:tav>
                                          </p:tavLst>
                                        </p:anim>
                                        <p:animEffect transition="in" filter="fade">
                                          <p:cBhvr>
                                            <p:cTn id="49" dur="503"/>
                                            <p:tgtEl>
                                              <p:spTgt spid="31"/>
                                            </p:tgtEl>
                                          </p:cBhvr>
                                        </p:animEffect>
                                      </p:childTnLst>
                                    </p:cTn>
                                  </p:par>
                                  <p:par>
                                    <p:cTn id="50" presetID="53" presetClass="entr" presetSubtype="16" fill="hold" grpId="0" nodeType="withEffect">
                                      <p:stCondLst>
                                        <p:cond delay="549"/>
                                      </p:stCondLst>
                                      <p:childTnLst>
                                        <p:set>
                                          <p:cBhvr>
                                            <p:cTn id="51" dur="1" fill="hold">
                                              <p:stCondLst>
                                                <p:cond delay="0"/>
                                              </p:stCondLst>
                                            </p:cTn>
                                            <p:tgtEl>
                                              <p:spTgt spid="32"/>
                                            </p:tgtEl>
                                            <p:attrNameLst>
                                              <p:attrName>style.visibility</p:attrName>
                                            </p:attrNameLst>
                                          </p:cBhvr>
                                          <p:to>
                                            <p:strVal val="visible"/>
                                          </p:to>
                                        </p:set>
                                        <p:anim calcmode="lin" valueType="num">
                                          <p:cBhvr>
                                            <p:cTn id="52" dur="305" fill="hold"/>
                                            <p:tgtEl>
                                              <p:spTgt spid="32"/>
                                            </p:tgtEl>
                                            <p:attrNameLst>
                                              <p:attrName>ppt_w</p:attrName>
                                            </p:attrNameLst>
                                          </p:cBhvr>
                                          <p:tavLst>
                                            <p:tav tm="0">
                                              <p:val>
                                                <p:fltVal val="0"/>
                                              </p:val>
                                            </p:tav>
                                            <p:tav tm="100000">
                                              <p:val>
                                                <p:strVal val="#ppt_w"/>
                                              </p:val>
                                            </p:tav>
                                          </p:tavLst>
                                        </p:anim>
                                        <p:anim calcmode="lin" valueType="num">
                                          <p:cBhvr>
                                            <p:cTn id="53" dur="305" fill="hold"/>
                                            <p:tgtEl>
                                              <p:spTgt spid="32"/>
                                            </p:tgtEl>
                                            <p:attrNameLst>
                                              <p:attrName>ppt_h</p:attrName>
                                            </p:attrNameLst>
                                          </p:cBhvr>
                                          <p:tavLst>
                                            <p:tav tm="0">
                                              <p:val>
                                                <p:fltVal val="0"/>
                                              </p:val>
                                            </p:tav>
                                            <p:tav tm="100000">
                                              <p:val>
                                                <p:strVal val="#ppt_h"/>
                                              </p:val>
                                            </p:tav>
                                          </p:tavLst>
                                        </p:anim>
                                        <p:animEffect transition="in" filter="fade">
                                          <p:cBhvr>
                                            <p:cTn id="54" dur="305"/>
                                            <p:tgtEl>
                                              <p:spTgt spid="32"/>
                                            </p:tgtEl>
                                          </p:cBhvr>
                                        </p:animEffect>
                                      </p:childTnLst>
                                    </p:cTn>
                                  </p:par>
                                  <p:par>
                                    <p:cTn id="55" presetID="53" presetClass="entr" presetSubtype="16" fill="hold" grpId="0" nodeType="withEffect">
                                      <p:stCondLst>
                                        <p:cond delay="547"/>
                                      </p:stCondLst>
                                      <p:childTnLst>
                                        <p:set>
                                          <p:cBhvr>
                                            <p:cTn id="56" dur="1" fill="hold">
                                              <p:stCondLst>
                                                <p:cond delay="0"/>
                                              </p:stCondLst>
                                            </p:cTn>
                                            <p:tgtEl>
                                              <p:spTgt spid="33"/>
                                            </p:tgtEl>
                                            <p:attrNameLst>
                                              <p:attrName>style.visibility</p:attrName>
                                            </p:attrNameLst>
                                          </p:cBhvr>
                                          <p:to>
                                            <p:strVal val="visible"/>
                                          </p:to>
                                        </p:set>
                                        <p:anim calcmode="lin" valueType="num">
                                          <p:cBhvr>
                                            <p:cTn id="57" dur="473" fill="hold"/>
                                            <p:tgtEl>
                                              <p:spTgt spid="33"/>
                                            </p:tgtEl>
                                            <p:attrNameLst>
                                              <p:attrName>ppt_w</p:attrName>
                                            </p:attrNameLst>
                                          </p:cBhvr>
                                          <p:tavLst>
                                            <p:tav tm="0">
                                              <p:val>
                                                <p:fltVal val="0"/>
                                              </p:val>
                                            </p:tav>
                                            <p:tav tm="100000">
                                              <p:val>
                                                <p:strVal val="#ppt_w"/>
                                              </p:val>
                                            </p:tav>
                                          </p:tavLst>
                                        </p:anim>
                                        <p:anim calcmode="lin" valueType="num">
                                          <p:cBhvr>
                                            <p:cTn id="58" dur="473" fill="hold"/>
                                            <p:tgtEl>
                                              <p:spTgt spid="33"/>
                                            </p:tgtEl>
                                            <p:attrNameLst>
                                              <p:attrName>ppt_h</p:attrName>
                                            </p:attrNameLst>
                                          </p:cBhvr>
                                          <p:tavLst>
                                            <p:tav tm="0">
                                              <p:val>
                                                <p:fltVal val="0"/>
                                              </p:val>
                                            </p:tav>
                                            <p:tav tm="100000">
                                              <p:val>
                                                <p:strVal val="#ppt_h"/>
                                              </p:val>
                                            </p:tav>
                                          </p:tavLst>
                                        </p:anim>
                                        <p:animEffect transition="in" filter="fade">
                                          <p:cBhvr>
                                            <p:cTn id="59" dur="473"/>
                                            <p:tgtEl>
                                              <p:spTgt spid="33"/>
                                            </p:tgtEl>
                                          </p:cBhvr>
                                        </p:animEffect>
                                      </p:childTnLst>
                                    </p:cTn>
                                  </p:par>
                                  <p:par>
                                    <p:cTn id="60" presetID="53" presetClass="entr" presetSubtype="16" fill="hold" grpId="0" nodeType="withEffect">
                                      <p:stCondLst>
                                        <p:cond delay="477"/>
                                      </p:stCondLst>
                                      <p:childTnLst>
                                        <p:set>
                                          <p:cBhvr>
                                            <p:cTn id="61" dur="1" fill="hold">
                                              <p:stCondLst>
                                                <p:cond delay="0"/>
                                              </p:stCondLst>
                                            </p:cTn>
                                            <p:tgtEl>
                                              <p:spTgt spid="34"/>
                                            </p:tgtEl>
                                            <p:attrNameLst>
                                              <p:attrName>style.visibility</p:attrName>
                                            </p:attrNameLst>
                                          </p:cBhvr>
                                          <p:to>
                                            <p:strVal val="visible"/>
                                          </p:to>
                                        </p:set>
                                        <p:anim calcmode="lin" valueType="num">
                                          <p:cBhvr>
                                            <p:cTn id="62" dur="330" fill="hold"/>
                                            <p:tgtEl>
                                              <p:spTgt spid="34"/>
                                            </p:tgtEl>
                                            <p:attrNameLst>
                                              <p:attrName>ppt_w</p:attrName>
                                            </p:attrNameLst>
                                          </p:cBhvr>
                                          <p:tavLst>
                                            <p:tav tm="0">
                                              <p:val>
                                                <p:fltVal val="0"/>
                                              </p:val>
                                            </p:tav>
                                            <p:tav tm="100000">
                                              <p:val>
                                                <p:strVal val="#ppt_w"/>
                                              </p:val>
                                            </p:tav>
                                          </p:tavLst>
                                        </p:anim>
                                        <p:anim calcmode="lin" valueType="num">
                                          <p:cBhvr>
                                            <p:cTn id="63" dur="330" fill="hold"/>
                                            <p:tgtEl>
                                              <p:spTgt spid="34"/>
                                            </p:tgtEl>
                                            <p:attrNameLst>
                                              <p:attrName>ppt_h</p:attrName>
                                            </p:attrNameLst>
                                          </p:cBhvr>
                                          <p:tavLst>
                                            <p:tav tm="0">
                                              <p:val>
                                                <p:fltVal val="0"/>
                                              </p:val>
                                            </p:tav>
                                            <p:tav tm="100000">
                                              <p:val>
                                                <p:strVal val="#ppt_h"/>
                                              </p:val>
                                            </p:tav>
                                          </p:tavLst>
                                        </p:anim>
                                        <p:animEffect transition="in" filter="fade">
                                          <p:cBhvr>
                                            <p:cTn id="64" dur="330"/>
                                            <p:tgtEl>
                                              <p:spTgt spid="34"/>
                                            </p:tgtEl>
                                          </p:cBhvr>
                                        </p:animEffect>
                                      </p:childTnLst>
                                    </p:cTn>
                                  </p:par>
                                  <p:par>
                                    <p:cTn id="65" presetID="53" presetClass="entr" presetSubtype="16" fill="hold" grpId="0" nodeType="withEffect">
                                      <p:stCondLst>
                                        <p:cond delay="596"/>
                                      </p:stCondLst>
                                      <p:childTnLst>
                                        <p:set>
                                          <p:cBhvr>
                                            <p:cTn id="66" dur="1" fill="hold">
                                              <p:stCondLst>
                                                <p:cond delay="0"/>
                                              </p:stCondLst>
                                            </p:cTn>
                                            <p:tgtEl>
                                              <p:spTgt spid="35"/>
                                            </p:tgtEl>
                                            <p:attrNameLst>
                                              <p:attrName>style.visibility</p:attrName>
                                            </p:attrNameLst>
                                          </p:cBhvr>
                                          <p:to>
                                            <p:strVal val="visible"/>
                                          </p:to>
                                        </p:set>
                                        <p:anim calcmode="lin" valueType="num">
                                          <p:cBhvr>
                                            <p:cTn id="67" dur="331" fill="hold"/>
                                            <p:tgtEl>
                                              <p:spTgt spid="35"/>
                                            </p:tgtEl>
                                            <p:attrNameLst>
                                              <p:attrName>ppt_w</p:attrName>
                                            </p:attrNameLst>
                                          </p:cBhvr>
                                          <p:tavLst>
                                            <p:tav tm="0">
                                              <p:val>
                                                <p:fltVal val="0"/>
                                              </p:val>
                                            </p:tav>
                                            <p:tav tm="100000">
                                              <p:val>
                                                <p:strVal val="#ppt_w"/>
                                              </p:val>
                                            </p:tav>
                                          </p:tavLst>
                                        </p:anim>
                                        <p:anim calcmode="lin" valueType="num">
                                          <p:cBhvr>
                                            <p:cTn id="68" dur="331" fill="hold"/>
                                            <p:tgtEl>
                                              <p:spTgt spid="35"/>
                                            </p:tgtEl>
                                            <p:attrNameLst>
                                              <p:attrName>ppt_h</p:attrName>
                                            </p:attrNameLst>
                                          </p:cBhvr>
                                          <p:tavLst>
                                            <p:tav tm="0">
                                              <p:val>
                                                <p:fltVal val="0"/>
                                              </p:val>
                                            </p:tav>
                                            <p:tav tm="100000">
                                              <p:val>
                                                <p:strVal val="#ppt_h"/>
                                              </p:val>
                                            </p:tav>
                                          </p:tavLst>
                                        </p:anim>
                                        <p:animEffect transition="in" filter="fade">
                                          <p:cBhvr>
                                            <p:cTn id="69" dur="331"/>
                                            <p:tgtEl>
                                              <p:spTgt spid="35"/>
                                            </p:tgtEl>
                                          </p:cBhvr>
                                        </p:animEffect>
                                      </p:childTnLst>
                                    </p:cTn>
                                  </p:par>
                                  <p:par>
                                    <p:cTn id="70" presetID="53" presetClass="entr" presetSubtype="16" fill="hold" grpId="0" nodeType="withEffect">
                                      <p:stCondLst>
                                        <p:cond delay="573"/>
                                      </p:stCondLst>
                                      <p:childTnLst>
                                        <p:set>
                                          <p:cBhvr>
                                            <p:cTn id="71" dur="1" fill="hold">
                                              <p:stCondLst>
                                                <p:cond delay="0"/>
                                              </p:stCondLst>
                                            </p:cTn>
                                            <p:tgtEl>
                                              <p:spTgt spid="36"/>
                                            </p:tgtEl>
                                            <p:attrNameLst>
                                              <p:attrName>style.visibility</p:attrName>
                                            </p:attrNameLst>
                                          </p:cBhvr>
                                          <p:to>
                                            <p:strVal val="visible"/>
                                          </p:to>
                                        </p:set>
                                        <p:anim calcmode="lin" valueType="num">
                                          <p:cBhvr>
                                            <p:cTn id="72" dur="540" fill="hold"/>
                                            <p:tgtEl>
                                              <p:spTgt spid="36"/>
                                            </p:tgtEl>
                                            <p:attrNameLst>
                                              <p:attrName>ppt_w</p:attrName>
                                            </p:attrNameLst>
                                          </p:cBhvr>
                                          <p:tavLst>
                                            <p:tav tm="0">
                                              <p:val>
                                                <p:fltVal val="0"/>
                                              </p:val>
                                            </p:tav>
                                            <p:tav tm="100000">
                                              <p:val>
                                                <p:strVal val="#ppt_w"/>
                                              </p:val>
                                            </p:tav>
                                          </p:tavLst>
                                        </p:anim>
                                        <p:anim calcmode="lin" valueType="num">
                                          <p:cBhvr>
                                            <p:cTn id="73" dur="540" fill="hold"/>
                                            <p:tgtEl>
                                              <p:spTgt spid="36"/>
                                            </p:tgtEl>
                                            <p:attrNameLst>
                                              <p:attrName>ppt_h</p:attrName>
                                            </p:attrNameLst>
                                          </p:cBhvr>
                                          <p:tavLst>
                                            <p:tav tm="0">
                                              <p:val>
                                                <p:fltVal val="0"/>
                                              </p:val>
                                            </p:tav>
                                            <p:tav tm="100000">
                                              <p:val>
                                                <p:strVal val="#ppt_h"/>
                                              </p:val>
                                            </p:tav>
                                          </p:tavLst>
                                        </p:anim>
                                        <p:animEffect transition="in" filter="fade">
                                          <p:cBhvr>
                                            <p:cTn id="74" dur="540"/>
                                            <p:tgtEl>
                                              <p:spTgt spid="36"/>
                                            </p:tgtEl>
                                          </p:cBhvr>
                                        </p:animEffect>
                                      </p:childTnLst>
                                    </p:cTn>
                                  </p:par>
                                </p:childTnLst>
                              </p:cTn>
                            </p:par>
                            <p:par>
                              <p:cTn id="75" fill="hold">
                                <p:stCondLst>
                                  <p:cond delay="3213"/>
                                </p:stCondLst>
                                <p:childTnLst>
                                  <p:par>
                                    <p:cTn id="76" presetID="42" presetClass="entr" presetSubtype="0" fill="hold" nodeType="after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fade">
                                          <p:cBhvr>
                                            <p:cTn id="78" dur="500"/>
                                            <p:tgtEl>
                                              <p:spTgt spid="9"/>
                                            </p:tgtEl>
                                          </p:cBhvr>
                                        </p:animEffect>
                                        <p:anim calcmode="lin" valueType="num">
                                          <p:cBhvr>
                                            <p:cTn id="79" dur="500" fill="hold"/>
                                            <p:tgtEl>
                                              <p:spTgt spid="9"/>
                                            </p:tgtEl>
                                            <p:attrNameLst>
                                              <p:attrName>ppt_x</p:attrName>
                                            </p:attrNameLst>
                                          </p:cBhvr>
                                          <p:tavLst>
                                            <p:tav tm="0">
                                              <p:val>
                                                <p:strVal val="#ppt_x"/>
                                              </p:val>
                                            </p:tav>
                                            <p:tav tm="100000">
                                              <p:val>
                                                <p:strVal val="#ppt_x"/>
                                              </p:val>
                                            </p:tav>
                                          </p:tavLst>
                                        </p:anim>
                                        <p:anim calcmode="lin" valueType="num">
                                          <p:cBhvr>
                                            <p:cTn id="80" dur="500" fill="hold"/>
                                            <p:tgtEl>
                                              <p:spTgt spid="9"/>
                                            </p:tgtEl>
                                            <p:attrNameLst>
                                              <p:attrName>ppt_y</p:attrName>
                                            </p:attrNameLst>
                                          </p:cBhvr>
                                          <p:tavLst>
                                            <p:tav tm="0">
                                              <p:val>
                                                <p:strVal val="#ppt_y+.1"/>
                                              </p:val>
                                            </p:tav>
                                            <p:tav tm="100000">
                                              <p:val>
                                                <p:strVal val="#ppt_y"/>
                                              </p:val>
                                            </p:tav>
                                          </p:tavLst>
                                        </p:anim>
                                      </p:childTnLst>
                                    </p:cTn>
                                  </p:par>
                                  <p:par>
                                    <p:cTn id="81" presetID="53" presetClass="entr" presetSubtype="16" fill="hold" grpId="0" nodeType="withEffect">
                                      <p:stCondLst>
                                        <p:cond delay="0"/>
                                      </p:stCondLst>
                                      <p:childTnLst>
                                        <p:set>
                                          <p:cBhvr>
                                            <p:cTn id="82" dur="1" fill="hold">
                                              <p:stCondLst>
                                                <p:cond delay="0"/>
                                              </p:stCondLst>
                                            </p:cTn>
                                            <p:tgtEl>
                                              <p:spTgt spid="7"/>
                                            </p:tgtEl>
                                            <p:attrNameLst>
                                              <p:attrName>style.visibility</p:attrName>
                                            </p:attrNameLst>
                                          </p:cBhvr>
                                          <p:to>
                                            <p:strVal val="visible"/>
                                          </p:to>
                                        </p:set>
                                        <p:anim calcmode="lin" valueType="num">
                                          <p:cBhvr>
                                            <p:cTn id="83" dur="500" fill="hold"/>
                                            <p:tgtEl>
                                              <p:spTgt spid="7"/>
                                            </p:tgtEl>
                                            <p:attrNameLst>
                                              <p:attrName>ppt_w</p:attrName>
                                            </p:attrNameLst>
                                          </p:cBhvr>
                                          <p:tavLst>
                                            <p:tav tm="0">
                                              <p:val>
                                                <p:fltVal val="0"/>
                                              </p:val>
                                            </p:tav>
                                            <p:tav tm="100000">
                                              <p:val>
                                                <p:strVal val="#ppt_w"/>
                                              </p:val>
                                            </p:tav>
                                          </p:tavLst>
                                        </p:anim>
                                        <p:anim calcmode="lin" valueType="num">
                                          <p:cBhvr>
                                            <p:cTn id="84" dur="500" fill="hold"/>
                                            <p:tgtEl>
                                              <p:spTgt spid="7"/>
                                            </p:tgtEl>
                                            <p:attrNameLst>
                                              <p:attrName>ppt_h</p:attrName>
                                            </p:attrNameLst>
                                          </p:cBhvr>
                                          <p:tavLst>
                                            <p:tav tm="0">
                                              <p:val>
                                                <p:fltVal val="0"/>
                                              </p:val>
                                            </p:tav>
                                            <p:tav tm="100000">
                                              <p:val>
                                                <p:strVal val="#ppt_h"/>
                                              </p:val>
                                            </p:tav>
                                          </p:tavLst>
                                        </p:anim>
                                        <p:animEffect transition="in" filter="fade">
                                          <p:cBhvr>
                                            <p:cTn id="85" dur="500"/>
                                            <p:tgtEl>
                                              <p:spTgt spid="7"/>
                                            </p:tgtEl>
                                          </p:cBhvr>
                                        </p:animEffect>
                                      </p:childTnLst>
                                    </p:cTn>
                                  </p:par>
                                  <p:par>
                                    <p:cTn id="86" presetID="31" presetClass="entr" presetSubtype="0" fill="hold" grpId="0" nodeType="withEffect">
                                      <p:stCondLst>
                                        <p:cond delay="500"/>
                                      </p:stCondLst>
                                      <p:childTnLst>
                                        <p:set>
                                          <p:cBhvr>
                                            <p:cTn id="87" dur="1" fill="hold">
                                              <p:stCondLst>
                                                <p:cond delay="0"/>
                                              </p:stCondLst>
                                            </p:cTn>
                                            <p:tgtEl>
                                              <p:spTgt spid="8"/>
                                            </p:tgtEl>
                                            <p:attrNameLst>
                                              <p:attrName>style.visibility</p:attrName>
                                            </p:attrNameLst>
                                          </p:cBhvr>
                                          <p:to>
                                            <p:strVal val="visible"/>
                                          </p:to>
                                        </p:set>
                                        <p:anim calcmode="lin" valueType="num">
                                          <p:cBhvr>
                                            <p:cTn id="88" dur="250" fill="hold"/>
                                            <p:tgtEl>
                                              <p:spTgt spid="8"/>
                                            </p:tgtEl>
                                            <p:attrNameLst>
                                              <p:attrName>ppt_w</p:attrName>
                                            </p:attrNameLst>
                                          </p:cBhvr>
                                          <p:tavLst>
                                            <p:tav tm="0">
                                              <p:val>
                                                <p:fltVal val="0"/>
                                              </p:val>
                                            </p:tav>
                                            <p:tav tm="100000">
                                              <p:val>
                                                <p:strVal val="#ppt_w"/>
                                              </p:val>
                                            </p:tav>
                                          </p:tavLst>
                                        </p:anim>
                                        <p:anim calcmode="lin" valueType="num">
                                          <p:cBhvr>
                                            <p:cTn id="89" dur="250" fill="hold"/>
                                            <p:tgtEl>
                                              <p:spTgt spid="8"/>
                                            </p:tgtEl>
                                            <p:attrNameLst>
                                              <p:attrName>ppt_h</p:attrName>
                                            </p:attrNameLst>
                                          </p:cBhvr>
                                          <p:tavLst>
                                            <p:tav tm="0">
                                              <p:val>
                                                <p:fltVal val="0"/>
                                              </p:val>
                                            </p:tav>
                                            <p:tav tm="100000">
                                              <p:val>
                                                <p:strVal val="#ppt_h"/>
                                              </p:val>
                                            </p:tav>
                                          </p:tavLst>
                                        </p:anim>
                                        <p:anim calcmode="lin" valueType="num">
                                          <p:cBhvr>
                                            <p:cTn id="90" dur="250" fill="hold"/>
                                            <p:tgtEl>
                                              <p:spTgt spid="8"/>
                                            </p:tgtEl>
                                            <p:attrNameLst>
                                              <p:attrName>style.rotation</p:attrName>
                                            </p:attrNameLst>
                                          </p:cBhvr>
                                          <p:tavLst>
                                            <p:tav tm="0">
                                              <p:val>
                                                <p:fltVal val="90"/>
                                              </p:val>
                                            </p:tav>
                                            <p:tav tm="100000">
                                              <p:val>
                                                <p:fltVal val="0"/>
                                              </p:val>
                                            </p:tav>
                                          </p:tavLst>
                                        </p:anim>
                                        <p:animEffect transition="in" filter="fade">
                                          <p:cBhvr>
                                            <p:cTn id="91" dur="250"/>
                                            <p:tgtEl>
                                              <p:spTgt spid="8"/>
                                            </p:tgtEl>
                                          </p:cBhvr>
                                        </p:animEffect>
                                      </p:childTnLst>
                                    </p:cTn>
                                  </p:par>
                                  <p:par>
                                    <p:cTn id="92" presetID="22" presetClass="entr" presetSubtype="8" fill="hold" nodeType="withEffect">
                                      <p:stCondLst>
                                        <p:cond delay="500"/>
                                      </p:stCondLst>
                                      <p:childTnLst>
                                        <p:set>
                                          <p:cBhvr>
                                            <p:cTn id="93" dur="1" fill="hold">
                                              <p:stCondLst>
                                                <p:cond delay="0"/>
                                              </p:stCondLst>
                                            </p:cTn>
                                            <p:tgtEl>
                                              <p:spTgt spid="37"/>
                                            </p:tgtEl>
                                            <p:attrNameLst>
                                              <p:attrName>style.visibility</p:attrName>
                                            </p:attrNameLst>
                                          </p:cBhvr>
                                          <p:to>
                                            <p:strVal val="visible"/>
                                          </p:to>
                                        </p:set>
                                        <p:animEffect transition="in" filter="wipe(left)">
                                          <p:cBhvr>
                                            <p:cTn id="94" dur="250"/>
                                            <p:tgtEl>
                                              <p:spTgt spid="37"/>
                                            </p:tgtEl>
                                          </p:cBhvr>
                                        </p:animEffect>
                                      </p:childTnLst>
                                    </p:cTn>
                                  </p:par>
                                </p:childTnLst>
                              </p:cTn>
                            </p:par>
                            <p:par>
                              <p:cTn id="95" fill="hold">
                                <p:stCondLst>
                                  <p:cond delay="3963"/>
                                </p:stCondLst>
                                <p:childTnLst>
                                  <p:par>
                                    <p:cTn id="96" presetID="42" presetClass="entr" presetSubtype="0" fill="hold" nodeType="after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fade">
                                          <p:cBhvr>
                                            <p:cTn id="98" dur="500"/>
                                            <p:tgtEl>
                                              <p:spTgt spid="61"/>
                                            </p:tgtEl>
                                          </p:cBhvr>
                                        </p:animEffect>
                                        <p:anim calcmode="lin" valueType="num">
                                          <p:cBhvr>
                                            <p:cTn id="99" dur="500" fill="hold"/>
                                            <p:tgtEl>
                                              <p:spTgt spid="61"/>
                                            </p:tgtEl>
                                            <p:attrNameLst>
                                              <p:attrName>ppt_x</p:attrName>
                                            </p:attrNameLst>
                                          </p:cBhvr>
                                          <p:tavLst>
                                            <p:tav tm="0">
                                              <p:val>
                                                <p:strVal val="#ppt_x"/>
                                              </p:val>
                                            </p:tav>
                                            <p:tav tm="100000">
                                              <p:val>
                                                <p:strVal val="#ppt_x"/>
                                              </p:val>
                                            </p:tav>
                                          </p:tavLst>
                                        </p:anim>
                                        <p:anim calcmode="lin" valueType="num">
                                          <p:cBhvr>
                                            <p:cTn id="100" dur="500" fill="hold"/>
                                            <p:tgtEl>
                                              <p:spTgt spid="61"/>
                                            </p:tgtEl>
                                            <p:attrNameLst>
                                              <p:attrName>ppt_y</p:attrName>
                                            </p:attrNameLst>
                                          </p:cBhvr>
                                          <p:tavLst>
                                            <p:tav tm="0">
                                              <p:val>
                                                <p:strVal val="#ppt_y+.1"/>
                                              </p:val>
                                            </p:tav>
                                            <p:tav tm="100000">
                                              <p:val>
                                                <p:strVal val="#ppt_y"/>
                                              </p:val>
                                            </p:tav>
                                          </p:tavLst>
                                        </p:anim>
                                      </p:childTnLst>
                                    </p:cTn>
                                  </p:par>
                                  <p:par>
                                    <p:cTn id="101" presetID="53" presetClass="entr" presetSubtype="16"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 calcmode="lin" valueType="num">
                                          <p:cBhvr>
                                            <p:cTn id="103" dur="500" fill="hold"/>
                                            <p:tgtEl>
                                              <p:spTgt spid="10"/>
                                            </p:tgtEl>
                                            <p:attrNameLst>
                                              <p:attrName>ppt_w</p:attrName>
                                            </p:attrNameLst>
                                          </p:cBhvr>
                                          <p:tavLst>
                                            <p:tav tm="0">
                                              <p:val>
                                                <p:fltVal val="0"/>
                                              </p:val>
                                            </p:tav>
                                            <p:tav tm="100000">
                                              <p:val>
                                                <p:strVal val="#ppt_w"/>
                                              </p:val>
                                            </p:tav>
                                          </p:tavLst>
                                        </p:anim>
                                        <p:anim calcmode="lin" valueType="num">
                                          <p:cBhvr>
                                            <p:cTn id="104" dur="500" fill="hold"/>
                                            <p:tgtEl>
                                              <p:spTgt spid="10"/>
                                            </p:tgtEl>
                                            <p:attrNameLst>
                                              <p:attrName>ppt_h</p:attrName>
                                            </p:attrNameLst>
                                          </p:cBhvr>
                                          <p:tavLst>
                                            <p:tav tm="0">
                                              <p:val>
                                                <p:fltVal val="0"/>
                                              </p:val>
                                            </p:tav>
                                            <p:tav tm="100000">
                                              <p:val>
                                                <p:strVal val="#ppt_h"/>
                                              </p:val>
                                            </p:tav>
                                          </p:tavLst>
                                        </p:anim>
                                        <p:animEffect transition="in" filter="fade">
                                          <p:cBhvr>
                                            <p:cTn id="105" dur="500"/>
                                            <p:tgtEl>
                                              <p:spTgt spid="10"/>
                                            </p:tgtEl>
                                          </p:cBhvr>
                                        </p:animEffect>
                                      </p:childTnLst>
                                    </p:cTn>
                                  </p:par>
                                  <p:par>
                                    <p:cTn id="106" presetID="31" presetClass="entr" presetSubtype="0" fill="hold" grpId="0" nodeType="withEffect">
                                      <p:stCondLst>
                                        <p:cond delay="500"/>
                                      </p:stCondLst>
                                      <p:childTnLst>
                                        <p:set>
                                          <p:cBhvr>
                                            <p:cTn id="107" dur="1" fill="hold">
                                              <p:stCondLst>
                                                <p:cond delay="0"/>
                                              </p:stCondLst>
                                            </p:cTn>
                                            <p:tgtEl>
                                              <p:spTgt spid="13"/>
                                            </p:tgtEl>
                                            <p:attrNameLst>
                                              <p:attrName>style.visibility</p:attrName>
                                            </p:attrNameLst>
                                          </p:cBhvr>
                                          <p:to>
                                            <p:strVal val="visible"/>
                                          </p:to>
                                        </p:set>
                                        <p:anim calcmode="lin" valueType="num">
                                          <p:cBhvr>
                                            <p:cTn id="108" dur="250" fill="hold"/>
                                            <p:tgtEl>
                                              <p:spTgt spid="13"/>
                                            </p:tgtEl>
                                            <p:attrNameLst>
                                              <p:attrName>ppt_w</p:attrName>
                                            </p:attrNameLst>
                                          </p:cBhvr>
                                          <p:tavLst>
                                            <p:tav tm="0">
                                              <p:val>
                                                <p:fltVal val="0"/>
                                              </p:val>
                                            </p:tav>
                                            <p:tav tm="100000">
                                              <p:val>
                                                <p:strVal val="#ppt_w"/>
                                              </p:val>
                                            </p:tav>
                                          </p:tavLst>
                                        </p:anim>
                                        <p:anim calcmode="lin" valueType="num">
                                          <p:cBhvr>
                                            <p:cTn id="109" dur="250" fill="hold"/>
                                            <p:tgtEl>
                                              <p:spTgt spid="13"/>
                                            </p:tgtEl>
                                            <p:attrNameLst>
                                              <p:attrName>ppt_h</p:attrName>
                                            </p:attrNameLst>
                                          </p:cBhvr>
                                          <p:tavLst>
                                            <p:tav tm="0">
                                              <p:val>
                                                <p:fltVal val="0"/>
                                              </p:val>
                                            </p:tav>
                                            <p:tav tm="100000">
                                              <p:val>
                                                <p:strVal val="#ppt_h"/>
                                              </p:val>
                                            </p:tav>
                                          </p:tavLst>
                                        </p:anim>
                                        <p:anim calcmode="lin" valueType="num">
                                          <p:cBhvr>
                                            <p:cTn id="110" dur="250" fill="hold"/>
                                            <p:tgtEl>
                                              <p:spTgt spid="13"/>
                                            </p:tgtEl>
                                            <p:attrNameLst>
                                              <p:attrName>style.rotation</p:attrName>
                                            </p:attrNameLst>
                                          </p:cBhvr>
                                          <p:tavLst>
                                            <p:tav tm="0">
                                              <p:val>
                                                <p:fltVal val="90"/>
                                              </p:val>
                                            </p:tav>
                                            <p:tav tm="100000">
                                              <p:val>
                                                <p:fltVal val="0"/>
                                              </p:val>
                                            </p:tav>
                                          </p:tavLst>
                                        </p:anim>
                                        <p:animEffect transition="in" filter="fade">
                                          <p:cBhvr>
                                            <p:cTn id="111" dur="250"/>
                                            <p:tgtEl>
                                              <p:spTgt spid="13"/>
                                            </p:tgtEl>
                                          </p:cBhvr>
                                        </p:animEffect>
                                      </p:childTnLst>
                                    </p:cTn>
                                  </p:par>
                                  <p:par>
                                    <p:cTn id="112" presetID="22" presetClass="entr" presetSubtype="8" fill="hold" nodeType="withEffect">
                                      <p:stCondLst>
                                        <p:cond delay="500"/>
                                      </p:stCondLst>
                                      <p:childTnLst>
                                        <p:set>
                                          <p:cBhvr>
                                            <p:cTn id="113" dur="1" fill="hold">
                                              <p:stCondLst>
                                                <p:cond delay="0"/>
                                              </p:stCondLst>
                                            </p:cTn>
                                            <p:tgtEl>
                                              <p:spTgt spid="40"/>
                                            </p:tgtEl>
                                            <p:attrNameLst>
                                              <p:attrName>style.visibility</p:attrName>
                                            </p:attrNameLst>
                                          </p:cBhvr>
                                          <p:to>
                                            <p:strVal val="visible"/>
                                          </p:to>
                                        </p:set>
                                        <p:animEffect transition="in" filter="wipe(left)">
                                          <p:cBhvr>
                                            <p:cTn id="114" dur="250"/>
                                            <p:tgtEl>
                                              <p:spTgt spid="40"/>
                                            </p:tgtEl>
                                          </p:cBhvr>
                                        </p:animEffect>
                                      </p:childTnLst>
                                    </p:cTn>
                                  </p:par>
                                </p:childTnLst>
                              </p:cTn>
                            </p:par>
                            <p:par>
                              <p:cTn id="115" fill="hold">
                                <p:stCondLst>
                                  <p:cond delay="4713"/>
                                </p:stCondLst>
                                <p:childTnLst>
                                  <p:par>
                                    <p:cTn id="116" presetID="42" presetClass="entr" presetSubtype="0" fill="hold" nodeType="after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500"/>
                                            <p:tgtEl>
                                              <p:spTgt spid="62"/>
                                            </p:tgtEl>
                                          </p:cBhvr>
                                        </p:animEffect>
                                        <p:anim calcmode="lin" valueType="num">
                                          <p:cBhvr>
                                            <p:cTn id="119" dur="500" fill="hold"/>
                                            <p:tgtEl>
                                              <p:spTgt spid="62"/>
                                            </p:tgtEl>
                                            <p:attrNameLst>
                                              <p:attrName>ppt_x</p:attrName>
                                            </p:attrNameLst>
                                          </p:cBhvr>
                                          <p:tavLst>
                                            <p:tav tm="0">
                                              <p:val>
                                                <p:strVal val="#ppt_x"/>
                                              </p:val>
                                            </p:tav>
                                            <p:tav tm="100000">
                                              <p:val>
                                                <p:strVal val="#ppt_x"/>
                                              </p:val>
                                            </p:tav>
                                          </p:tavLst>
                                        </p:anim>
                                        <p:anim calcmode="lin" valueType="num">
                                          <p:cBhvr>
                                            <p:cTn id="120" dur="500" fill="hold"/>
                                            <p:tgtEl>
                                              <p:spTgt spid="62"/>
                                            </p:tgtEl>
                                            <p:attrNameLst>
                                              <p:attrName>ppt_y</p:attrName>
                                            </p:attrNameLst>
                                          </p:cBhvr>
                                          <p:tavLst>
                                            <p:tav tm="0">
                                              <p:val>
                                                <p:strVal val="#ppt_y+.1"/>
                                              </p:val>
                                            </p:tav>
                                            <p:tav tm="100000">
                                              <p:val>
                                                <p:strVal val="#ppt_y"/>
                                              </p:val>
                                            </p:tav>
                                          </p:tavLst>
                                        </p:anim>
                                      </p:childTnLst>
                                    </p:cTn>
                                  </p:par>
                                  <p:par>
                                    <p:cTn id="121" presetID="53" presetClass="entr" presetSubtype="16" fill="hold" grpId="0" nodeType="withEffect">
                                      <p:stCondLst>
                                        <p:cond delay="0"/>
                                      </p:stCondLst>
                                      <p:childTnLst>
                                        <p:set>
                                          <p:cBhvr>
                                            <p:cTn id="122" dur="1" fill="hold">
                                              <p:stCondLst>
                                                <p:cond delay="0"/>
                                              </p:stCondLst>
                                            </p:cTn>
                                            <p:tgtEl>
                                              <p:spTgt spid="14"/>
                                            </p:tgtEl>
                                            <p:attrNameLst>
                                              <p:attrName>style.visibility</p:attrName>
                                            </p:attrNameLst>
                                          </p:cBhvr>
                                          <p:to>
                                            <p:strVal val="visible"/>
                                          </p:to>
                                        </p:set>
                                        <p:anim calcmode="lin" valueType="num">
                                          <p:cBhvr>
                                            <p:cTn id="123" dur="500" fill="hold"/>
                                            <p:tgtEl>
                                              <p:spTgt spid="14"/>
                                            </p:tgtEl>
                                            <p:attrNameLst>
                                              <p:attrName>ppt_w</p:attrName>
                                            </p:attrNameLst>
                                          </p:cBhvr>
                                          <p:tavLst>
                                            <p:tav tm="0">
                                              <p:val>
                                                <p:fltVal val="0"/>
                                              </p:val>
                                            </p:tav>
                                            <p:tav tm="100000">
                                              <p:val>
                                                <p:strVal val="#ppt_w"/>
                                              </p:val>
                                            </p:tav>
                                          </p:tavLst>
                                        </p:anim>
                                        <p:anim calcmode="lin" valueType="num">
                                          <p:cBhvr>
                                            <p:cTn id="124" dur="500" fill="hold"/>
                                            <p:tgtEl>
                                              <p:spTgt spid="14"/>
                                            </p:tgtEl>
                                            <p:attrNameLst>
                                              <p:attrName>ppt_h</p:attrName>
                                            </p:attrNameLst>
                                          </p:cBhvr>
                                          <p:tavLst>
                                            <p:tav tm="0">
                                              <p:val>
                                                <p:fltVal val="0"/>
                                              </p:val>
                                            </p:tav>
                                            <p:tav tm="100000">
                                              <p:val>
                                                <p:strVal val="#ppt_h"/>
                                              </p:val>
                                            </p:tav>
                                          </p:tavLst>
                                        </p:anim>
                                        <p:animEffect transition="in" filter="fade">
                                          <p:cBhvr>
                                            <p:cTn id="125" dur="500"/>
                                            <p:tgtEl>
                                              <p:spTgt spid="14"/>
                                            </p:tgtEl>
                                          </p:cBhvr>
                                        </p:animEffect>
                                      </p:childTnLst>
                                    </p:cTn>
                                  </p:par>
                                  <p:par>
                                    <p:cTn id="126" presetID="31" presetClass="entr" presetSubtype="0" fill="hold" grpId="0" nodeType="withEffect">
                                      <p:stCondLst>
                                        <p:cond delay="500"/>
                                      </p:stCondLst>
                                      <p:childTnLst>
                                        <p:set>
                                          <p:cBhvr>
                                            <p:cTn id="127" dur="1" fill="hold">
                                              <p:stCondLst>
                                                <p:cond delay="0"/>
                                              </p:stCondLst>
                                            </p:cTn>
                                            <p:tgtEl>
                                              <p:spTgt spid="16"/>
                                            </p:tgtEl>
                                            <p:attrNameLst>
                                              <p:attrName>style.visibility</p:attrName>
                                            </p:attrNameLst>
                                          </p:cBhvr>
                                          <p:to>
                                            <p:strVal val="visible"/>
                                          </p:to>
                                        </p:set>
                                        <p:anim calcmode="lin" valueType="num">
                                          <p:cBhvr>
                                            <p:cTn id="128" dur="250" fill="hold"/>
                                            <p:tgtEl>
                                              <p:spTgt spid="16"/>
                                            </p:tgtEl>
                                            <p:attrNameLst>
                                              <p:attrName>ppt_w</p:attrName>
                                            </p:attrNameLst>
                                          </p:cBhvr>
                                          <p:tavLst>
                                            <p:tav tm="0">
                                              <p:val>
                                                <p:fltVal val="0"/>
                                              </p:val>
                                            </p:tav>
                                            <p:tav tm="100000">
                                              <p:val>
                                                <p:strVal val="#ppt_w"/>
                                              </p:val>
                                            </p:tav>
                                          </p:tavLst>
                                        </p:anim>
                                        <p:anim calcmode="lin" valueType="num">
                                          <p:cBhvr>
                                            <p:cTn id="129" dur="250" fill="hold"/>
                                            <p:tgtEl>
                                              <p:spTgt spid="16"/>
                                            </p:tgtEl>
                                            <p:attrNameLst>
                                              <p:attrName>ppt_h</p:attrName>
                                            </p:attrNameLst>
                                          </p:cBhvr>
                                          <p:tavLst>
                                            <p:tav tm="0">
                                              <p:val>
                                                <p:fltVal val="0"/>
                                              </p:val>
                                            </p:tav>
                                            <p:tav tm="100000">
                                              <p:val>
                                                <p:strVal val="#ppt_h"/>
                                              </p:val>
                                            </p:tav>
                                          </p:tavLst>
                                        </p:anim>
                                        <p:anim calcmode="lin" valueType="num">
                                          <p:cBhvr>
                                            <p:cTn id="130" dur="250" fill="hold"/>
                                            <p:tgtEl>
                                              <p:spTgt spid="16"/>
                                            </p:tgtEl>
                                            <p:attrNameLst>
                                              <p:attrName>style.rotation</p:attrName>
                                            </p:attrNameLst>
                                          </p:cBhvr>
                                          <p:tavLst>
                                            <p:tav tm="0">
                                              <p:val>
                                                <p:fltVal val="90"/>
                                              </p:val>
                                            </p:tav>
                                            <p:tav tm="100000">
                                              <p:val>
                                                <p:fltVal val="0"/>
                                              </p:val>
                                            </p:tav>
                                          </p:tavLst>
                                        </p:anim>
                                        <p:animEffect transition="in" filter="fade">
                                          <p:cBhvr>
                                            <p:cTn id="131" dur="250"/>
                                            <p:tgtEl>
                                              <p:spTgt spid="16"/>
                                            </p:tgtEl>
                                          </p:cBhvr>
                                        </p:animEffect>
                                      </p:childTnLst>
                                    </p:cTn>
                                  </p:par>
                                  <p:par>
                                    <p:cTn id="132" presetID="22" presetClass="entr" presetSubtype="8" fill="hold" nodeType="withEffect">
                                      <p:stCondLst>
                                        <p:cond delay="500"/>
                                      </p:stCondLst>
                                      <p:childTnLst>
                                        <p:set>
                                          <p:cBhvr>
                                            <p:cTn id="133" dur="1" fill="hold">
                                              <p:stCondLst>
                                                <p:cond delay="0"/>
                                              </p:stCondLst>
                                            </p:cTn>
                                            <p:tgtEl>
                                              <p:spTgt spid="43"/>
                                            </p:tgtEl>
                                            <p:attrNameLst>
                                              <p:attrName>style.visibility</p:attrName>
                                            </p:attrNameLst>
                                          </p:cBhvr>
                                          <p:to>
                                            <p:strVal val="visible"/>
                                          </p:to>
                                        </p:set>
                                        <p:animEffect transition="in" filter="wipe(left)">
                                          <p:cBhvr>
                                            <p:cTn id="134" dur="250"/>
                                            <p:tgtEl>
                                              <p:spTgt spid="43"/>
                                            </p:tgtEl>
                                          </p:cBhvr>
                                        </p:animEffect>
                                      </p:childTnLst>
                                    </p:cTn>
                                  </p:par>
                                </p:childTnLst>
                              </p:cTn>
                            </p:par>
                            <p:par>
                              <p:cTn id="135" fill="hold">
                                <p:stCondLst>
                                  <p:cond delay="5463"/>
                                </p:stCondLst>
                                <p:childTnLst>
                                  <p:par>
                                    <p:cTn id="136" presetID="42" presetClass="entr" presetSubtype="0" fill="hold" nodeType="afterEffect">
                                      <p:stCondLst>
                                        <p:cond delay="0"/>
                                      </p:stCondLst>
                                      <p:childTnLst>
                                        <p:set>
                                          <p:cBhvr>
                                            <p:cTn id="137" dur="1" fill="hold">
                                              <p:stCondLst>
                                                <p:cond delay="0"/>
                                              </p:stCondLst>
                                            </p:cTn>
                                            <p:tgtEl>
                                              <p:spTgt spid="63"/>
                                            </p:tgtEl>
                                            <p:attrNameLst>
                                              <p:attrName>style.visibility</p:attrName>
                                            </p:attrNameLst>
                                          </p:cBhvr>
                                          <p:to>
                                            <p:strVal val="visible"/>
                                          </p:to>
                                        </p:set>
                                        <p:animEffect transition="in" filter="fade">
                                          <p:cBhvr>
                                            <p:cTn id="138" dur="500"/>
                                            <p:tgtEl>
                                              <p:spTgt spid="63"/>
                                            </p:tgtEl>
                                          </p:cBhvr>
                                        </p:animEffect>
                                        <p:anim calcmode="lin" valueType="num">
                                          <p:cBhvr>
                                            <p:cTn id="139" dur="500" fill="hold"/>
                                            <p:tgtEl>
                                              <p:spTgt spid="63"/>
                                            </p:tgtEl>
                                            <p:attrNameLst>
                                              <p:attrName>ppt_x</p:attrName>
                                            </p:attrNameLst>
                                          </p:cBhvr>
                                          <p:tavLst>
                                            <p:tav tm="0">
                                              <p:val>
                                                <p:strVal val="#ppt_x"/>
                                              </p:val>
                                            </p:tav>
                                            <p:tav tm="100000">
                                              <p:val>
                                                <p:strVal val="#ppt_x"/>
                                              </p:val>
                                            </p:tav>
                                          </p:tavLst>
                                        </p:anim>
                                        <p:anim calcmode="lin" valueType="num">
                                          <p:cBhvr>
                                            <p:cTn id="140" dur="500" fill="hold"/>
                                            <p:tgtEl>
                                              <p:spTgt spid="63"/>
                                            </p:tgtEl>
                                            <p:attrNameLst>
                                              <p:attrName>ppt_y</p:attrName>
                                            </p:attrNameLst>
                                          </p:cBhvr>
                                          <p:tavLst>
                                            <p:tav tm="0">
                                              <p:val>
                                                <p:strVal val="#ppt_y+.1"/>
                                              </p:val>
                                            </p:tav>
                                            <p:tav tm="100000">
                                              <p:val>
                                                <p:strVal val="#ppt_y"/>
                                              </p:val>
                                            </p:tav>
                                          </p:tavLst>
                                        </p:anim>
                                      </p:childTnLst>
                                    </p:cTn>
                                  </p:par>
                                  <p:par>
                                    <p:cTn id="141" presetID="53" presetClass="entr" presetSubtype="16" fill="hold" grpId="0" nodeType="withEffect">
                                      <p:stCondLst>
                                        <p:cond delay="0"/>
                                      </p:stCondLst>
                                      <p:childTnLst>
                                        <p:set>
                                          <p:cBhvr>
                                            <p:cTn id="142" dur="1" fill="hold">
                                              <p:stCondLst>
                                                <p:cond delay="0"/>
                                              </p:stCondLst>
                                            </p:cTn>
                                            <p:tgtEl>
                                              <p:spTgt spid="17"/>
                                            </p:tgtEl>
                                            <p:attrNameLst>
                                              <p:attrName>style.visibility</p:attrName>
                                            </p:attrNameLst>
                                          </p:cBhvr>
                                          <p:to>
                                            <p:strVal val="visible"/>
                                          </p:to>
                                        </p:set>
                                        <p:anim calcmode="lin" valueType="num">
                                          <p:cBhvr>
                                            <p:cTn id="143" dur="500" fill="hold"/>
                                            <p:tgtEl>
                                              <p:spTgt spid="17"/>
                                            </p:tgtEl>
                                            <p:attrNameLst>
                                              <p:attrName>ppt_w</p:attrName>
                                            </p:attrNameLst>
                                          </p:cBhvr>
                                          <p:tavLst>
                                            <p:tav tm="0">
                                              <p:val>
                                                <p:fltVal val="0"/>
                                              </p:val>
                                            </p:tav>
                                            <p:tav tm="100000">
                                              <p:val>
                                                <p:strVal val="#ppt_w"/>
                                              </p:val>
                                            </p:tav>
                                          </p:tavLst>
                                        </p:anim>
                                        <p:anim calcmode="lin" valueType="num">
                                          <p:cBhvr>
                                            <p:cTn id="144" dur="500" fill="hold"/>
                                            <p:tgtEl>
                                              <p:spTgt spid="17"/>
                                            </p:tgtEl>
                                            <p:attrNameLst>
                                              <p:attrName>ppt_h</p:attrName>
                                            </p:attrNameLst>
                                          </p:cBhvr>
                                          <p:tavLst>
                                            <p:tav tm="0">
                                              <p:val>
                                                <p:fltVal val="0"/>
                                              </p:val>
                                            </p:tav>
                                            <p:tav tm="100000">
                                              <p:val>
                                                <p:strVal val="#ppt_h"/>
                                              </p:val>
                                            </p:tav>
                                          </p:tavLst>
                                        </p:anim>
                                        <p:animEffect transition="in" filter="fade">
                                          <p:cBhvr>
                                            <p:cTn id="145" dur="500"/>
                                            <p:tgtEl>
                                              <p:spTgt spid="17"/>
                                            </p:tgtEl>
                                          </p:cBhvr>
                                        </p:animEffect>
                                      </p:childTnLst>
                                    </p:cTn>
                                  </p:par>
                                  <p:par>
                                    <p:cTn id="146" presetID="31" presetClass="entr" presetSubtype="0" fill="hold" grpId="0" nodeType="withEffect">
                                      <p:stCondLst>
                                        <p:cond delay="500"/>
                                      </p:stCondLst>
                                      <p:childTnLst>
                                        <p:set>
                                          <p:cBhvr>
                                            <p:cTn id="147" dur="1" fill="hold">
                                              <p:stCondLst>
                                                <p:cond delay="0"/>
                                              </p:stCondLst>
                                            </p:cTn>
                                            <p:tgtEl>
                                              <p:spTgt spid="19"/>
                                            </p:tgtEl>
                                            <p:attrNameLst>
                                              <p:attrName>style.visibility</p:attrName>
                                            </p:attrNameLst>
                                          </p:cBhvr>
                                          <p:to>
                                            <p:strVal val="visible"/>
                                          </p:to>
                                        </p:set>
                                        <p:anim calcmode="lin" valueType="num">
                                          <p:cBhvr>
                                            <p:cTn id="148" dur="250" fill="hold"/>
                                            <p:tgtEl>
                                              <p:spTgt spid="19"/>
                                            </p:tgtEl>
                                            <p:attrNameLst>
                                              <p:attrName>ppt_w</p:attrName>
                                            </p:attrNameLst>
                                          </p:cBhvr>
                                          <p:tavLst>
                                            <p:tav tm="0">
                                              <p:val>
                                                <p:fltVal val="0"/>
                                              </p:val>
                                            </p:tav>
                                            <p:tav tm="100000">
                                              <p:val>
                                                <p:strVal val="#ppt_w"/>
                                              </p:val>
                                            </p:tav>
                                          </p:tavLst>
                                        </p:anim>
                                        <p:anim calcmode="lin" valueType="num">
                                          <p:cBhvr>
                                            <p:cTn id="149" dur="250" fill="hold"/>
                                            <p:tgtEl>
                                              <p:spTgt spid="19"/>
                                            </p:tgtEl>
                                            <p:attrNameLst>
                                              <p:attrName>ppt_h</p:attrName>
                                            </p:attrNameLst>
                                          </p:cBhvr>
                                          <p:tavLst>
                                            <p:tav tm="0">
                                              <p:val>
                                                <p:fltVal val="0"/>
                                              </p:val>
                                            </p:tav>
                                            <p:tav tm="100000">
                                              <p:val>
                                                <p:strVal val="#ppt_h"/>
                                              </p:val>
                                            </p:tav>
                                          </p:tavLst>
                                        </p:anim>
                                        <p:anim calcmode="lin" valueType="num">
                                          <p:cBhvr>
                                            <p:cTn id="150" dur="250" fill="hold"/>
                                            <p:tgtEl>
                                              <p:spTgt spid="19"/>
                                            </p:tgtEl>
                                            <p:attrNameLst>
                                              <p:attrName>style.rotation</p:attrName>
                                            </p:attrNameLst>
                                          </p:cBhvr>
                                          <p:tavLst>
                                            <p:tav tm="0">
                                              <p:val>
                                                <p:fltVal val="90"/>
                                              </p:val>
                                            </p:tav>
                                            <p:tav tm="100000">
                                              <p:val>
                                                <p:fltVal val="0"/>
                                              </p:val>
                                            </p:tav>
                                          </p:tavLst>
                                        </p:anim>
                                        <p:animEffect transition="in" filter="fade">
                                          <p:cBhvr>
                                            <p:cTn id="151" dur="250"/>
                                            <p:tgtEl>
                                              <p:spTgt spid="19"/>
                                            </p:tgtEl>
                                          </p:cBhvr>
                                        </p:animEffect>
                                      </p:childTnLst>
                                    </p:cTn>
                                  </p:par>
                                  <p:par>
                                    <p:cTn id="152" presetID="22" presetClass="entr" presetSubtype="8" fill="hold" nodeType="withEffect">
                                      <p:stCondLst>
                                        <p:cond delay="500"/>
                                      </p:stCondLst>
                                      <p:childTnLst>
                                        <p:set>
                                          <p:cBhvr>
                                            <p:cTn id="153" dur="1" fill="hold">
                                              <p:stCondLst>
                                                <p:cond delay="0"/>
                                              </p:stCondLst>
                                            </p:cTn>
                                            <p:tgtEl>
                                              <p:spTgt spid="46"/>
                                            </p:tgtEl>
                                            <p:attrNameLst>
                                              <p:attrName>style.visibility</p:attrName>
                                            </p:attrNameLst>
                                          </p:cBhvr>
                                          <p:to>
                                            <p:strVal val="visible"/>
                                          </p:to>
                                        </p:set>
                                        <p:animEffect transition="in" filter="wipe(left)">
                                          <p:cBhvr>
                                            <p:cTn id="154" dur="250"/>
                                            <p:tgtEl>
                                              <p:spTgt spid="46"/>
                                            </p:tgtEl>
                                          </p:cBhvr>
                                        </p:animEffect>
                                      </p:childTnLst>
                                    </p:cTn>
                                  </p:par>
                                </p:childTnLst>
                              </p:cTn>
                            </p:par>
                            <p:par>
                              <p:cTn id="155" fill="hold">
                                <p:stCondLst>
                                  <p:cond delay="6213"/>
                                </p:stCondLst>
                                <p:childTnLst>
                                  <p:par>
                                    <p:cTn id="156" presetID="42" presetClass="entr" presetSubtype="0" fill="hold" nodeType="afterEffect">
                                      <p:stCondLst>
                                        <p:cond delay="0"/>
                                      </p:stCondLst>
                                      <p:childTnLst>
                                        <p:set>
                                          <p:cBhvr>
                                            <p:cTn id="157" dur="1" fill="hold">
                                              <p:stCondLst>
                                                <p:cond delay="0"/>
                                              </p:stCondLst>
                                            </p:cTn>
                                            <p:tgtEl>
                                              <p:spTgt spid="64"/>
                                            </p:tgtEl>
                                            <p:attrNameLst>
                                              <p:attrName>style.visibility</p:attrName>
                                            </p:attrNameLst>
                                          </p:cBhvr>
                                          <p:to>
                                            <p:strVal val="visible"/>
                                          </p:to>
                                        </p:set>
                                        <p:animEffect transition="in" filter="fade">
                                          <p:cBhvr>
                                            <p:cTn id="158" dur="500"/>
                                            <p:tgtEl>
                                              <p:spTgt spid="64"/>
                                            </p:tgtEl>
                                          </p:cBhvr>
                                        </p:animEffect>
                                        <p:anim calcmode="lin" valueType="num">
                                          <p:cBhvr>
                                            <p:cTn id="159" dur="500" fill="hold"/>
                                            <p:tgtEl>
                                              <p:spTgt spid="64"/>
                                            </p:tgtEl>
                                            <p:attrNameLst>
                                              <p:attrName>ppt_x</p:attrName>
                                            </p:attrNameLst>
                                          </p:cBhvr>
                                          <p:tavLst>
                                            <p:tav tm="0">
                                              <p:val>
                                                <p:strVal val="#ppt_x"/>
                                              </p:val>
                                            </p:tav>
                                            <p:tav tm="100000">
                                              <p:val>
                                                <p:strVal val="#ppt_x"/>
                                              </p:val>
                                            </p:tav>
                                          </p:tavLst>
                                        </p:anim>
                                        <p:anim calcmode="lin" valueType="num">
                                          <p:cBhvr>
                                            <p:cTn id="160" dur="500" fill="hold"/>
                                            <p:tgtEl>
                                              <p:spTgt spid="64"/>
                                            </p:tgtEl>
                                            <p:attrNameLst>
                                              <p:attrName>ppt_y</p:attrName>
                                            </p:attrNameLst>
                                          </p:cBhvr>
                                          <p:tavLst>
                                            <p:tav tm="0">
                                              <p:val>
                                                <p:strVal val="#ppt_y+.1"/>
                                              </p:val>
                                            </p:tav>
                                            <p:tav tm="100000">
                                              <p:val>
                                                <p:strVal val="#ppt_y"/>
                                              </p:val>
                                            </p:tav>
                                          </p:tavLst>
                                        </p:anim>
                                      </p:childTnLst>
                                    </p:cTn>
                                  </p:par>
                                  <p:par>
                                    <p:cTn id="161" presetID="53" presetClass="entr" presetSubtype="16" fill="hold" grpId="0" nodeType="withEffect">
                                      <p:stCondLst>
                                        <p:cond delay="0"/>
                                      </p:stCondLst>
                                      <p:childTnLst>
                                        <p:set>
                                          <p:cBhvr>
                                            <p:cTn id="162" dur="1" fill="hold">
                                              <p:stCondLst>
                                                <p:cond delay="0"/>
                                              </p:stCondLst>
                                            </p:cTn>
                                            <p:tgtEl>
                                              <p:spTgt spid="20"/>
                                            </p:tgtEl>
                                            <p:attrNameLst>
                                              <p:attrName>style.visibility</p:attrName>
                                            </p:attrNameLst>
                                          </p:cBhvr>
                                          <p:to>
                                            <p:strVal val="visible"/>
                                          </p:to>
                                        </p:set>
                                        <p:anim calcmode="lin" valueType="num">
                                          <p:cBhvr>
                                            <p:cTn id="163" dur="500" fill="hold"/>
                                            <p:tgtEl>
                                              <p:spTgt spid="20"/>
                                            </p:tgtEl>
                                            <p:attrNameLst>
                                              <p:attrName>ppt_w</p:attrName>
                                            </p:attrNameLst>
                                          </p:cBhvr>
                                          <p:tavLst>
                                            <p:tav tm="0">
                                              <p:val>
                                                <p:fltVal val="0"/>
                                              </p:val>
                                            </p:tav>
                                            <p:tav tm="100000">
                                              <p:val>
                                                <p:strVal val="#ppt_w"/>
                                              </p:val>
                                            </p:tav>
                                          </p:tavLst>
                                        </p:anim>
                                        <p:anim calcmode="lin" valueType="num">
                                          <p:cBhvr>
                                            <p:cTn id="164" dur="500" fill="hold"/>
                                            <p:tgtEl>
                                              <p:spTgt spid="20"/>
                                            </p:tgtEl>
                                            <p:attrNameLst>
                                              <p:attrName>ppt_h</p:attrName>
                                            </p:attrNameLst>
                                          </p:cBhvr>
                                          <p:tavLst>
                                            <p:tav tm="0">
                                              <p:val>
                                                <p:fltVal val="0"/>
                                              </p:val>
                                            </p:tav>
                                            <p:tav tm="100000">
                                              <p:val>
                                                <p:strVal val="#ppt_h"/>
                                              </p:val>
                                            </p:tav>
                                          </p:tavLst>
                                        </p:anim>
                                        <p:animEffect transition="in" filter="fade">
                                          <p:cBhvr>
                                            <p:cTn id="165" dur="500"/>
                                            <p:tgtEl>
                                              <p:spTgt spid="20"/>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22"/>
                                            </p:tgtEl>
                                            <p:attrNameLst>
                                              <p:attrName>style.visibility</p:attrName>
                                            </p:attrNameLst>
                                          </p:cBhvr>
                                          <p:to>
                                            <p:strVal val="visible"/>
                                          </p:to>
                                        </p:set>
                                        <p:anim calcmode="lin" valueType="num">
                                          <p:cBhvr>
                                            <p:cTn id="168" dur="250" fill="hold"/>
                                            <p:tgtEl>
                                              <p:spTgt spid="22"/>
                                            </p:tgtEl>
                                            <p:attrNameLst>
                                              <p:attrName>ppt_w</p:attrName>
                                            </p:attrNameLst>
                                          </p:cBhvr>
                                          <p:tavLst>
                                            <p:tav tm="0">
                                              <p:val>
                                                <p:fltVal val="0"/>
                                              </p:val>
                                            </p:tav>
                                            <p:tav tm="100000">
                                              <p:val>
                                                <p:strVal val="#ppt_w"/>
                                              </p:val>
                                            </p:tav>
                                          </p:tavLst>
                                        </p:anim>
                                        <p:anim calcmode="lin" valueType="num">
                                          <p:cBhvr>
                                            <p:cTn id="169" dur="250" fill="hold"/>
                                            <p:tgtEl>
                                              <p:spTgt spid="22"/>
                                            </p:tgtEl>
                                            <p:attrNameLst>
                                              <p:attrName>ppt_h</p:attrName>
                                            </p:attrNameLst>
                                          </p:cBhvr>
                                          <p:tavLst>
                                            <p:tav tm="0">
                                              <p:val>
                                                <p:fltVal val="0"/>
                                              </p:val>
                                            </p:tav>
                                            <p:tav tm="100000">
                                              <p:val>
                                                <p:strVal val="#ppt_h"/>
                                              </p:val>
                                            </p:tav>
                                          </p:tavLst>
                                        </p:anim>
                                        <p:anim calcmode="lin" valueType="num">
                                          <p:cBhvr>
                                            <p:cTn id="170" dur="250" fill="hold"/>
                                            <p:tgtEl>
                                              <p:spTgt spid="22"/>
                                            </p:tgtEl>
                                            <p:attrNameLst>
                                              <p:attrName>style.rotation</p:attrName>
                                            </p:attrNameLst>
                                          </p:cBhvr>
                                          <p:tavLst>
                                            <p:tav tm="0">
                                              <p:val>
                                                <p:fltVal val="90"/>
                                              </p:val>
                                            </p:tav>
                                            <p:tav tm="100000">
                                              <p:val>
                                                <p:fltVal val="0"/>
                                              </p:val>
                                            </p:tav>
                                          </p:tavLst>
                                        </p:anim>
                                        <p:animEffect transition="in" filter="fade">
                                          <p:cBhvr>
                                            <p:cTn id="171" dur="250"/>
                                            <p:tgtEl>
                                              <p:spTgt spid="22"/>
                                            </p:tgtEl>
                                          </p:cBhvr>
                                        </p:animEffect>
                                      </p:childTnLst>
                                    </p:cTn>
                                  </p:par>
                                  <p:par>
                                    <p:cTn id="172" presetID="22" presetClass="entr" presetSubtype="8" fill="hold" nodeType="withEffect">
                                      <p:stCondLst>
                                        <p:cond delay="500"/>
                                      </p:stCondLst>
                                      <p:childTnLst>
                                        <p:set>
                                          <p:cBhvr>
                                            <p:cTn id="173" dur="1" fill="hold">
                                              <p:stCondLst>
                                                <p:cond delay="0"/>
                                              </p:stCondLst>
                                            </p:cTn>
                                            <p:tgtEl>
                                              <p:spTgt spid="49"/>
                                            </p:tgtEl>
                                            <p:attrNameLst>
                                              <p:attrName>style.visibility</p:attrName>
                                            </p:attrNameLst>
                                          </p:cBhvr>
                                          <p:to>
                                            <p:strVal val="visible"/>
                                          </p:to>
                                        </p:set>
                                        <p:animEffect transition="in" filter="wipe(left)">
                                          <p:cBhvr>
                                            <p:cTn id="174"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4" grpId="0" animBg="1"/>
          <p:bldP spid="17" grpId="0" animBg="1"/>
          <p:bldP spid="20" grpId="0" animBg="1"/>
          <p:bldP spid="23" grpId="0" animBg="1"/>
          <p:bldP spid="24" grpId="0"/>
          <p:bldP spid="25" grpId="0"/>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8" grpId="0" animBg="1"/>
          <p:bldP spid="13" grpId="0" animBg="1"/>
          <p:bldP spid="16" grpId="0" animBg="1"/>
          <p:bldP spid="19" grpId="0" animBg="1"/>
          <p:bldP spid="22"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solidFill>
                  <a:prstClr val="black">
                    <a:lumMod val="65000"/>
                    <a:lumOff val="35000"/>
                  </a:prstClr>
                </a:solidFill>
              </a:rPr>
              <a:t>项目成员</a:t>
            </a:r>
            <a:r>
              <a:rPr lang="en-US" altLang="zh-CN" sz="1200" dirty="0">
                <a:solidFill>
                  <a:prstClr val="black">
                    <a:lumMod val="65000"/>
                    <a:lumOff val="35000"/>
                  </a:prstClr>
                </a:solidFill>
              </a:rPr>
              <a:t>(Project Member)</a:t>
            </a:r>
            <a:endParaRPr lang="zh-CN" altLang="en-US" dirty="0"/>
          </a:p>
        </p:txBody>
      </p:sp>
      <p:sp>
        <p:nvSpPr>
          <p:cNvPr id="3" name="矩形 10"/>
          <p:cNvSpPr>
            <a:spLocks noChangeAspect="1"/>
          </p:cNvSpPr>
          <p:nvPr/>
        </p:nvSpPr>
        <p:spPr>
          <a:xfrm>
            <a:off x="2622715" y="3024890"/>
            <a:ext cx="1455405" cy="1585353"/>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sp>
        <p:nvSpPr>
          <p:cNvPr id="7" name="矩形 10"/>
          <p:cNvSpPr>
            <a:spLocks noChangeAspect="1"/>
          </p:cNvSpPr>
          <p:nvPr/>
        </p:nvSpPr>
        <p:spPr>
          <a:xfrm>
            <a:off x="4957306" y="1109324"/>
            <a:ext cx="1455405" cy="1585353"/>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grpSp>
        <p:nvGrpSpPr>
          <p:cNvPr id="18" name="组合 17"/>
          <p:cNvGrpSpPr/>
          <p:nvPr/>
        </p:nvGrpSpPr>
        <p:grpSpPr>
          <a:xfrm>
            <a:off x="3038470" y="2903142"/>
            <a:ext cx="1677546" cy="1828848"/>
            <a:chOff x="3203848" y="2687118"/>
            <a:chExt cx="1677546" cy="1828848"/>
          </a:xfrm>
        </p:grpSpPr>
        <p:sp>
          <p:nvSpPr>
            <p:cNvPr id="5" name="矩形 10"/>
            <p:cNvSpPr>
              <a:spLocks noChangeAspect="1"/>
            </p:cNvSpPr>
            <p:nvPr/>
          </p:nvSpPr>
          <p:spPr>
            <a:xfrm>
              <a:off x="3203848" y="2687118"/>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7" name="矩形 10"/>
            <p:cNvSpPr>
              <a:spLocks noChangeAspect="1"/>
            </p:cNvSpPr>
            <p:nvPr/>
          </p:nvSpPr>
          <p:spPr>
            <a:xfrm>
              <a:off x="3306283" y="2798792"/>
              <a:ext cx="1472676" cy="160550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3"/>
              <a:stretch>
                <a:fillRect/>
              </a:stretch>
            </a:blip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grpSp>
      <p:sp>
        <p:nvSpPr>
          <p:cNvPr id="11" name="矩形 10"/>
          <p:cNvSpPr/>
          <p:nvPr/>
        </p:nvSpPr>
        <p:spPr>
          <a:xfrm>
            <a:off x="2390398" y="2571750"/>
            <a:ext cx="924708" cy="1008112"/>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00B050"/>
          </a:solidFill>
          <a:ln w="15875">
            <a:gradFill>
              <a:gsLst>
                <a:gs pos="50000">
                  <a:schemeClr val="accent1">
                    <a:lumMod val="60000"/>
                    <a:lumOff val="40000"/>
                  </a:schemeClr>
                </a:gs>
                <a:gs pos="100000">
                  <a:schemeClr val="accent1">
                    <a:lumMod val="75000"/>
                  </a:schemeClr>
                </a:gs>
                <a:gs pos="0">
                  <a:schemeClr val="accent1">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600" b="1" dirty="0">
                <a:solidFill>
                  <a:prstClr val="white"/>
                </a:solidFill>
                <a:latin typeface="Impact" panose="020B0806030902050204" pitchFamily="34" charset="0"/>
              </a:rPr>
              <a:t>董事长</a:t>
            </a:r>
          </a:p>
        </p:txBody>
      </p:sp>
      <p:grpSp>
        <p:nvGrpSpPr>
          <p:cNvPr id="16" name="组合 15"/>
          <p:cNvGrpSpPr/>
          <p:nvPr/>
        </p:nvGrpSpPr>
        <p:grpSpPr>
          <a:xfrm>
            <a:off x="4283968" y="987574"/>
            <a:ext cx="1677546" cy="1828848"/>
            <a:chOff x="4243468" y="1030934"/>
            <a:chExt cx="1677546" cy="1828848"/>
          </a:xfrm>
        </p:grpSpPr>
        <p:sp>
          <p:nvSpPr>
            <p:cNvPr id="9" name="矩形 10"/>
            <p:cNvSpPr>
              <a:spLocks noChangeAspect="1"/>
            </p:cNvSpPr>
            <p:nvPr/>
          </p:nvSpPr>
          <p:spPr>
            <a:xfrm>
              <a:off x="4243468" y="1030934"/>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5" name="矩形 10"/>
            <p:cNvSpPr>
              <a:spLocks noChangeAspect="1"/>
            </p:cNvSpPr>
            <p:nvPr/>
          </p:nvSpPr>
          <p:spPr>
            <a:xfrm>
              <a:off x="4345903" y="1142608"/>
              <a:ext cx="1472676" cy="160550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blipFill>
              <a:blip r:embed="rId4"/>
              <a:stretch>
                <a:fillRect/>
              </a:stretch>
            </a:blip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grpSp>
      <p:sp>
        <p:nvSpPr>
          <p:cNvPr id="12" name="矩形 10"/>
          <p:cNvSpPr/>
          <p:nvPr/>
        </p:nvSpPr>
        <p:spPr>
          <a:xfrm>
            <a:off x="5717286" y="2024337"/>
            <a:ext cx="924708" cy="1008112"/>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00B050"/>
          </a:solidFill>
          <a:ln w="15875">
            <a:gradFill>
              <a:gsLst>
                <a:gs pos="50000">
                  <a:schemeClr val="accent1">
                    <a:lumMod val="60000"/>
                    <a:lumOff val="40000"/>
                  </a:schemeClr>
                </a:gs>
                <a:gs pos="100000">
                  <a:schemeClr val="accent1">
                    <a:lumMod val="75000"/>
                  </a:schemeClr>
                </a:gs>
                <a:gs pos="0">
                  <a:schemeClr val="accent1">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600" b="1" dirty="0">
                <a:solidFill>
                  <a:prstClr val="white"/>
                </a:solidFill>
                <a:latin typeface="Impact" panose="020B0806030902050204" pitchFamily="34" charset="0"/>
              </a:rPr>
              <a:t>总裁</a:t>
            </a:r>
          </a:p>
        </p:txBody>
      </p:sp>
      <p:sp>
        <p:nvSpPr>
          <p:cNvPr id="13" name="TextBox 12"/>
          <p:cNvSpPr txBox="1"/>
          <p:nvPr/>
        </p:nvSpPr>
        <p:spPr>
          <a:xfrm>
            <a:off x="400988" y="987593"/>
            <a:ext cx="3666956" cy="1361911"/>
          </a:xfrm>
          <a:prstGeom prst="rect">
            <a:avLst/>
          </a:prstGeom>
          <a:noFill/>
        </p:spPr>
        <p:txBody>
          <a:bodyPr wrap="square" rtlCol="0">
            <a:spAutoFit/>
          </a:bodyPr>
          <a:lstStyle/>
          <a:p>
            <a:pPr>
              <a:lnSpc>
                <a:spcPct val="150000"/>
              </a:lnSpc>
            </a:pPr>
            <a:r>
              <a:rPr lang="zh-CN" altLang="en-US" sz="1100" dirty="0">
                <a:solidFill>
                  <a:schemeClr val="bg1">
                    <a:lumMod val="50000"/>
                  </a:schemeClr>
                </a:solidFill>
              </a:rPr>
              <a:t>长江工商学院研究生，有十余年行业经验，是某领域领军人物</a:t>
            </a:r>
            <a:r>
              <a:rPr lang="en-US" altLang="zh-CN" sz="1100" dirty="0">
                <a:solidFill>
                  <a:schemeClr val="bg1">
                    <a:lumMod val="50000"/>
                  </a:schemeClr>
                </a:solidFill>
              </a:rPr>
              <a:t>.1992</a:t>
            </a:r>
            <a:r>
              <a:rPr lang="zh-CN" altLang="en-US" sz="1100" dirty="0">
                <a:solidFill>
                  <a:schemeClr val="bg1">
                    <a:lumMod val="50000"/>
                  </a:schemeClr>
                </a:solidFill>
              </a:rPr>
              <a:t>年在某公司担任中层管理；</a:t>
            </a:r>
            <a:r>
              <a:rPr lang="en-US" altLang="zh-CN" sz="1100" dirty="0">
                <a:solidFill>
                  <a:schemeClr val="bg1">
                    <a:lumMod val="50000"/>
                  </a:schemeClr>
                </a:solidFill>
              </a:rPr>
              <a:t>2003</a:t>
            </a:r>
            <a:r>
              <a:rPr lang="zh-CN" altLang="en-US" sz="1100" dirty="0">
                <a:solidFill>
                  <a:schemeClr val="bg1">
                    <a:lumMod val="50000"/>
                  </a:schemeClr>
                </a:solidFill>
              </a:rPr>
              <a:t>年任某公司执</a:t>
            </a:r>
            <a:r>
              <a:rPr lang="en-US" altLang="zh-CN" sz="1100" dirty="0">
                <a:solidFill>
                  <a:schemeClr val="bg1">
                    <a:lumMod val="50000"/>
                  </a:schemeClr>
                </a:solidFill>
              </a:rPr>
              <a:t>COO ; 2007</a:t>
            </a:r>
            <a:r>
              <a:rPr lang="zh-CN" altLang="en-US" sz="1100" dirty="0">
                <a:solidFill>
                  <a:schemeClr val="bg1">
                    <a:lumMod val="50000"/>
                  </a:schemeClr>
                </a:solidFill>
              </a:rPr>
              <a:t>年担任某公司执行总裁。曾于</a:t>
            </a:r>
            <a:r>
              <a:rPr lang="en-US" altLang="zh-CN" sz="1100" dirty="0">
                <a:solidFill>
                  <a:schemeClr val="bg1">
                    <a:lumMod val="50000"/>
                  </a:schemeClr>
                </a:solidFill>
              </a:rPr>
              <a:t>2006</a:t>
            </a:r>
            <a:r>
              <a:rPr lang="zh-CN" altLang="en-US" sz="1100" dirty="0">
                <a:solidFill>
                  <a:schemeClr val="bg1">
                    <a:lumMod val="50000"/>
                  </a:schemeClr>
                </a:solidFill>
              </a:rPr>
              <a:t>年，</a:t>
            </a:r>
            <a:r>
              <a:rPr lang="en-US" altLang="zh-CN" sz="1100" dirty="0">
                <a:solidFill>
                  <a:schemeClr val="bg1">
                    <a:lumMod val="50000"/>
                  </a:schemeClr>
                </a:solidFill>
              </a:rPr>
              <a:t>2008</a:t>
            </a:r>
            <a:r>
              <a:rPr lang="zh-CN" altLang="en-US" sz="1100" dirty="0">
                <a:solidFill>
                  <a:schemeClr val="bg1">
                    <a:lumMod val="50000"/>
                  </a:schemeClr>
                </a:solidFill>
              </a:rPr>
              <a:t>年、</a:t>
            </a:r>
            <a:r>
              <a:rPr lang="en-US" altLang="zh-CN" sz="1100" dirty="0">
                <a:solidFill>
                  <a:schemeClr val="bg1">
                    <a:lumMod val="50000"/>
                  </a:schemeClr>
                </a:solidFill>
              </a:rPr>
              <a:t>2012</a:t>
            </a:r>
            <a:r>
              <a:rPr lang="zh-CN" altLang="en-US" sz="1100" dirty="0">
                <a:solidFill>
                  <a:schemeClr val="bg1">
                    <a:lumMod val="50000"/>
                  </a:schemeClr>
                </a:solidFill>
              </a:rPr>
              <a:t>年分别获得熊猫奖项。后面还司以填写你的文字后面还可以填写你的文字</a:t>
            </a:r>
            <a:r>
              <a:rPr lang="en-US" altLang="zh-CN" sz="1100" dirty="0">
                <a:solidFill>
                  <a:schemeClr val="bg1">
                    <a:lumMod val="50000"/>
                  </a:schemeClr>
                </a:solidFill>
              </a:rPr>
              <a:t>……</a:t>
            </a:r>
            <a:endParaRPr lang="zh-CN" altLang="en-US" sz="1100" dirty="0">
              <a:solidFill>
                <a:schemeClr val="bg1">
                  <a:lumMod val="50000"/>
                </a:schemeClr>
              </a:solidFill>
            </a:endParaRPr>
          </a:p>
        </p:txBody>
      </p:sp>
      <p:sp>
        <p:nvSpPr>
          <p:cNvPr id="14" name="TextBox 13"/>
          <p:cNvSpPr txBox="1"/>
          <p:nvPr/>
        </p:nvSpPr>
        <p:spPr>
          <a:xfrm>
            <a:off x="5076056" y="3219841"/>
            <a:ext cx="3666956" cy="1361911"/>
          </a:xfrm>
          <a:prstGeom prst="rect">
            <a:avLst/>
          </a:prstGeom>
          <a:noFill/>
        </p:spPr>
        <p:txBody>
          <a:bodyPr wrap="square" rtlCol="0">
            <a:spAutoFit/>
          </a:bodyPr>
          <a:lstStyle/>
          <a:p>
            <a:pPr>
              <a:lnSpc>
                <a:spcPct val="150000"/>
              </a:lnSpc>
            </a:pPr>
            <a:r>
              <a:rPr lang="zh-CN" altLang="en-US" sz="1100" dirty="0">
                <a:solidFill>
                  <a:schemeClr val="bg1">
                    <a:lumMod val="50000"/>
                  </a:schemeClr>
                </a:solidFill>
              </a:rPr>
              <a:t>长江工商学院研究生，有十余年行业经验，是某领域领军人物</a:t>
            </a:r>
            <a:r>
              <a:rPr lang="en-US" altLang="zh-CN" sz="1100" dirty="0">
                <a:solidFill>
                  <a:schemeClr val="bg1">
                    <a:lumMod val="50000"/>
                  </a:schemeClr>
                </a:solidFill>
              </a:rPr>
              <a:t>.1992</a:t>
            </a:r>
            <a:r>
              <a:rPr lang="zh-CN" altLang="en-US" sz="1100" dirty="0">
                <a:solidFill>
                  <a:schemeClr val="bg1">
                    <a:lumMod val="50000"/>
                  </a:schemeClr>
                </a:solidFill>
              </a:rPr>
              <a:t>年在某公司担任中层管理；</a:t>
            </a:r>
            <a:r>
              <a:rPr lang="en-US" altLang="zh-CN" sz="1100" dirty="0">
                <a:solidFill>
                  <a:schemeClr val="bg1">
                    <a:lumMod val="50000"/>
                  </a:schemeClr>
                </a:solidFill>
              </a:rPr>
              <a:t>2003</a:t>
            </a:r>
            <a:r>
              <a:rPr lang="zh-CN" altLang="en-US" sz="1100" dirty="0">
                <a:solidFill>
                  <a:schemeClr val="bg1">
                    <a:lumMod val="50000"/>
                  </a:schemeClr>
                </a:solidFill>
              </a:rPr>
              <a:t>年任某公司执</a:t>
            </a:r>
            <a:r>
              <a:rPr lang="en-US" altLang="zh-CN" sz="1100" dirty="0">
                <a:solidFill>
                  <a:schemeClr val="bg1">
                    <a:lumMod val="50000"/>
                  </a:schemeClr>
                </a:solidFill>
              </a:rPr>
              <a:t>COO ; 2007</a:t>
            </a:r>
            <a:r>
              <a:rPr lang="zh-CN" altLang="en-US" sz="1100" dirty="0">
                <a:solidFill>
                  <a:schemeClr val="bg1">
                    <a:lumMod val="50000"/>
                  </a:schemeClr>
                </a:solidFill>
              </a:rPr>
              <a:t>年担任某公司执行总裁。曾于</a:t>
            </a:r>
            <a:r>
              <a:rPr lang="en-US" altLang="zh-CN" sz="1100" dirty="0">
                <a:solidFill>
                  <a:schemeClr val="bg1">
                    <a:lumMod val="50000"/>
                  </a:schemeClr>
                </a:solidFill>
              </a:rPr>
              <a:t>2006</a:t>
            </a:r>
            <a:r>
              <a:rPr lang="zh-CN" altLang="en-US" sz="1100" dirty="0">
                <a:solidFill>
                  <a:schemeClr val="bg1">
                    <a:lumMod val="50000"/>
                  </a:schemeClr>
                </a:solidFill>
              </a:rPr>
              <a:t>年，</a:t>
            </a:r>
            <a:r>
              <a:rPr lang="en-US" altLang="zh-CN" sz="1100" dirty="0">
                <a:solidFill>
                  <a:schemeClr val="bg1">
                    <a:lumMod val="50000"/>
                  </a:schemeClr>
                </a:solidFill>
              </a:rPr>
              <a:t>2008</a:t>
            </a:r>
            <a:r>
              <a:rPr lang="zh-CN" altLang="en-US" sz="1100" dirty="0">
                <a:solidFill>
                  <a:schemeClr val="bg1">
                    <a:lumMod val="50000"/>
                  </a:schemeClr>
                </a:solidFill>
              </a:rPr>
              <a:t>年、</a:t>
            </a:r>
            <a:r>
              <a:rPr lang="en-US" altLang="zh-CN" sz="1100" dirty="0">
                <a:solidFill>
                  <a:schemeClr val="bg1">
                    <a:lumMod val="50000"/>
                  </a:schemeClr>
                </a:solidFill>
              </a:rPr>
              <a:t>2012</a:t>
            </a:r>
            <a:r>
              <a:rPr lang="zh-CN" altLang="en-US" sz="1100" dirty="0">
                <a:solidFill>
                  <a:schemeClr val="bg1">
                    <a:lumMod val="50000"/>
                  </a:schemeClr>
                </a:solidFill>
              </a:rPr>
              <a:t>年分别获得熊猫奖项。后面还司以填写你的文字后面还可以填写你的文字</a:t>
            </a:r>
            <a:r>
              <a:rPr lang="en-US" altLang="zh-CN" sz="1100" dirty="0">
                <a:solidFill>
                  <a:schemeClr val="bg1">
                    <a:lumMod val="50000"/>
                  </a:schemeClr>
                </a:solidFill>
              </a:rPr>
              <a:t>……</a:t>
            </a:r>
            <a:endParaRPr lang="zh-CN" altLang="en-US" sz="1100" dirty="0">
              <a:solidFill>
                <a:schemeClr val="bg1">
                  <a:lumMod val="50000"/>
                </a:schemeClr>
              </a:solidFill>
            </a:endParaRPr>
          </a:p>
        </p:txBody>
      </p:sp>
      <p:cxnSp>
        <p:nvCxnSpPr>
          <p:cNvPr id="20" name="直接连接符 19"/>
          <p:cNvCxnSpPr/>
          <p:nvPr/>
        </p:nvCxnSpPr>
        <p:spPr>
          <a:xfrm>
            <a:off x="6909534" y="2816422"/>
            <a:ext cx="1622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11560" y="3291830"/>
            <a:ext cx="1622906"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55576" y="2903142"/>
            <a:ext cx="1152128" cy="369332"/>
          </a:xfrm>
          <a:prstGeom prst="rect">
            <a:avLst/>
          </a:prstGeom>
          <a:noFill/>
        </p:spPr>
        <p:txBody>
          <a:bodyPr wrap="square" rtlCol="0">
            <a:spAutoFit/>
          </a:bodyPr>
          <a:lstStyle/>
          <a:p>
            <a:pPr algn="ctr"/>
            <a:r>
              <a:rPr lang="zh-CN" altLang="en-US" dirty="0">
                <a:solidFill>
                  <a:schemeClr val="tx1">
                    <a:lumMod val="75000"/>
                    <a:lumOff val="25000"/>
                  </a:schemeClr>
                </a:solidFill>
              </a:rPr>
              <a:t>代用名</a:t>
            </a:r>
          </a:p>
        </p:txBody>
      </p:sp>
      <p:sp>
        <p:nvSpPr>
          <p:cNvPr id="23" name="TextBox 22"/>
          <p:cNvSpPr txBox="1"/>
          <p:nvPr/>
        </p:nvSpPr>
        <p:spPr>
          <a:xfrm>
            <a:off x="7144923" y="2427734"/>
            <a:ext cx="1152128" cy="369332"/>
          </a:xfrm>
          <a:prstGeom prst="rect">
            <a:avLst/>
          </a:prstGeom>
          <a:noFill/>
        </p:spPr>
        <p:txBody>
          <a:bodyPr wrap="square" rtlCol="0">
            <a:spAutoFit/>
          </a:bodyPr>
          <a:lstStyle/>
          <a:p>
            <a:pPr algn="ctr"/>
            <a:r>
              <a:rPr lang="zh-CN" altLang="en-US" dirty="0">
                <a:solidFill>
                  <a:schemeClr val="tx1">
                    <a:lumMod val="75000"/>
                    <a:lumOff val="25000"/>
                  </a:schemeClr>
                </a:solidFill>
              </a:rPr>
              <a:t>代用名</a:t>
            </a:r>
          </a:p>
        </p:txBody>
      </p:sp>
    </p:spTree>
    <p:extLst>
      <p:ext uri="{BB962C8B-B14F-4D97-AF65-F5344CB8AC3E}">
        <p14:creationId xmlns:p14="http://schemas.microsoft.com/office/powerpoint/2010/main" val="2406862004"/>
      </p:ext>
    </p:extLst>
  </p:cSld>
  <p:clrMapOvr>
    <a:masterClrMapping/>
  </p:clrMapOvr>
  <p:transition spd="slow" advTm="7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250" fill="hold"/>
                                        <p:tgtEl>
                                          <p:spTgt spid="3"/>
                                        </p:tgtEl>
                                        <p:attrNameLst>
                                          <p:attrName>ppt_w</p:attrName>
                                        </p:attrNameLst>
                                      </p:cBhvr>
                                      <p:tavLst>
                                        <p:tav tm="0">
                                          <p:val>
                                            <p:fltVal val="0"/>
                                          </p:val>
                                        </p:tav>
                                        <p:tav tm="100000">
                                          <p:val>
                                            <p:strVal val="#ppt_w"/>
                                          </p:val>
                                        </p:tav>
                                      </p:tavLst>
                                    </p:anim>
                                    <p:anim calcmode="lin" valueType="num">
                                      <p:cBhvr>
                                        <p:cTn id="13" dur="250" fill="hold"/>
                                        <p:tgtEl>
                                          <p:spTgt spid="3"/>
                                        </p:tgtEl>
                                        <p:attrNameLst>
                                          <p:attrName>ppt_h</p:attrName>
                                        </p:attrNameLst>
                                      </p:cBhvr>
                                      <p:tavLst>
                                        <p:tav tm="0">
                                          <p:val>
                                            <p:fltVal val="0"/>
                                          </p:val>
                                        </p:tav>
                                        <p:tav tm="100000">
                                          <p:val>
                                            <p:strVal val="#ppt_h"/>
                                          </p:val>
                                        </p:tav>
                                      </p:tavLst>
                                    </p:anim>
                                    <p:animEffect transition="in" filter="fade">
                                      <p:cBhvr>
                                        <p:cTn id="14" dur="250"/>
                                        <p:tgtEl>
                                          <p:spTgt spid="3"/>
                                        </p:tgtEl>
                                      </p:cBhvr>
                                    </p:animEffect>
                                  </p:childTnLst>
                                </p:cTn>
                              </p:par>
                              <p:par>
                                <p:cTn id="15" presetID="31" presetClass="entr" presetSubtype="0" fill="hold" grpId="0" nodeType="withEffect">
                                  <p:stCondLst>
                                    <p:cond delay="25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 calcmode="lin" valueType="num">
                                      <p:cBhvr>
                                        <p:cTn id="19" dur="500" fill="hold"/>
                                        <p:tgtEl>
                                          <p:spTgt spid="11"/>
                                        </p:tgtEl>
                                        <p:attrNameLst>
                                          <p:attrName>style.rotation</p:attrName>
                                        </p:attrNameLst>
                                      </p:cBhvr>
                                      <p:tavLst>
                                        <p:tav tm="0">
                                          <p:val>
                                            <p:fltVal val="90"/>
                                          </p:val>
                                        </p:tav>
                                        <p:tav tm="100000">
                                          <p:val>
                                            <p:fltVal val="0"/>
                                          </p:val>
                                        </p:tav>
                                      </p:tavLst>
                                    </p:anim>
                                    <p:animEffect transition="in" filter="fade">
                                      <p:cBhvr>
                                        <p:cTn id="20" dur="500"/>
                                        <p:tgtEl>
                                          <p:spTgt spid="11"/>
                                        </p:tgtEl>
                                      </p:cBhvr>
                                    </p:animEffect>
                                  </p:childTnLst>
                                </p:cTn>
                              </p:par>
                              <p:par>
                                <p:cTn id="21" presetID="22" presetClass="entr" presetSubtype="2" fill="hold" grpId="0" nodeType="withEffect">
                                  <p:stCondLst>
                                    <p:cond delay="25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22" presetClass="entr" presetSubtype="2" fill="hold" nodeType="withEffect">
                                  <p:stCondLst>
                                    <p:cond delay="250"/>
                                  </p:stCondLst>
                                  <p:childTnLst>
                                    <p:set>
                                      <p:cBhvr>
                                        <p:cTn id="25" dur="1" fill="hold">
                                          <p:stCondLst>
                                            <p:cond delay="0"/>
                                          </p:stCondLst>
                                        </p:cTn>
                                        <p:tgtEl>
                                          <p:spTgt spid="21"/>
                                        </p:tgtEl>
                                        <p:attrNameLst>
                                          <p:attrName>style.visibility</p:attrName>
                                        </p:attrNameLst>
                                      </p:cBhvr>
                                      <p:to>
                                        <p:strVal val="visible"/>
                                      </p:to>
                                    </p:set>
                                    <p:animEffect transition="in" filter="wipe(right)">
                                      <p:cBhvr>
                                        <p:cTn id="26" dur="500"/>
                                        <p:tgtEl>
                                          <p:spTgt spid="21"/>
                                        </p:tgtEl>
                                      </p:cBhvr>
                                    </p:animEffect>
                                  </p:childTnLst>
                                </p:cTn>
                              </p:par>
                            </p:childTnLst>
                          </p:cTn>
                        </p:par>
                        <p:par>
                          <p:cTn id="27" fill="hold">
                            <p:stCondLst>
                              <p:cond delay="750"/>
                            </p:stCondLst>
                            <p:childTnLst>
                              <p:par>
                                <p:cTn id="28" presetID="42"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anim calcmode="lin" valueType="num">
                                      <p:cBhvr>
                                        <p:cTn id="31" dur="500" fill="hold"/>
                                        <p:tgtEl>
                                          <p:spTgt spid="16"/>
                                        </p:tgtEl>
                                        <p:attrNameLst>
                                          <p:attrName>ppt_x</p:attrName>
                                        </p:attrNameLst>
                                      </p:cBhvr>
                                      <p:tavLst>
                                        <p:tav tm="0">
                                          <p:val>
                                            <p:strVal val="#ppt_x"/>
                                          </p:val>
                                        </p:tav>
                                        <p:tav tm="100000">
                                          <p:val>
                                            <p:strVal val="#ppt_x"/>
                                          </p:val>
                                        </p:tav>
                                      </p:tavLst>
                                    </p:anim>
                                    <p:anim calcmode="lin" valueType="num">
                                      <p:cBhvr>
                                        <p:cTn id="32" dur="500" fill="hold"/>
                                        <p:tgtEl>
                                          <p:spTgt spid="16"/>
                                        </p:tgtEl>
                                        <p:attrNameLst>
                                          <p:attrName>ppt_y</p:attrName>
                                        </p:attrNameLst>
                                      </p:cBhvr>
                                      <p:tavLst>
                                        <p:tav tm="0">
                                          <p:val>
                                            <p:strVal val="#ppt_y+.1"/>
                                          </p:val>
                                        </p:tav>
                                        <p:tav tm="100000">
                                          <p:val>
                                            <p:strVal val="#ppt_y"/>
                                          </p:val>
                                        </p:tav>
                                      </p:tavLst>
                                    </p:anim>
                                  </p:childTnLst>
                                </p:cTn>
                              </p:par>
                              <p:par>
                                <p:cTn id="33" presetID="53" presetClass="entr" presetSubtype="16" fill="hold" grpId="0" nodeType="withEffect">
                                  <p:stCondLst>
                                    <p:cond delay="250"/>
                                  </p:stCondLst>
                                  <p:childTnLst>
                                    <p:set>
                                      <p:cBhvr>
                                        <p:cTn id="34" dur="1" fill="hold">
                                          <p:stCondLst>
                                            <p:cond delay="0"/>
                                          </p:stCondLst>
                                        </p:cTn>
                                        <p:tgtEl>
                                          <p:spTgt spid="7"/>
                                        </p:tgtEl>
                                        <p:attrNameLst>
                                          <p:attrName>style.visibility</p:attrName>
                                        </p:attrNameLst>
                                      </p:cBhvr>
                                      <p:to>
                                        <p:strVal val="visible"/>
                                      </p:to>
                                    </p:set>
                                    <p:anim calcmode="lin" valueType="num">
                                      <p:cBhvr>
                                        <p:cTn id="35" dur="250" fill="hold"/>
                                        <p:tgtEl>
                                          <p:spTgt spid="7"/>
                                        </p:tgtEl>
                                        <p:attrNameLst>
                                          <p:attrName>ppt_w</p:attrName>
                                        </p:attrNameLst>
                                      </p:cBhvr>
                                      <p:tavLst>
                                        <p:tav tm="0">
                                          <p:val>
                                            <p:fltVal val="0"/>
                                          </p:val>
                                        </p:tav>
                                        <p:tav tm="100000">
                                          <p:val>
                                            <p:strVal val="#ppt_w"/>
                                          </p:val>
                                        </p:tav>
                                      </p:tavLst>
                                    </p:anim>
                                    <p:anim calcmode="lin" valueType="num">
                                      <p:cBhvr>
                                        <p:cTn id="36" dur="250" fill="hold"/>
                                        <p:tgtEl>
                                          <p:spTgt spid="7"/>
                                        </p:tgtEl>
                                        <p:attrNameLst>
                                          <p:attrName>ppt_h</p:attrName>
                                        </p:attrNameLst>
                                      </p:cBhvr>
                                      <p:tavLst>
                                        <p:tav tm="0">
                                          <p:val>
                                            <p:fltVal val="0"/>
                                          </p:val>
                                        </p:tav>
                                        <p:tav tm="100000">
                                          <p:val>
                                            <p:strVal val="#ppt_h"/>
                                          </p:val>
                                        </p:tav>
                                      </p:tavLst>
                                    </p:anim>
                                    <p:animEffect transition="in" filter="fade">
                                      <p:cBhvr>
                                        <p:cTn id="37" dur="250"/>
                                        <p:tgtEl>
                                          <p:spTgt spid="7"/>
                                        </p:tgtEl>
                                      </p:cBhvr>
                                    </p:animEffect>
                                  </p:childTnLst>
                                </p:cTn>
                              </p:par>
                              <p:par>
                                <p:cTn id="38" presetID="31" presetClass="entr" presetSubtype="0" fill="hold" grpId="0" nodeType="withEffect">
                                  <p:stCondLst>
                                    <p:cond delay="25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fltVal val="0"/>
                                          </p:val>
                                        </p:tav>
                                        <p:tav tm="100000">
                                          <p:val>
                                            <p:strVal val="#ppt_h"/>
                                          </p:val>
                                        </p:tav>
                                      </p:tavLst>
                                    </p:anim>
                                    <p:anim calcmode="lin" valueType="num">
                                      <p:cBhvr>
                                        <p:cTn id="42" dur="500" fill="hold"/>
                                        <p:tgtEl>
                                          <p:spTgt spid="12"/>
                                        </p:tgtEl>
                                        <p:attrNameLst>
                                          <p:attrName>style.rotation</p:attrName>
                                        </p:attrNameLst>
                                      </p:cBhvr>
                                      <p:tavLst>
                                        <p:tav tm="0">
                                          <p:val>
                                            <p:fltVal val="90"/>
                                          </p:val>
                                        </p:tav>
                                        <p:tav tm="100000">
                                          <p:val>
                                            <p:fltVal val="0"/>
                                          </p:val>
                                        </p:tav>
                                      </p:tavLst>
                                    </p:anim>
                                    <p:animEffect transition="in" filter="fade">
                                      <p:cBhvr>
                                        <p:cTn id="43" dur="500"/>
                                        <p:tgtEl>
                                          <p:spTgt spid="12"/>
                                        </p:tgtEl>
                                      </p:cBhvr>
                                    </p:animEffect>
                                  </p:childTnLst>
                                </p:cTn>
                              </p:par>
                              <p:par>
                                <p:cTn id="44" presetID="22" presetClass="entr" presetSubtype="8" fill="hold" grpId="0" nodeType="withEffect">
                                  <p:stCondLst>
                                    <p:cond delay="25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par>
                                <p:cTn id="47" presetID="22" presetClass="entr" presetSubtype="8" fill="hold" nodeType="withEffect">
                                  <p:stCondLst>
                                    <p:cond delay="250"/>
                                  </p:stCondLst>
                                  <p:childTnLst>
                                    <p:set>
                                      <p:cBhvr>
                                        <p:cTn id="48" dur="1" fill="hold">
                                          <p:stCondLst>
                                            <p:cond delay="0"/>
                                          </p:stCondLst>
                                        </p:cTn>
                                        <p:tgtEl>
                                          <p:spTgt spid="20"/>
                                        </p:tgtEl>
                                        <p:attrNameLst>
                                          <p:attrName>style.visibility</p:attrName>
                                        </p:attrNameLst>
                                      </p:cBhvr>
                                      <p:to>
                                        <p:strVal val="visible"/>
                                      </p:to>
                                    </p:set>
                                    <p:animEffect transition="in" filter="wipe(left)">
                                      <p:cBhvr>
                                        <p:cTn id="49" dur="500"/>
                                        <p:tgtEl>
                                          <p:spTgt spid="20"/>
                                        </p:tgtEl>
                                      </p:cBhvr>
                                    </p:animEffect>
                                  </p:childTnLst>
                                </p:cTn>
                              </p:par>
                            </p:childTnLst>
                          </p:cTn>
                        </p:par>
                        <p:par>
                          <p:cTn id="50" fill="hold">
                            <p:stCondLst>
                              <p:cond delay="1500"/>
                            </p:stCondLst>
                            <p:childTnLst>
                              <p:par>
                                <p:cTn id="51" presetID="2" presetClass="entr" presetSubtype="3" fill="hold" grpId="0" nodeType="afterEffect">
                                  <p:stCondLst>
                                    <p:cond delay="0"/>
                                  </p:stCondLst>
                                  <p:iterate type="lt">
                                    <p:tmPct val="10000"/>
                                  </p:iterate>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250" fill="hold"/>
                                        <p:tgtEl>
                                          <p:spTgt spid="13"/>
                                        </p:tgtEl>
                                        <p:attrNameLst>
                                          <p:attrName>ppt_x</p:attrName>
                                        </p:attrNameLst>
                                      </p:cBhvr>
                                      <p:tavLst>
                                        <p:tav tm="0">
                                          <p:val>
                                            <p:strVal val="1+#ppt_w/2"/>
                                          </p:val>
                                        </p:tav>
                                        <p:tav tm="100000">
                                          <p:val>
                                            <p:strVal val="#ppt_x"/>
                                          </p:val>
                                        </p:tav>
                                      </p:tavLst>
                                    </p:anim>
                                    <p:anim calcmode="lin" valueType="num">
                                      <p:cBhvr additive="base">
                                        <p:cTn id="54" dur="250" fill="hold"/>
                                        <p:tgtEl>
                                          <p:spTgt spid="13"/>
                                        </p:tgtEl>
                                        <p:attrNameLst>
                                          <p:attrName>ppt_y</p:attrName>
                                        </p:attrNameLst>
                                      </p:cBhvr>
                                      <p:tavLst>
                                        <p:tav tm="0">
                                          <p:val>
                                            <p:strVal val="0-#ppt_h/2"/>
                                          </p:val>
                                        </p:tav>
                                        <p:tav tm="100000">
                                          <p:val>
                                            <p:strVal val="#ppt_y"/>
                                          </p:val>
                                        </p:tav>
                                      </p:tavLst>
                                    </p:anim>
                                  </p:childTnLst>
                                </p:cTn>
                              </p:par>
                              <p:par>
                                <p:cTn id="55" presetID="2" presetClass="entr" presetSubtype="6" fill="hold" grpId="0" nodeType="withEffect">
                                  <p:stCondLst>
                                    <p:cond delay="0"/>
                                  </p:stCondLst>
                                  <p:iterate type="lt">
                                    <p:tmPct val="10000"/>
                                  </p:iterate>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250" fill="hold"/>
                                        <p:tgtEl>
                                          <p:spTgt spid="14"/>
                                        </p:tgtEl>
                                        <p:attrNameLst>
                                          <p:attrName>ppt_x</p:attrName>
                                        </p:attrNameLst>
                                      </p:cBhvr>
                                      <p:tavLst>
                                        <p:tav tm="0">
                                          <p:val>
                                            <p:strVal val="1+#ppt_w/2"/>
                                          </p:val>
                                        </p:tav>
                                        <p:tav tm="100000">
                                          <p:val>
                                            <p:strVal val="#ppt_x"/>
                                          </p:val>
                                        </p:tav>
                                      </p:tavLst>
                                    </p:anim>
                                    <p:anim calcmode="lin" valueType="num">
                                      <p:cBhvr additive="base">
                                        <p:cTn id="58"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1" grpId="0" animBg="1"/>
      <p:bldP spid="12" grpId="0" animBg="1"/>
      <p:bldP spid="13" grpId="0"/>
      <p:bldP spid="14" grpId="0"/>
      <p:bldP spid="22"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2000" dirty="0">
                <a:solidFill>
                  <a:prstClr val="black">
                    <a:lumMod val="65000"/>
                    <a:lumOff val="35000"/>
                  </a:prstClr>
                </a:solidFill>
              </a:rPr>
              <a:t>项目成员</a:t>
            </a:r>
            <a:r>
              <a:rPr lang="en-US" altLang="zh-CN" sz="1200" dirty="0">
                <a:solidFill>
                  <a:prstClr val="black">
                    <a:lumMod val="65000"/>
                    <a:lumOff val="35000"/>
                  </a:prstClr>
                </a:solidFill>
              </a:rPr>
              <a:t>(Project Member)</a:t>
            </a:r>
            <a:endParaRPr lang="zh-CN" altLang="en-US" dirty="0"/>
          </a:p>
        </p:txBody>
      </p:sp>
      <p:sp>
        <p:nvSpPr>
          <p:cNvPr id="4" name="TextBox 3"/>
          <p:cNvSpPr txBox="1"/>
          <p:nvPr/>
        </p:nvSpPr>
        <p:spPr>
          <a:xfrm>
            <a:off x="899604" y="3867895"/>
            <a:ext cx="1512167" cy="131112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708" tIns="50853" rIns="101708" bIns="50853">
            <a:noAutofit/>
          </a:bodyPr>
          <a:lstStyle>
            <a:defPPr>
              <a:defRPr lang="zh-CN"/>
            </a:defPPr>
            <a:lvl1pPr fontAlgn="base">
              <a:lnSpc>
                <a:spcPct val="110000"/>
              </a:lnSpc>
              <a:spcBef>
                <a:spcPct val="0"/>
              </a:spcBef>
              <a:spcAft>
                <a:spcPct val="0"/>
              </a:spcAft>
              <a:defRPr sz="1200">
                <a:solidFill>
                  <a:prstClr val="black">
                    <a:lumMod val="50000"/>
                    <a:lumOff val="50000"/>
                  </a:prstClr>
                </a:solidFill>
                <a:latin typeface="Arial"/>
                <a:cs typeface="+mn-ea"/>
              </a:defRPr>
            </a:lvl1pPr>
          </a:lstStyle>
          <a:p>
            <a:r>
              <a:rPr lang="zh-CN" altLang="en-US" sz="1100" dirty="0"/>
              <a:t>点击输人简要文字介绍，文字内容需概括精炼。不用多余的文字修饰，言简意赅的说明分项内容</a:t>
            </a:r>
            <a:r>
              <a:rPr lang="en-US" altLang="zh-CN" sz="1100" dirty="0"/>
              <a:t>……</a:t>
            </a:r>
            <a:endParaRPr lang="zh-CN" altLang="en-US" sz="1100" dirty="0"/>
          </a:p>
        </p:txBody>
      </p:sp>
      <p:sp>
        <p:nvSpPr>
          <p:cNvPr id="40" name="TextBox 39"/>
          <p:cNvSpPr txBox="1"/>
          <p:nvPr/>
        </p:nvSpPr>
        <p:spPr>
          <a:xfrm>
            <a:off x="2879816" y="3848522"/>
            <a:ext cx="1512167" cy="102335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708" tIns="50853" rIns="101708" bIns="50853">
            <a:noAutofit/>
          </a:bodyPr>
          <a:lstStyle>
            <a:defPPr>
              <a:defRPr lang="zh-CN"/>
            </a:defPPr>
            <a:lvl1pPr fontAlgn="base">
              <a:lnSpc>
                <a:spcPct val="110000"/>
              </a:lnSpc>
              <a:spcBef>
                <a:spcPct val="0"/>
              </a:spcBef>
              <a:spcAft>
                <a:spcPct val="0"/>
              </a:spcAft>
              <a:defRPr sz="1100">
                <a:solidFill>
                  <a:prstClr val="black">
                    <a:lumMod val="50000"/>
                    <a:lumOff val="50000"/>
                  </a:prstClr>
                </a:solidFill>
                <a:latin typeface="Arial"/>
                <a:cs typeface="+mn-ea"/>
              </a:defRPr>
            </a:lvl1pPr>
          </a:lstStyle>
          <a:p>
            <a:r>
              <a:rPr lang="zh-CN" altLang="en-US" dirty="0"/>
              <a:t>点击输人简要文字介绍，文字内容需概括精炼。不用多余的文字修饰，言简意赅的说明分项内容</a:t>
            </a:r>
            <a:r>
              <a:rPr lang="en-US" altLang="zh-CN" dirty="0"/>
              <a:t>……</a:t>
            </a:r>
            <a:endParaRPr lang="zh-CN" altLang="en-US" dirty="0"/>
          </a:p>
        </p:txBody>
      </p:sp>
      <p:sp>
        <p:nvSpPr>
          <p:cNvPr id="41" name="TextBox 40"/>
          <p:cNvSpPr txBox="1"/>
          <p:nvPr/>
        </p:nvSpPr>
        <p:spPr>
          <a:xfrm>
            <a:off x="4824037" y="3848522"/>
            <a:ext cx="1512167" cy="102335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708" tIns="50853" rIns="101708" bIns="50853">
            <a:noAutofit/>
          </a:bodyPr>
          <a:lstStyle>
            <a:defPPr>
              <a:defRPr lang="zh-CN"/>
            </a:defPPr>
            <a:lvl1pPr fontAlgn="base">
              <a:lnSpc>
                <a:spcPct val="110000"/>
              </a:lnSpc>
              <a:spcBef>
                <a:spcPct val="0"/>
              </a:spcBef>
              <a:spcAft>
                <a:spcPct val="0"/>
              </a:spcAft>
              <a:defRPr sz="1100">
                <a:solidFill>
                  <a:prstClr val="black">
                    <a:lumMod val="50000"/>
                    <a:lumOff val="50000"/>
                  </a:prstClr>
                </a:solidFill>
                <a:latin typeface="Arial"/>
                <a:cs typeface="+mn-ea"/>
              </a:defRPr>
            </a:lvl1pPr>
          </a:lstStyle>
          <a:p>
            <a:r>
              <a:rPr lang="zh-CN" altLang="en-US" dirty="0"/>
              <a:t>点击输人简要文字介绍，文字内容需概括精炼。不用多余的文字修饰，言简意赅的说明分项内容</a:t>
            </a:r>
            <a:r>
              <a:rPr lang="en-US" altLang="zh-CN" dirty="0"/>
              <a:t>……</a:t>
            </a:r>
            <a:endParaRPr lang="zh-CN" altLang="en-US" dirty="0"/>
          </a:p>
        </p:txBody>
      </p:sp>
      <p:sp>
        <p:nvSpPr>
          <p:cNvPr id="42" name="TextBox 41"/>
          <p:cNvSpPr txBox="1"/>
          <p:nvPr/>
        </p:nvSpPr>
        <p:spPr>
          <a:xfrm>
            <a:off x="6768248" y="3833774"/>
            <a:ext cx="1512167" cy="102335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708" tIns="50853" rIns="101708" bIns="50853">
            <a:noAutofit/>
          </a:bodyPr>
          <a:lstStyle>
            <a:defPPr>
              <a:defRPr lang="zh-CN"/>
            </a:defPPr>
            <a:lvl1pPr fontAlgn="base">
              <a:lnSpc>
                <a:spcPct val="110000"/>
              </a:lnSpc>
              <a:spcBef>
                <a:spcPct val="0"/>
              </a:spcBef>
              <a:spcAft>
                <a:spcPct val="0"/>
              </a:spcAft>
              <a:defRPr sz="1100">
                <a:solidFill>
                  <a:prstClr val="black">
                    <a:lumMod val="50000"/>
                    <a:lumOff val="50000"/>
                  </a:prstClr>
                </a:solidFill>
                <a:latin typeface="Arial"/>
                <a:cs typeface="+mn-ea"/>
              </a:defRPr>
            </a:lvl1pPr>
          </a:lstStyle>
          <a:p>
            <a:r>
              <a:rPr lang="zh-CN" altLang="en-US" dirty="0"/>
              <a:t>点击输人简要文字介绍，文字内容需概括精炼。不用多余的文字修饰，言简意赅的说明分项内容</a:t>
            </a:r>
            <a:r>
              <a:rPr lang="en-US" altLang="zh-CN" dirty="0"/>
              <a:t>……</a:t>
            </a:r>
            <a:endParaRPr lang="zh-CN" altLang="en-US" dirty="0"/>
          </a:p>
        </p:txBody>
      </p:sp>
      <p:sp>
        <p:nvSpPr>
          <p:cNvPr id="5" name="TextBox 4"/>
          <p:cNvSpPr txBox="1"/>
          <p:nvPr/>
        </p:nvSpPr>
        <p:spPr>
          <a:xfrm>
            <a:off x="1237123" y="2823061"/>
            <a:ext cx="833823" cy="338554"/>
          </a:xfrm>
          <a:prstGeom prst="rect">
            <a:avLst/>
          </a:prstGeom>
          <a:noFill/>
        </p:spPr>
        <p:txBody>
          <a:bodyPr wrap="square" rtlCol="0">
            <a:spAutoFit/>
          </a:bodyPr>
          <a:lstStyle/>
          <a:p>
            <a:pPr algn="ctr"/>
            <a:r>
              <a:rPr lang="zh-CN" altLang="en-US" sz="1600" b="1" dirty="0">
                <a:solidFill>
                  <a:schemeClr val="tx1">
                    <a:lumMod val="65000"/>
                    <a:lumOff val="35000"/>
                  </a:schemeClr>
                </a:solidFill>
              </a:rPr>
              <a:t>赵姓名</a:t>
            </a:r>
          </a:p>
        </p:txBody>
      </p:sp>
      <p:sp>
        <p:nvSpPr>
          <p:cNvPr id="46" name="TextBox 45"/>
          <p:cNvSpPr txBox="1"/>
          <p:nvPr/>
        </p:nvSpPr>
        <p:spPr>
          <a:xfrm>
            <a:off x="3218988" y="2803960"/>
            <a:ext cx="833823" cy="338554"/>
          </a:xfrm>
          <a:prstGeom prst="rect">
            <a:avLst/>
          </a:prstGeom>
          <a:noFill/>
        </p:spPr>
        <p:txBody>
          <a:bodyPr wrap="square" rtlCol="0">
            <a:spAutoFit/>
          </a:bodyPr>
          <a:lstStyle/>
          <a:p>
            <a:pPr algn="ctr"/>
            <a:r>
              <a:rPr lang="zh-CN" altLang="en-US" sz="1600" b="1" dirty="0">
                <a:solidFill>
                  <a:schemeClr val="tx1">
                    <a:lumMod val="65000"/>
                    <a:lumOff val="35000"/>
                  </a:schemeClr>
                </a:solidFill>
              </a:rPr>
              <a:t>孙姓名</a:t>
            </a:r>
          </a:p>
        </p:txBody>
      </p:sp>
      <p:sp>
        <p:nvSpPr>
          <p:cNvPr id="47" name="TextBox 46"/>
          <p:cNvSpPr txBox="1"/>
          <p:nvPr/>
        </p:nvSpPr>
        <p:spPr>
          <a:xfrm>
            <a:off x="5163209" y="2803960"/>
            <a:ext cx="833823" cy="338554"/>
          </a:xfrm>
          <a:prstGeom prst="rect">
            <a:avLst/>
          </a:prstGeom>
          <a:noFill/>
        </p:spPr>
        <p:txBody>
          <a:bodyPr wrap="square" rtlCol="0">
            <a:spAutoFit/>
          </a:bodyPr>
          <a:lstStyle/>
          <a:p>
            <a:pPr algn="ctr"/>
            <a:r>
              <a:rPr lang="zh-CN" altLang="en-US" sz="1600" b="1" dirty="0">
                <a:solidFill>
                  <a:schemeClr val="tx1">
                    <a:lumMod val="65000"/>
                    <a:lumOff val="35000"/>
                  </a:schemeClr>
                </a:solidFill>
              </a:rPr>
              <a:t>李姓名</a:t>
            </a:r>
          </a:p>
        </p:txBody>
      </p:sp>
      <p:sp>
        <p:nvSpPr>
          <p:cNvPr id="48" name="TextBox 47"/>
          <p:cNvSpPr txBox="1"/>
          <p:nvPr/>
        </p:nvSpPr>
        <p:spPr>
          <a:xfrm>
            <a:off x="7107420" y="2803960"/>
            <a:ext cx="833823" cy="338554"/>
          </a:xfrm>
          <a:prstGeom prst="rect">
            <a:avLst/>
          </a:prstGeom>
          <a:noFill/>
        </p:spPr>
        <p:txBody>
          <a:bodyPr wrap="square" rtlCol="0">
            <a:spAutoFit/>
          </a:bodyPr>
          <a:lstStyle/>
          <a:p>
            <a:pPr algn="ctr"/>
            <a:r>
              <a:rPr lang="zh-CN" altLang="en-US" sz="1600" b="1" dirty="0">
                <a:solidFill>
                  <a:schemeClr val="tx1">
                    <a:lumMod val="65000"/>
                    <a:lumOff val="35000"/>
                  </a:schemeClr>
                </a:solidFill>
              </a:rPr>
              <a:t>陈姓名</a:t>
            </a:r>
          </a:p>
        </p:txBody>
      </p:sp>
      <p:sp>
        <p:nvSpPr>
          <p:cNvPr id="49" name="矩形 48"/>
          <p:cNvSpPr/>
          <p:nvPr/>
        </p:nvSpPr>
        <p:spPr>
          <a:xfrm>
            <a:off x="1023462" y="3361394"/>
            <a:ext cx="1388323" cy="362497"/>
          </a:xfrm>
          <a:prstGeom prst="rect">
            <a:avLst/>
          </a:prstGeom>
          <a:gradFill flip="none" rotWithShape="1">
            <a:gsLst>
              <a:gs pos="50000">
                <a:schemeClr val="bg1">
                  <a:lumMod val="95000"/>
                </a:schemeClr>
              </a:gs>
              <a:gs pos="100000">
                <a:schemeClr val="bg1">
                  <a:lumMod val="75000"/>
                </a:schemeClr>
              </a:gs>
              <a:gs pos="0">
                <a:schemeClr val="bg1"/>
              </a:gs>
            </a:gsLst>
            <a:lin ang="18900000" scaled="0"/>
            <a:tileRect/>
          </a:gradFill>
          <a:ln w="12700">
            <a:gradFill>
              <a:gsLst>
                <a:gs pos="100000">
                  <a:schemeClr val="bg1">
                    <a:lumMod val="85000"/>
                  </a:schemeClr>
                </a:gs>
                <a:gs pos="0">
                  <a:schemeClr val="bg1"/>
                </a:gs>
              </a:gsLst>
              <a:lin ang="8100000" scaled="0"/>
            </a:gradFill>
          </a:ln>
          <a:effectLst>
            <a:outerShdw blurRad="2921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400" b="1" dirty="0">
                <a:solidFill>
                  <a:srgbClr val="00B050"/>
                </a:solidFill>
              </a:rPr>
              <a:t>职务名称</a:t>
            </a:r>
          </a:p>
        </p:txBody>
      </p:sp>
      <p:sp>
        <p:nvSpPr>
          <p:cNvPr id="50" name="矩形 49"/>
          <p:cNvSpPr/>
          <p:nvPr/>
        </p:nvSpPr>
        <p:spPr>
          <a:xfrm>
            <a:off x="2959060" y="3361394"/>
            <a:ext cx="1388323" cy="362497"/>
          </a:xfrm>
          <a:prstGeom prst="rect">
            <a:avLst/>
          </a:prstGeom>
          <a:gradFill flip="none" rotWithShape="1">
            <a:gsLst>
              <a:gs pos="50000">
                <a:schemeClr val="bg1">
                  <a:lumMod val="95000"/>
                </a:schemeClr>
              </a:gs>
              <a:gs pos="100000">
                <a:schemeClr val="bg1">
                  <a:lumMod val="75000"/>
                </a:schemeClr>
              </a:gs>
              <a:gs pos="0">
                <a:schemeClr val="bg1"/>
              </a:gs>
            </a:gsLst>
            <a:lin ang="18900000" scaled="0"/>
            <a:tileRect/>
          </a:gradFill>
          <a:ln w="12700">
            <a:gradFill>
              <a:gsLst>
                <a:gs pos="100000">
                  <a:schemeClr val="bg1">
                    <a:lumMod val="85000"/>
                  </a:schemeClr>
                </a:gs>
                <a:gs pos="0">
                  <a:schemeClr val="bg1"/>
                </a:gs>
              </a:gsLst>
              <a:lin ang="8100000" scaled="0"/>
            </a:gradFill>
          </a:ln>
          <a:effectLst>
            <a:outerShdw blurRad="2921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400" b="1" dirty="0">
                <a:solidFill>
                  <a:srgbClr val="00B050"/>
                </a:solidFill>
              </a:rPr>
              <a:t>职务名称</a:t>
            </a:r>
          </a:p>
        </p:txBody>
      </p:sp>
      <p:sp>
        <p:nvSpPr>
          <p:cNvPr id="51" name="矩形 50"/>
          <p:cNvSpPr/>
          <p:nvPr/>
        </p:nvSpPr>
        <p:spPr>
          <a:xfrm>
            <a:off x="4894598" y="3361394"/>
            <a:ext cx="1388323" cy="362497"/>
          </a:xfrm>
          <a:prstGeom prst="rect">
            <a:avLst/>
          </a:prstGeom>
          <a:gradFill flip="none" rotWithShape="1">
            <a:gsLst>
              <a:gs pos="50000">
                <a:schemeClr val="bg1">
                  <a:lumMod val="95000"/>
                </a:schemeClr>
              </a:gs>
              <a:gs pos="100000">
                <a:schemeClr val="bg1">
                  <a:lumMod val="75000"/>
                </a:schemeClr>
              </a:gs>
              <a:gs pos="0">
                <a:schemeClr val="bg1"/>
              </a:gs>
            </a:gsLst>
            <a:lin ang="18900000" scaled="0"/>
            <a:tileRect/>
          </a:gradFill>
          <a:ln w="12700">
            <a:gradFill>
              <a:gsLst>
                <a:gs pos="100000">
                  <a:schemeClr val="bg1">
                    <a:lumMod val="85000"/>
                  </a:schemeClr>
                </a:gs>
                <a:gs pos="0">
                  <a:schemeClr val="bg1"/>
                </a:gs>
              </a:gsLst>
              <a:lin ang="8100000" scaled="0"/>
            </a:gradFill>
          </a:ln>
          <a:effectLst>
            <a:outerShdw blurRad="2921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400" b="1" dirty="0">
                <a:solidFill>
                  <a:srgbClr val="00B050"/>
                </a:solidFill>
              </a:rPr>
              <a:t>职务名称</a:t>
            </a:r>
          </a:p>
        </p:txBody>
      </p:sp>
      <p:sp>
        <p:nvSpPr>
          <p:cNvPr id="52" name="矩形 51"/>
          <p:cNvSpPr/>
          <p:nvPr/>
        </p:nvSpPr>
        <p:spPr>
          <a:xfrm>
            <a:off x="6830170" y="3361394"/>
            <a:ext cx="1388323" cy="362497"/>
          </a:xfrm>
          <a:prstGeom prst="rect">
            <a:avLst/>
          </a:prstGeom>
          <a:gradFill flip="none" rotWithShape="1">
            <a:gsLst>
              <a:gs pos="50000">
                <a:schemeClr val="bg1">
                  <a:lumMod val="95000"/>
                </a:schemeClr>
              </a:gs>
              <a:gs pos="100000">
                <a:schemeClr val="bg1">
                  <a:lumMod val="75000"/>
                </a:schemeClr>
              </a:gs>
              <a:gs pos="0">
                <a:schemeClr val="bg1"/>
              </a:gs>
            </a:gsLst>
            <a:lin ang="18900000" scaled="0"/>
            <a:tileRect/>
          </a:gradFill>
          <a:ln w="12700">
            <a:gradFill>
              <a:gsLst>
                <a:gs pos="100000">
                  <a:schemeClr val="bg1">
                    <a:lumMod val="85000"/>
                  </a:schemeClr>
                </a:gs>
                <a:gs pos="0">
                  <a:schemeClr val="bg1"/>
                </a:gs>
              </a:gsLst>
              <a:lin ang="8100000" scaled="0"/>
            </a:gradFill>
          </a:ln>
          <a:effectLst>
            <a:outerShdw blurRad="2921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400" b="1" dirty="0">
                <a:solidFill>
                  <a:srgbClr val="00B050"/>
                </a:solidFill>
              </a:rPr>
              <a:t>职务名称</a:t>
            </a:r>
          </a:p>
        </p:txBody>
      </p:sp>
      <p:grpSp>
        <p:nvGrpSpPr>
          <p:cNvPr id="9" name="组合 8"/>
          <p:cNvGrpSpPr/>
          <p:nvPr/>
        </p:nvGrpSpPr>
        <p:grpSpPr>
          <a:xfrm>
            <a:off x="737488" y="916286"/>
            <a:ext cx="1728192" cy="1727472"/>
            <a:chOff x="737488" y="-1460698"/>
            <a:chExt cx="1728192" cy="1727472"/>
          </a:xfrm>
        </p:grpSpPr>
        <p:sp>
          <p:nvSpPr>
            <p:cNvPr id="32" name="椭圆 31"/>
            <p:cNvSpPr/>
            <p:nvPr/>
          </p:nvSpPr>
          <p:spPr bwMode="auto">
            <a:xfrm>
              <a:off x="737488" y="-1460698"/>
              <a:ext cx="1728192" cy="1727472"/>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492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33" name="椭圆 32"/>
            <p:cNvSpPr/>
            <p:nvPr/>
          </p:nvSpPr>
          <p:spPr bwMode="auto">
            <a:xfrm>
              <a:off x="827584" y="-1370962"/>
              <a:ext cx="1548000" cy="1548000"/>
            </a:xfrm>
            <a:prstGeom prst="ellipse">
              <a:avLst/>
            </a:prstGeom>
            <a:blipFill>
              <a:blip r:embed="rId3"/>
              <a:stretch>
                <a:fillRect/>
              </a:stretch>
            </a:blip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nvGrpSpPr>
          <p:cNvPr id="6" name="组合 5"/>
          <p:cNvGrpSpPr/>
          <p:nvPr/>
        </p:nvGrpSpPr>
        <p:grpSpPr>
          <a:xfrm>
            <a:off x="2711737" y="916286"/>
            <a:ext cx="1728192" cy="1727472"/>
            <a:chOff x="2993885" y="-1460698"/>
            <a:chExt cx="1728192" cy="1727472"/>
          </a:xfrm>
        </p:grpSpPr>
        <p:sp>
          <p:nvSpPr>
            <p:cNvPr id="35" name="椭圆 34"/>
            <p:cNvSpPr/>
            <p:nvPr/>
          </p:nvSpPr>
          <p:spPr bwMode="auto">
            <a:xfrm>
              <a:off x="2993885" y="-1460698"/>
              <a:ext cx="1728192" cy="1727472"/>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492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36" name="椭圆 35"/>
            <p:cNvSpPr/>
            <p:nvPr/>
          </p:nvSpPr>
          <p:spPr bwMode="auto">
            <a:xfrm>
              <a:off x="3083981" y="-1370962"/>
              <a:ext cx="1548000" cy="1548000"/>
            </a:xfrm>
            <a:prstGeom prst="ellipse">
              <a:avLst/>
            </a:prstGeom>
            <a:blipFill>
              <a:blip r:embed="rId4"/>
              <a:stretch>
                <a:fillRect/>
              </a:stretch>
            </a:blip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nvGrpSpPr>
          <p:cNvPr id="7" name="组合 6"/>
          <p:cNvGrpSpPr/>
          <p:nvPr/>
        </p:nvGrpSpPr>
        <p:grpSpPr>
          <a:xfrm>
            <a:off x="4685986" y="916286"/>
            <a:ext cx="1728192" cy="1727472"/>
            <a:chOff x="5006892" y="-1370962"/>
            <a:chExt cx="1728192" cy="1727472"/>
          </a:xfrm>
        </p:grpSpPr>
        <p:sp>
          <p:nvSpPr>
            <p:cNvPr id="54" name="椭圆 53"/>
            <p:cNvSpPr/>
            <p:nvPr/>
          </p:nvSpPr>
          <p:spPr bwMode="auto">
            <a:xfrm>
              <a:off x="5006892" y="-1370962"/>
              <a:ext cx="1728192" cy="1727472"/>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492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55" name="椭圆 54"/>
            <p:cNvSpPr/>
            <p:nvPr/>
          </p:nvSpPr>
          <p:spPr bwMode="auto">
            <a:xfrm>
              <a:off x="5096988" y="-1281226"/>
              <a:ext cx="1548000" cy="1548000"/>
            </a:xfrm>
            <a:prstGeom prst="ellipse">
              <a:avLst/>
            </a:prstGeom>
            <a:blipFill>
              <a:blip r:embed="rId5"/>
              <a:stretch>
                <a:fillRect/>
              </a:stretch>
            </a:blip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nvGrpSpPr>
          <p:cNvPr id="8" name="组合 7"/>
          <p:cNvGrpSpPr/>
          <p:nvPr/>
        </p:nvGrpSpPr>
        <p:grpSpPr>
          <a:xfrm>
            <a:off x="6660235" y="916286"/>
            <a:ext cx="1728192" cy="1727472"/>
            <a:chOff x="7077147" y="-1594599"/>
            <a:chExt cx="1728192" cy="1727472"/>
          </a:xfrm>
        </p:grpSpPr>
        <p:sp>
          <p:nvSpPr>
            <p:cNvPr id="57" name="椭圆 56"/>
            <p:cNvSpPr/>
            <p:nvPr/>
          </p:nvSpPr>
          <p:spPr bwMode="auto">
            <a:xfrm>
              <a:off x="7077147" y="-1594599"/>
              <a:ext cx="1728192" cy="1727472"/>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492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58" name="椭圆 57"/>
            <p:cNvSpPr/>
            <p:nvPr/>
          </p:nvSpPr>
          <p:spPr bwMode="auto">
            <a:xfrm>
              <a:off x="7167243" y="-1504863"/>
              <a:ext cx="1548000" cy="1548000"/>
            </a:xfrm>
            <a:prstGeom prst="ellipse">
              <a:avLst/>
            </a:prstGeom>
            <a:blipFill>
              <a:blip r:embed="rId6"/>
              <a:stretch>
                <a:fillRect/>
              </a:stretch>
            </a:blip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Tree>
    <p:extLst>
      <p:ext uri="{BB962C8B-B14F-4D97-AF65-F5344CB8AC3E}">
        <p14:creationId xmlns:p14="http://schemas.microsoft.com/office/powerpoint/2010/main" val="993718453"/>
      </p:ext>
    </p:extLst>
  </p:cSld>
  <p:clrMapOvr>
    <a:masterClrMapping/>
  </p:clrMapOvr>
  <p:transition spd="slow"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250" fill="hold"/>
                                        <p:tgtEl>
                                          <p:spTgt spid="5"/>
                                        </p:tgtEl>
                                        <p:attrNameLst>
                                          <p:attrName>ppt_x</p:attrName>
                                        </p:attrNameLst>
                                      </p:cBhvr>
                                      <p:tavLst>
                                        <p:tav tm="0">
                                          <p:val>
                                            <p:strVal val="1+#ppt_w/2"/>
                                          </p:val>
                                        </p:tav>
                                        <p:tav tm="100000">
                                          <p:val>
                                            <p:strVal val="#ppt_x"/>
                                          </p:val>
                                        </p:tav>
                                      </p:tavLst>
                                    </p:anim>
                                    <p:anim calcmode="lin" valueType="num">
                                      <p:cBhvr additive="base">
                                        <p:cTn id="12" dur="25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250"/>
                            </p:stCondLst>
                            <p:childTnLst>
                              <p:par>
                                <p:cTn id="14" presetID="2" presetClass="entr" presetSubtype="9"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250" fill="hold"/>
                                        <p:tgtEl>
                                          <p:spTgt spid="6"/>
                                        </p:tgtEl>
                                        <p:attrNameLst>
                                          <p:attrName>ppt_x</p:attrName>
                                        </p:attrNameLst>
                                      </p:cBhvr>
                                      <p:tavLst>
                                        <p:tav tm="0">
                                          <p:val>
                                            <p:strVal val="0-#ppt_w/2"/>
                                          </p:val>
                                        </p:tav>
                                        <p:tav tm="100000">
                                          <p:val>
                                            <p:strVal val="#ppt_x"/>
                                          </p:val>
                                        </p:tav>
                                      </p:tavLst>
                                    </p:anim>
                                    <p:anim calcmode="lin" valueType="num">
                                      <p:cBhvr additive="base">
                                        <p:cTn id="17" dur="250" fill="hold"/>
                                        <p:tgtEl>
                                          <p:spTgt spid="6"/>
                                        </p:tgtEl>
                                        <p:attrNameLst>
                                          <p:attrName>ppt_y</p:attrName>
                                        </p:attrNameLst>
                                      </p:cBhvr>
                                      <p:tavLst>
                                        <p:tav tm="0">
                                          <p:val>
                                            <p:strVal val="0-#ppt_h/2"/>
                                          </p:val>
                                        </p:tav>
                                        <p:tav tm="100000">
                                          <p:val>
                                            <p:strVal val="#ppt_y"/>
                                          </p:val>
                                        </p:tav>
                                      </p:tavLst>
                                    </p:anim>
                                  </p:childTnLst>
                                </p:cTn>
                              </p:par>
                              <p:par>
                                <p:cTn id="18" presetID="2" presetClass="entr" presetSubtype="3"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cBhvr additive="base">
                                        <p:cTn id="20" dur="250" fill="hold"/>
                                        <p:tgtEl>
                                          <p:spTgt spid="46"/>
                                        </p:tgtEl>
                                        <p:attrNameLst>
                                          <p:attrName>ppt_x</p:attrName>
                                        </p:attrNameLst>
                                      </p:cBhvr>
                                      <p:tavLst>
                                        <p:tav tm="0">
                                          <p:val>
                                            <p:strVal val="1+#ppt_w/2"/>
                                          </p:val>
                                        </p:tav>
                                        <p:tav tm="100000">
                                          <p:val>
                                            <p:strVal val="#ppt_x"/>
                                          </p:val>
                                        </p:tav>
                                      </p:tavLst>
                                    </p:anim>
                                    <p:anim calcmode="lin" valueType="num">
                                      <p:cBhvr additive="base">
                                        <p:cTn id="21" dur="250" fill="hold"/>
                                        <p:tgtEl>
                                          <p:spTgt spid="46"/>
                                        </p:tgtEl>
                                        <p:attrNameLst>
                                          <p:attrName>ppt_y</p:attrName>
                                        </p:attrNameLst>
                                      </p:cBhvr>
                                      <p:tavLst>
                                        <p:tav tm="0">
                                          <p:val>
                                            <p:strVal val="0-#ppt_h/2"/>
                                          </p:val>
                                        </p:tav>
                                        <p:tav tm="100000">
                                          <p:val>
                                            <p:strVal val="#ppt_y"/>
                                          </p:val>
                                        </p:tav>
                                      </p:tavLst>
                                    </p:anim>
                                  </p:childTnLst>
                                </p:cTn>
                              </p:par>
                            </p:childTnLst>
                          </p:cTn>
                        </p:par>
                        <p:par>
                          <p:cTn id="22" fill="hold">
                            <p:stCondLst>
                              <p:cond delay="500"/>
                            </p:stCondLst>
                            <p:childTnLst>
                              <p:par>
                                <p:cTn id="23" presetID="2" presetClass="entr" presetSubtype="9"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250" fill="hold"/>
                                        <p:tgtEl>
                                          <p:spTgt spid="7"/>
                                        </p:tgtEl>
                                        <p:attrNameLst>
                                          <p:attrName>ppt_x</p:attrName>
                                        </p:attrNameLst>
                                      </p:cBhvr>
                                      <p:tavLst>
                                        <p:tav tm="0">
                                          <p:val>
                                            <p:strVal val="0-#ppt_w/2"/>
                                          </p:val>
                                        </p:tav>
                                        <p:tav tm="100000">
                                          <p:val>
                                            <p:strVal val="#ppt_x"/>
                                          </p:val>
                                        </p:tav>
                                      </p:tavLst>
                                    </p:anim>
                                    <p:anim calcmode="lin" valueType="num">
                                      <p:cBhvr additive="base">
                                        <p:cTn id="26" dur="250" fill="hold"/>
                                        <p:tgtEl>
                                          <p:spTgt spid="7"/>
                                        </p:tgtEl>
                                        <p:attrNameLst>
                                          <p:attrName>ppt_y</p:attrName>
                                        </p:attrNameLst>
                                      </p:cBhvr>
                                      <p:tavLst>
                                        <p:tav tm="0">
                                          <p:val>
                                            <p:strVal val="0-#ppt_h/2"/>
                                          </p:val>
                                        </p:tav>
                                        <p:tav tm="100000">
                                          <p:val>
                                            <p:strVal val="#ppt_y"/>
                                          </p:val>
                                        </p:tav>
                                      </p:tavLst>
                                    </p:anim>
                                  </p:childTnLst>
                                </p:cTn>
                              </p:par>
                              <p:par>
                                <p:cTn id="27" presetID="2" presetClass="entr" presetSubtype="3"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additive="base">
                                        <p:cTn id="29" dur="250" fill="hold"/>
                                        <p:tgtEl>
                                          <p:spTgt spid="47"/>
                                        </p:tgtEl>
                                        <p:attrNameLst>
                                          <p:attrName>ppt_x</p:attrName>
                                        </p:attrNameLst>
                                      </p:cBhvr>
                                      <p:tavLst>
                                        <p:tav tm="0">
                                          <p:val>
                                            <p:strVal val="1+#ppt_w/2"/>
                                          </p:val>
                                        </p:tav>
                                        <p:tav tm="100000">
                                          <p:val>
                                            <p:strVal val="#ppt_x"/>
                                          </p:val>
                                        </p:tav>
                                      </p:tavLst>
                                    </p:anim>
                                    <p:anim calcmode="lin" valueType="num">
                                      <p:cBhvr additive="base">
                                        <p:cTn id="30" dur="250" fill="hold"/>
                                        <p:tgtEl>
                                          <p:spTgt spid="47"/>
                                        </p:tgtEl>
                                        <p:attrNameLst>
                                          <p:attrName>ppt_y</p:attrName>
                                        </p:attrNameLst>
                                      </p:cBhvr>
                                      <p:tavLst>
                                        <p:tav tm="0">
                                          <p:val>
                                            <p:strVal val="0-#ppt_h/2"/>
                                          </p:val>
                                        </p:tav>
                                        <p:tav tm="100000">
                                          <p:val>
                                            <p:strVal val="#ppt_y"/>
                                          </p:val>
                                        </p:tav>
                                      </p:tavLst>
                                    </p:anim>
                                  </p:childTnLst>
                                </p:cTn>
                              </p:par>
                            </p:childTnLst>
                          </p:cTn>
                        </p:par>
                        <p:par>
                          <p:cTn id="31" fill="hold">
                            <p:stCondLst>
                              <p:cond delay="750"/>
                            </p:stCondLst>
                            <p:childTnLst>
                              <p:par>
                                <p:cTn id="32" presetID="2" presetClass="entr" presetSubtype="9"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250" fill="hold"/>
                                        <p:tgtEl>
                                          <p:spTgt spid="8"/>
                                        </p:tgtEl>
                                        <p:attrNameLst>
                                          <p:attrName>ppt_x</p:attrName>
                                        </p:attrNameLst>
                                      </p:cBhvr>
                                      <p:tavLst>
                                        <p:tav tm="0">
                                          <p:val>
                                            <p:strVal val="0-#ppt_w/2"/>
                                          </p:val>
                                        </p:tav>
                                        <p:tav tm="100000">
                                          <p:val>
                                            <p:strVal val="#ppt_x"/>
                                          </p:val>
                                        </p:tav>
                                      </p:tavLst>
                                    </p:anim>
                                    <p:anim calcmode="lin" valueType="num">
                                      <p:cBhvr additive="base">
                                        <p:cTn id="35" dur="250" fill="hold"/>
                                        <p:tgtEl>
                                          <p:spTgt spid="8"/>
                                        </p:tgtEl>
                                        <p:attrNameLst>
                                          <p:attrName>ppt_y</p:attrName>
                                        </p:attrNameLst>
                                      </p:cBhvr>
                                      <p:tavLst>
                                        <p:tav tm="0">
                                          <p:val>
                                            <p:strVal val="0-#ppt_h/2"/>
                                          </p:val>
                                        </p:tav>
                                        <p:tav tm="100000">
                                          <p:val>
                                            <p:strVal val="#ppt_y"/>
                                          </p:val>
                                        </p:tav>
                                      </p:tavLst>
                                    </p:anim>
                                  </p:childTnLst>
                                </p:cTn>
                              </p:par>
                              <p:par>
                                <p:cTn id="36" presetID="2" presetClass="entr" presetSubtype="3"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250" fill="hold"/>
                                        <p:tgtEl>
                                          <p:spTgt spid="48"/>
                                        </p:tgtEl>
                                        <p:attrNameLst>
                                          <p:attrName>ppt_x</p:attrName>
                                        </p:attrNameLst>
                                      </p:cBhvr>
                                      <p:tavLst>
                                        <p:tav tm="0">
                                          <p:val>
                                            <p:strVal val="1+#ppt_w/2"/>
                                          </p:val>
                                        </p:tav>
                                        <p:tav tm="100000">
                                          <p:val>
                                            <p:strVal val="#ppt_x"/>
                                          </p:val>
                                        </p:tav>
                                      </p:tavLst>
                                    </p:anim>
                                    <p:anim calcmode="lin" valueType="num">
                                      <p:cBhvr additive="base">
                                        <p:cTn id="39" dur="250" fill="hold"/>
                                        <p:tgtEl>
                                          <p:spTgt spid="48"/>
                                        </p:tgtEl>
                                        <p:attrNameLst>
                                          <p:attrName>ppt_y</p:attrName>
                                        </p:attrNameLst>
                                      </p:cBhvr>
                                      <p:tavLst>
                                        <p:tav tm="0">
                                          <p:val>
                                            <p:strVal val="0-#ppt_h/2"/>
                                          </p:val>
                                        </p:tav>
                                        <p:tav tm="100000">
                                          <p:val>
                                            <p:strVal val="#ppt_y"/>
                                          </p:val>
                                        </p:tav>
                                      </p:tavLst>
                                    </p:anim>
                                  </p:childTnLst>
                                </p:cTn>
                              </p:par>
                            </p:childTnLst>
                          </p:cTn>
                        </p:par>
                        <p:par>
                          <p:cTn id="40" fill="hold">
                            <p:stCondLst>
                              <p:cond delay="1000"/>
                            </p:stCondLst>
                            <p:childTnLst>
                              <p:par>
                                <p:cTn id="41" presetID="42" presetClass="entr" presetSubtype="0" fill="hold" grpId="0"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250"/>
                                        <p:tgtEl>
                                          <p:spTgt spid="49"/>
                                        </p:tgtEl>
                                      </p:cBhvr>
                                    </p:animEffect>
                                    <p:anim calcmode="lin" valueType="num">
                                      <p:cBhvr>
                                        <p:cTn id="44" dur="250" fill="hold"/>
                                        <p:tgtEl>
                                          <p:spTgt spid="49"/>
                                        </p:tgtEl>
                                        <p:attrNameLst>
                                          <p:attrName>ppt_x</p:attrName>
                                        </p:attrNameLst>
                                      </p:cBhvr>
                                      <p:tavLst>
                                        <p:tav tm="0">
                                          <p:val>
                                            <p:strVal val="#ppt_x"/>
                                          </p:val>
                                        </p:tav>
                                        <p:tav tm="100000">
                                          <p:val>
                                            <p:strVal val="#ppt_x"/>
                                          </p:val>
                                        </p:tav>
                                      </p:tavLst>
                                    </p:anim>
                                    <p:anim calcmode="lin" valueType="num">
                                      <p:cBhvr>
                                        <p:cTn id="45" dur="250" fill="hold"/>
                                        <p:tgtEl>
                                          <p:spTgt spid="49"/>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250"/>
                                        <p:tgtEl>
                                          <p:spTgt spid="4"/>
                                        </p:tgtEl>
                                      </p:cBhvr>
                                    </p:animEffect>
                                    <p:anim calcmode="lin" valueType="num">
                                      <p:cBhvr>
                                        <p:cTn id="49" dur="250" fill="hold"/>
                                        <p:tgtEl>
                                          <p:spTgt spid="4"/>
                                        </p:tgtEl>
                                        <p:attrNameLst>
                                          <p:attrName>ppt_x</p:attrName>
                                        </p:attrNameLst>
                                      </p:cBhvr>
                                      <p:tavLst>
                                        <p:tav tm="0">
                                          <p:val>
                                            <p:strVal val="#ppt_x"/>
                                          </p:val>
                                        </p:tav>
                                        <p:tav tm="100000">
                                          <p:val>
                                            <p:strVal val="#ppt_x"/>
                                          </p:val>
                                        </p:tav>
                                      </p:tavLst>
                                    </p:anim>
                                    <p:anim calcmode="lin" valueType="num">
                                      <p:cBhvr>
                                        <p:cTn id="50" dur="250" fill="hold"/>
                                        <p:tgtEl>
                                          <p:spTgt spid="4"/>
                                        </p:tgtEl>
                                        <p:attrNameLst>
                                          <p:attrName>ppt_y</p:attrName>
                                        </p:attrNameLst>
                                      </p:cBhvr>
                                      <p:tavLst>
                                        <p:tav tm="0">
                                          <p:val>
                                            <p:strVal val="#ppt_y-.1"/>
                                          </p:val>
                                        </p:tav>
                                        <p:tav tm="100000">
                                          <p:val>
                                            <p:strVal val="#ppt_y"/>
                                          </p:val>
                                        </p:tav>
                                      </p:tavLst>
                                    </p:anim>
                                  </p:childTnLst>
                                </p:cTn>
                              </p:par>
                            </p:childTnLst>
                          </p:cTn>
                        </p:par>
                        <p:par>
                          <p:cTn id="51" fill="hold">
                            <p:stCondLst>
                              <p:cond delay="1250"/>
                            </p:stCondLst>
                            <p:childTnLst>
                              <p:par>
                                <p:cTn id="52" presetID="42" presetClass="entr" presetSubtype="0" fill="hold" grpId="0" nodeType="after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250"/>
                                        <p:tgtEl>
                                          <p:spTgt spid="50"/>
                                        </p:tgtEl>
                                      </p:cBhvr>
                                    </p:animEffect>
                                    <p:anim calcmode="lin" valueType="num">
                                      <p:cBhvr>
                                        <p:cTn id="55" dur="250" fill="hold"/>
                                        <p:tgtEl>
                                          <p:spTgt spid="50"/>
                                        </p:tgtEl>
                                        <p:attrNameLst>
                                          <p:attrName>ppt_x</p:attrName>
                                        </p:attrNameLst>
                                      </p:cBhvr>
                                      <p:tavLst>
                                        <p:tav tm="0">
                                          <p:val>
                                            <p:strVal val="#ppt_x"/>
                                          </p:val>
                                        </p:tav>
                                        <p:tav tm="100000">
                                          <p:val>
                                            <p:strVal val="#ppt_x"/>
                                          </p:val>
                                        </p:tav>
                                      </p:tavLst>
                                    </p:anim>
                                    <p:anim calcmode="lin" valueType="num">
                                      <p:cBhvr>
                                        <p:cTn id="56" dur="250" fill="hold"/>
                                        <p:tgtEl>
                                          <p:spTgt spid="50"/>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250"/>
                                        <p:tgtEl>
                                          <p:spTgt spid="40"/>
                                        </p:tgtEl>
                                      </p:cBhvr>
                                    </p:animEffect>
                                    <p:anim calcmode="lin" valueType="num">
                                      <p:cBhvr>
                                        <p:cTn id="60" dur="250" fill="hold"/>
                                        <p:tgtEl>
                                          <p:spTgt spid="40"/>
                                        </p:tgtEl>
                                        <p:attrNameLst>
                                          <p:attrName>ppt_x</p:attrName>
                                        </p:attrNameLst>
                                      </p:cBhvr>
                                      <p:tavLst>
                                        <p:tav tm="0">
                                          <p:val>
                                            <p:strVal val="#ppt_x"/>
                                          </p:val>
                                        </p:tav>
                                        <p:tav tm="100000">
                                          <p:val>
                                            <p:strVal val="#ppt_x"/>
                                          </p:val>
                                        </p:tav>
                                      </p:tavLst>
                                    </p:anim>
                                    <p:anim calcmode="lin" valueType="num">
                                      <p:cBhvr>
                                        <p:cTn id="61" dur="250" fill="hold"/>
                                        <p:tgtEl>
                                          <p:spTgt spid="40"/>
                                        </p:tgtEl>
                                        <p:attrNameLst>
                                          <p:attrName>ppt_y</p:attrName>
                                        </p:attrNameLst>
                                      </p:cBhvr>
                                      <p:tavLst>
                                        <p:tav tm="0">
                                          <p:val>
                                            <p:strVal val="#ppt_y-.1"/>
                                          </p:val>
                                        </p:tav>
                                        <p:tav tm="100000">
                                          <p:val>
                                            <p:strVal val="#ppt_y"/>
                                          </p:val>
                                        </p:tav>
                                      </p:tavLst>
                                    </p:anim>
                                  </p:childTnLst>
                                </p:cTn>
                              </p:par>
                            </p:childTnLst>
                          </p:cTn>
                        </p:par>
                        <p:par>
                          <p:cTn id="62" fill="hold">
                            <p:stCondLst>
                              <p:cond delay="1500"/>
                            </p:stCondLst>
                            <p:childTnLst>
                              <p:par>
                                <p:cTn id="63" presetID="42" presetClass="entr" presetSubtype="0" fill="hold" grpId="0" nodeType="after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250"/>
                                        <p:tgtEl>
                                          <p:spTgt spid="51"/>
                                        </p:tgtEl>
                                      </p:cBhvr>
                                    </p:animEffect>
                                    <p:anim calcmode="lin" valueType="num">
                                      <p:cBhvr>
                                        <p:cTn id="66" dur="250" fill="hold"/>
                                        <p:tgtEl>
                                          <p:spTgt spid="51"/>
                                        </p:tgtEl>
                                        <p:attrNameLst>
                                          <p:attrName>ppt_x</p:attrName>
                                        </p:attrNameLst>
                                      </p:cBhvr>
                                      <p:tavLst>
                                        <p:tav tm="0">
                                          <p:val>
                                            <p:strVal val="#ppt_x"/>
                                          </p:val>
                                        </p:tav>
                                        <p:tav tm="100000">
                                          <p:val>
                                            <p:strVal val="#ppt_x"/>
                                          </p:val>
                                        </p:tav>
                                      </p:tavLst>
                                    </p:anim>
                                    <p:anim calcmode="lin" valueType="num">
                                      <p:cBhvr>
                                        <p:cTn id="67" dur="250" fill="hold"/>
                                        <p:tgtEl>
                                          <p:spTgt spid="51"/>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250"/>
                                        <p:tgtEl>
                                          <p:spTgt spid="41"/>
                                        </p:tgtEl>
                                      </p:cBhvr>
                                    </p:animEffect>
                                    <p:anim calcmode="lin" valueType="num">
                                      <p:cBhvr>
                                        <p:cTn id="71" dur="250" fill="hold"/>
                                        <p:tgtEl>
                                          <p:spTgt spid="41"/>
                                        </p:tgtEl>
                                        <p:attrNameLst>
                                          <p:attrName>ppt_x</p:attrName>
                                        </p:attrNameLst>
                                      </p:cBhvr>
                                      <p:tavLst>
                                        <p:tav tm="0">
                                          <p:val>
                                            <p:strVal val="#ppt_x"/>
                                          </p:val>
                                        </p:tav>
                                        <p:tav tm="100000">
                                          <p:val>
                                            <p:strVal val="#ppt_x"/>
                                          </p:val>
                                        </p:tav>
                                      </p:tavLst>
                                    </p:anim>
                                    <p:anim calcmode="lin" valueType="num">
                                      <p:cBhvr>
                                        <p:cTn id="72" dur="250" fill="hold"/>
                                        <p:tgtEl>
                                          <p:spTgt spid="41"/>
                                        </p:tgtEl>
                                        <p:attrNameLst>
                                          <p:attrName>ppt_y</p:attrName>
                                        </p:attrNameLst>
                                      </p:cBhvr>
                                      <p:tavLst>
                                        <p:tav tm="0">
                                          <p:val>
                                            <p:strVal val="#ppt_y-.1"/>
                                          </p:val>
                                        </p:tav>
                                        <p:tav tm="100000">
                                          <p:val>
                                            <p:strVal val="#ppt_y"/>
                                          </p:val>
                                        </p:tav>
                                      </p:tavLst>
                                    </p:anim>
                                  </p:childTnLst>
                                </p:cTn>
                              </p:par>
                            </p:childTnLst>
                          </p:cTn>
                        </p:par>
                        <p:par>
                          <p:cTn id="73" fill="hold">
                            <p:stCondLst>
                              <p:cond delay="1750"/>
                            </p:stCondLst>
                            <p:childTnLst>
                              <p:par>
                                <p:cTn id="74" presetID="42" presetClass="entr" presetSubtype="0" fill="hold" grpId="0" nodeType="after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fade">
                                      <p:cBhvr>
                                        <p:cTn id="76" dur="250"/>
                                        <p:tgtEl>
                                          <p:spTgt spid="52"/>
                                        </p:tgtEl>
                                      </p:cBhvr>
                                    </p:animEffect>
                                    <p:anim calcmode="lin" valueType="num">
                                      <p:cBhvr>
                                        <p:cTn id="77" dur="250" fill="hold"/>
                                        <p:tgtEl>
                                          <p:spTgt spid="52"/>
                                        </p:tgtEl>
                                        <p:attrNameLst>
                                          <p:attrName>ppt_x</p:attrName>
                                        </p:attrNameLst>
                                      </p:cBhvr>
                                      <p:tavLst>
                                        <p:tav tm="0">
                                          <p:val>
                                            <p:strVal val="#ppt_x"/>
                                          </p:val>
                                        </p:tav>
                                        <p:tav tm="100000">
                                          <p:val>
                                            <p:strVal val="#ppt_x"/>
                                          </p:val>
                                        </p:tav>
                                      </p:tavLst>
                                    </p:anim>
                                    <p:anim calcmode="lin" valueType="num">
                                      <p:cBhvr>
                                        <p:cTn id="78" dur="250" fill="hold"/>
                                        <p:tgtEl>
                                          <p:spTgt spid="52"/>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250"/>
                                        <p:tgtEl>
                                          <p:spTgt spid="42"/>
                                        </p:tgtEl>
                                      </p:cBhvr>
                                    </p:animEffect>
                                    <p:anim calcmode="lin" valueType="num">
                                      <p:cBhvr>
                                        <p:cTn id="82" dur="250" fill="hold"/>
                                        <p:tgtEl>
                                          <p:spTgt spid="42"/>
                                        </p:tgtEl>
                                        <p:attrNameLst>
                                          <p:attrName>ppt_x</p:attrName>
                                        </p:attrNameLst>
                                      </p:cBhvr>
                                      <p:tavLst>
                                        <p:tav tm="0">
                                          <p:val>
                                            <p:strVal val="#ppt_x"/>
                                          </p:val>
                                        </p:tav>
                                        <p:tav tm="100000">
                                          <p:val>
                                            <p:strVal val="#ppt_x"/>
                                          </p:val>
                                        </p:tav>
                                      </p:tavLst>
                                    </p:anim>
                                    <p:anim calcmode="lin" valueType="num">
                                      <p:cBhvr>
                                        <p:cTn id="83" dur="25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0" grpId="0"/>
      <p:bldP spid="41" grpId="0"/>
      <p:bldP spid="42" grpId="0"/>
      <p:bldP spid="5" grpId="0"/>
      <p:bldP spid="46" grpId="0"/>
      <p:bldP spid="47" grpId="0"/>
      <p:bldP spid="48" grpId="0"/>
      <p:bldP spid="49" grpId="0" animBg="1"/>
      <p:bldP spid="50" grpId="0" animBg="1"/>
      <p:bldP spid="51" grpId="0" animBg="1"/>
      <p:bldP spid="5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3" name="组合 282"/>
          <p:cNvGrpSpPr/>
          <p:nvPr/>
        </p:nvGrpSpPr>
        <p:grpSpPr>
          <a:xfrm>
            <a:off x="580960" y="2430899"/>
            <a:ext cx="8019702" cy="1136826"/>
            <a:chOff x="580960" y="2430899"/>
            <a:chExt cx="8019702" cy="1136826"/>
          </a:xfrm>
        </p:grpSpPr>
        <p:cxnSp>
          <p:nvCxnSpPr>
            <p:cNvPr id="234" name="直接连接符 233"/>
            <p:cNvCxnSpPr/>
            <p:nvPr/>
          </p:nvCxnSpPr>
          <p:spPr>
            <a:xfrm>
              <a:off x="580960" y="2430899"/>
              <a:ext cx="2556000" cy="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6008662" y="2430899"/>
              <a:ext cx="2592000" cy="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a:off x="4220734" y="2430899"/>
              <a:ext cx="1103231" cy="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82" name="组合 281"/>
            <p:cNvGrpSpPr/>
            <p:nvPr/>
          </p:nvGrpSpPr>
          <p:grpSpPr>
            <a:xfrm>
              <a:off x="581588" y="2430899"/>
              <a:ext cx="8010216" cy="1136826"/>
              <a:chOff x="581588" y="2430899"/>
              <a:chExt cx="8010216" cy="1136826"/>
            </a:xfrm>
          </p:grpSpPr>
          <p:cxnSp>
            <p:nvCxnSpPr>
              <p:cNvPr id="286" name="直接连接符 285"/>
              <p:cNvCxnSpPr/>
              <p:nvPr/>
            </p:nvCxnSpPr>
            <p:spPr>
              <a:xfrm>
                <a:off x="581588" y="2430899"/>
                <a:ext cx="0" cy="1136826"/>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a:off x="1338468" y="2430899"/>
                <a:ext cx="0" cy="1136826"/>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0" name="直接连接符 289"/>
              <p:cNvCxnSpPr/>
              <p:nvPr/>
            </p:nvCxnSpPr>
            <p:spPr>
              <a:xfrm>
                <a:off x="2247766" y="2430899"/>
                <a:ext cx="0" cy="1136826"/>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4210645" y="2430899"/>
                <a:ext cx="0" cy="1136826"/>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a:off x="5313066" y="2430899"/>
                <a:ext cx="0" cy="1136826"/>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6016675" y="2430899"/>
                <a:ext cx="0" cy="1136826"/>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6735733" y="2430899"/>
                <a:ext cx="0" cy="1136826"/>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7641072" y="2430899"/>
                <a:ext cx="0" cy="1136826"/>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7" name="直接连接符 296"/>
              <p:cNvCxnSpPr/>
              <p:nvPr/>
            </p:nvCxnSpPr>
            <p:spPr>
              <a:xfrm>
                <a:off x="8591804" y="2430899"/>
                <a:ext cx="0" cy="1136826"/>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a:xfrm>
                <a:off x="3136064" y="2430899"/>
                <a:ext cx="0" cy="1136826"/>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grpSp>
      <p:cxnSp>
        <p:nvCxnSpPr>
          <p:cNvPr id="264" name="直接连接符 263"/>
          <p:cNvCxnSpPr/>
          <p:nvPr/>
        </p:nvCxnSpPr>
        <p:spPr>
          <a:xfrm>
            <a:off x="2032999" y="1807335"/>
            <a:ext cx="0" cy="61200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a:xfrm>
            <a:off x="7414816" y="1807335"/>
            <a:ext cx="0" cy="61200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4641714" y="1146233"/>
            <a:ext cx="0" cy="129600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fontScale="90000"/>
          </a:bodyPr>
          <a:lstStyle/>
          <a:p>
            <a:r>
              <a:rPr lang="zh-CN" altLang="en-US" dirty="0"/>
              <a:t>组织架构</a:t>
            </a:r>
            <a:r>
              <a:rPr lang="en-US" altLang="zh-CN" sz="1300" dirty="0"/>
              <a:t>(Organizational Structure)</a:t>
            </a:r>
            <a:endParaRPr lang="zh-CN" altLang="en-US" sz="2700" dirty="0"/>
          </a:p>
        </p:txBody>
      </p:sp>
      <p:grpSp>
        <p:nvGrpSpPr>
          <p:cNvPr id="5" name="组合 4"/>
          <p:cNvGrpSpPr/>
          <p:nvPr/>
        </p:nvGrpSpPr>
        <p:grpSpPr>
          <a:xfrm>
            <a:off x="4139952" y="915567"/>
            <a:ext cx="1053084" cy="360040"/>
            <a:chOff x="4139952" y="987576"/>
            <a:chExt cx="1053084" cy="360040"/>
          </a:xfrm>
        </p:grpSpPr>
        <p:sp>
          <p:nvSpPr>
            <p:cNvPr id="6" name="圆角矩形 5"/>
            <p:cNvSpPr/>
            <p:nvPr/>
          </p:nvSpPr>
          <p:spPr>
            <a:xfrm>
              <a:off x="4139952" y="987576"/>
              <a:ext cx="1053084" cy="360040"/>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3" name="TextBox 2"/>
            <p:cNvSpPr txBox="1"/>
            <p:nvPr/>
          </p:nvSpPr>
          <p:spPr>
            <a:xfrm>
              <a:off x="4234447" y="1029097"/>
              <a:ext cx="864095" cy="276999"/>
            </a:xfrm>
            <a:prstGeom prst="rect">
              <a:avLst/>
            </a:prstGeom>
            <a:noFill/>
          </p:spPr>
          <p:txBody>
            <a:bodyPr wrap="square" rtlCol="0">
              <a:spAutoFit/>
            </a:bodyPr>
            <a:lstStyle/>
            <a:p>
              <a:pPr algn="ctr">
                <a:buClr>
                  <a:schemeClr val="tx1">
                    <a:lumMod val="90000"/>
                    <a:lumOff val="10000"/>
                  </a:schemeClr>
                </a:buClr>
              </a:pPr>
              <a:r>
                <a:rPr lang="zh-CN" altLang="en-US" sz="1200" b="1" dirty="0">
                  <a:solidFill>
                    <a:srgbClr val="00B050"/>
                  </a:solidFill>
                </a:rPr>
                <a:t>董事会</a:t>
              </a:r>
            </a:p>
          </p:txBody>
        </p:sp>
      </p:grpSp>
      <p:grpSp>
        <p:nvGrpSpPr>
          <p:cNvPr id="12" name="组合 11"/>
          <p:cNvGrpSpPr/>
          <p:nvPr/>
        </p:nvGrpSpPr>
        <p:grpSpPr>
          <a:xfrm>
            <a:off x="4139952" y="1383444"/>
            <a:ext cx="1053084" cy="360040"/>
            <a:chOff x="4139952" y="1455452"/>
            <a:chExt cx="1053084" cy="360040"/>
          </a:xfrm>
        </p:grpSpPr>
        <p:sp>
          <p:nvSpPr>
            <p:cNvPr id="38" name="圆角矩形 37"/>
            <p:cNvSpPr/>
            <p:nvPr/>
          </p:nvSpPr>
          <p:spPr>
            <a:xfrm>
              <a:off x="4139952" y="1455452"/>
              <a:ext cx="1053084" cy="360040"/>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36" name="TextBox 35"/>
            <p:cNvSpPr txBox="1"/>
            <p:nvPr/>
          </p:nvSpPr>
          <p:spPr>
            <a:xfrm>
              <a:off x="4234447" y="1496973"/>
              <a:ext cx="864095" cy="276999"/>
            </a:xfrm>
            <a:prstGeom prst="rect">
              <a:avLst/>
            </a:prstGeom>
            <a:noFill/>
          </p:spPr>
          <p:txBody>
            <a:bodyPr wrap="square" rtlCol="0">
              <a:spAutoFit/>
            </a:bodyPr>
            <a:lstStyle/>
            <a:p>
              <a:pPr algn="ctr">
                <a:buClr>
                  <a:schemeClr val="tx1">
                    <a:lumMod val="90000"/>
                    <a:lumOff val="10000"/>
                  </a:schemeClr>
                </a:buClr>
              </a:pPr>
              <a:r>
                <a:rPr lang="zh-CN" altLang="en-US" sz="1200" b="1" dirty="0">
                  <a:solidFill>
                    <a:srgbClr val="00B050"/>
                  </a:solidFill>
                </a:rPr>
                <a:t>总经理</a:t>
              </a:r>
            </a:p>
          </p:txBody>
        </p:sp>
      </p:grpSp>
      <p:grpSp>
        <p:nvGrpSpPr>
          <p:cNvPr id="15" name="组合 14"/>
          <p:cNvGrpSpPr/>
          <p:nvPr/>
        </p:nvGrpSpPr>
        <p:grpSpPr>
          <a:xfrm>
            <a:off x="1547664" y="1918479"/>
            <a:ext cx="1053084" cy="360040"/>
            <a:chOff x="1547664" y="1990488"/>
            <a:chExt cx="1053084" cy="360040"/>
          </a:xfrm>
        </p:grpSpPr>
        <p:sp>
          <p:nvSpPr>
            <p:cNvPr id="44" name="圆角矩形 43"/>
            <p:cNvSpPr/>
            <p:nvPr/>
          </p:nvSpPr>
          <p:spPr>
            <a:xfrm>
              <a:off x="1547664" y="1990488"/>
              <a:ext cx="1053084" cy="360040"/>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42" name="TextBox 41"/>
            <p:cNvSpPr txBox="1"/>
            <p:nvPr/>
          </p:nvSpPr>
          <p:spPr>
            <a:xfrm>
              <a:off x="1642159" y="2032009"/>
              <a:ext cx="864095" cy="276999"/>
            </a:xfrm>
            <a:prstGeom prst="rect">
              <a:avLst/>
            </a:prstGeom>
            <a:noFill/>
          </p:spPr>
          <p:txBody>
            <a:bodyPr wrap="square" rtlCol="0">
              <a:spAutoFit/>
            </a:bodyPr>
            <a:lstStyle/>
            <a:p>
              <a:pPr algn="ctr">
                <a:buClr>
                  <a:schemeClr val="tx1">
                    <a:lumMod val="90000"/>
                    <a:lumOff val="10000"/>
                  </a:schemeClr>
                </a:buClr>
              </a:pPr>
              <a:r>
                <a:rPr lang="zh-CN" altLang="en-US" sz="1200" b="1" dirty="0">
                  <a:solidFill>
                    <a:schemeClr val="bg1">
                      <a:lumMod val="50000"/>
                    </a:schemeClr>
                  </a:solidFill>
                </a:rPr>
                <a:t>生产副总</a:t>
              </a:r>
            </a:p>
          </p:txBody>
        </p:sp>
      </p:grpSp>
      <p:grpSp>
        <p:nvGrpSpPr>
          <p:cNvPr id="14" name="组合 13"/>
          <p:cNvGrpSpPr/>
          <p:nvPr/>
        </p:nvGrpSpPr>
        <p:grpSpPr>
          <a:xfrm>
            <a:off x="4115172" y="1918479"/>
            <a:ext cx="1053084" cy="360040"/>
            <a:chOff x="4115172" y="1990488"/>
            <a:chExt cx="1053084" cy="360040"/>
          </a:xfrm>
        </p:grpSpPr>
        <p:sp>
          <p:nvSpPr>
            <p:cNvPr id="61" name="圆角矩形 60"/>
            <p:cNvSpPr/>
            <p:nvPr/>
          </p:nvSpPr>
          <p:spPr>
            <a:xfrm>
              <a:off x="4115172" y="1990488"/>
              <a:ext cx="1053084" cy="360040"/>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60" name="TextBox 59"/>
            <p:cNvSpPr txBox="1"/>
            <p:nvPr/>
          </p:nvSpPr>
          <p:spPr>
            <a:xfrm>
              <a:off x="4209667" y="2032009"/>
              <a:ext cx="864095" cy="276999"/>
            </a:xfrm>
            <a:prstGeom prst="rect">
              <a:avLst/>
            </a:prstGeom>
            <a:noFill/>
          </p:spPr>
          <p:txBody>
            <a:bodyPr wrap="square" rtlCol="0">
              <a:spAutoFit/>
            </a:bodyPr>
            <a:lstStyle/>
            <a:p>
              <a:pPr algn="ctr">
                <a:buClr>
                  <a:schemeClr val="tx1">
                    <a:lumMod val="90000"/>
                    <a:lumOff val="10000"/>
                  </a:schemeClr>
                </a:buClr>
              </a:pPr>
              <a:r>
                <a:rPr lang="zh-CN" altLang="en-US" sz="1200" b="1" dirty="0">
                  <a:solidFill>
                    <a:schemeClr val="bg1">
                      <a:lumMod val="50000"/>
                    </a:schemeClr>
                  </a:solidFill>
                </a:rPr>
                <a:t>行政副总</a:t>
              </a:r>
            </a:p>
          </p:txBody>
        </p:sp>
      </p:grpSp>
      <p:grpSp>
        <p:nvGrpSpPr>
          <p:cNvPr id="16" name="组合 15"/>
          <p:cNvGrpSpPr/>
          <p:nvPr/>
        </p:nvGrpSpPr>
        <p:grpSpPr>
          <a:xfrm>
            <a:off x="6876256" y="1918479"/>
            <a:ext cx="1053084" cy="360040"/>
            <a:chOff x="6876256" y="1990488"/>
            <a:chExt cx="1053084" cy="360040"/>
          </a:xfrm>
        </p:grpSpPr>
        <p:sp>
          <p:nvSpPr>
            <p:cNvPr id="66" name="圆角矩形 65"/>
            <p:cNvSpPr/>
            <p:nvPr/>
          </p:nvSpPr>
          <p:spPr>
            <a:xfrm>
              <a:off x="6876256" y="1990488"/>
              <a:ext cx="1053084" cy="360040"/>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65" name="TextBox 64"/>
            <p:cNvSpPr txBox="1"/>
            <p:nvPr/>
          </p:nvSpPr>
          <p:spPr>
            <a:xfrm>
              <a:off x="6970751" y="2032009"/>
              <a:ext cx="864095" cy="276999"/>
            </a:xfrm>
            <a:prstGeom prst="rect">
              <a:avLst/>
            </a:prstGeom>
            <a:noFill/>
          </p:spPr>
          <p:txBody>
            <a:bodyPr wrap="square" rtlCol="0">
              <a:spAutoFit/>
            </a:bodyPr>
            <a:lstStyle/>
            <a:p>
              <a:pPr algn="ctr">
                <a:buClr>
                  <a:schemeClr val="tx1">
                    <a:lumMod val="90000"/>
                    <a:lumOff val="10000"/>
                  </a:schemeClr>
                </a:buClr>
              </a:pPr>
              <a:r>
                <a:rPr lang="zh-CN" altLang="en-US" sz="1200" b="1" dirty="0">
                  <a:solidFill>
                    <a:schemeClr val="bg1">
                      <a:lumMod val="50000"/>
                    </a:schemeClr>
                  </a:solidFill>
                </a:rPr>
                <a:t>经营副总</a:t>
              </a:r>
            </a:p>
          </p:txBody>
        </p:sp>
      </p:grpSp>
      <p:grpSp>
        <p:nvGrpSpPr>
          <p:cNvPr id="17" name="组合 16"/>
          <p:cNvGrpSpPr/>
          <p:nvPr/>
        </p:nvGrpSpPr>
        <p:grpSpPr>
          <a:xfrm>
            <a:off x="431147" y="2540932"/>
            <a:ext cx="369332" cy="936104"/>
            <a:chOff x="431146" y="2540931"/>
            <a:chExt cx="369332" cy="936104"/>
          </a:xfrm>
        </p:grpSpPr>
        <p:sp>
          <p:nvSpPr>
            <p:cNvPr id="9" name="圆角矩形 8"/>
            <p:cNvSpPr/>
            <p:nvPr/>
          </p:nvSpPr>
          <p:spPr>
            <a:xfrm>
              <a:off x="458079" y="2540931"/>
              <a:ext cx="288032" cy="936104"/>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71" name="TextBox 70"/>
            <p:cNvSpPr txBox="1"/>
            <p:nvPr/>
          </p:nvSpPr>
          <p:spPr>
            <a:xfrm>
              <a:off x="431146" y="2558307"/>
              <a:ext cx="369332" cy="901352"/>
            </a:xfrm>
            <a:prstGeom prst="rect">
              <a:avLst/>
            </a:prstGeom>
            <a:noFill/>
          </p:spPr>
          <p:txBody>
            <a:bodyPr vert="eaVert" wrap="square" rtlCol="0" anchor="ctr">
              <a:spAutoFit/>
            </a:bodyPr>
            <a:lstStyle/>
            <a:p>
              <a:pPr algn="ctr">
                <a:buClr>
                  <a:schemeClr val="tx1">
                    <a:lumMod val="90000"/>
                    <a:lumOff val="10000"/>
                  </a:schemeClr>
                </a:buClr>
              </a:pPr>
              <a:r>
                <a:rPr lang="zh-CN" altLang="en-US" sz="1200" b="1" dirty="0">
                  <a:solidFill>
                    <a:schemeClr val="tx1">
                      <a:lumMod val="50000"/>
                      <a:lumOff val="50000"/>
                    </a:schemeClr>
                  </a:solidFill>
                </a:rPr>
                <a:t>研发部</a:t>
              </a:r>
            </a:p>
          </p:txBody>
        </p:sp>
      </p:grpSp>
      <p:grpSp>
        <p:nvGrpSpPr>
          <p:cNvPr id="18" name="组合 17"/>
          <p:cNvGrpSpPr/>
          <p:nvPr/>
        </p:nvGrpSpPr>
        <p:grpSpPr>
          <a:xfrm>
            <a:off x="1151227" y="2540932"/>
            <a:ext cx="369332" cy="936104"/>
            <a:chOff x="1151226" y="2540931"/>
            <a:chExt cx="369332" cy="936104"/>
          </a:xfrm>
        </p:grpSpPr>
        <p:sp>
          <p:nvSpPr>
            <p:cNvPr id="77" name="圆角矩形 76"/>
            <p:cNvSpPr/>
            <p:nvPr/>
          </p:nvSpPr>
          <p:spPr>
            <a:xfrm>
              <a:off x="1178159" y="2540931"/>
              <a:ext cx="288032" cy="936104"/>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76" name="TextBox 75"/>
            <p:cNvSpPr txBox="1"/>
            <p:nvPr/>
          </p:nvSpPr>
          <p:spPr>
            <a:xfrm>
              <a:off x="1151226" y="2558307"/>
              <a:ext cx="369332" cy="901352"/>
            </a:xfrm>
            <a:prstGeom prst="rect">
              <a:avLst/>
            </a:prstGeom>
            <a:noFill/>
          </p:spPr>
          <p:txBody>
            <a:bodyPr vert="eaVert" wrap="square" rtlCol="0" anchor="ctr">
              <a:spAutoFit/>
            </a:bodyPr>
            <a:lstStyle/>
            <a:p>
              <a:pPr algn="ctr">
                <a:buClr>
                  <a:schemeClr val="tx1">
                    <a:lumMod val="90000"/>
                    <a:lumOff val="10000"/>
                  </a:schemeClr>
                </a:buClr>
              </a:pPr>
              <a:r>
                <a:rPr lang="zh-CN" altLang="en-US" sz="1200" b="1" dirty="0">
                  <a:solidFill>
                    <a:schemeClr val="tx1">
                      <a:lumMod val="50000"/>
                      <a:lumOff val="50000"/>
                    </a:schemeClr>
                  </a:solidFill>
                </a:rPr>
                <a:t>资料部</a:t>
              </a:r>
            </a:p>
          </p:txBody>
        </p:sp>
      </p:grpSp>
      <p:grpSp>
        <p:nvGrpSpPr>
          <p:cNvPr id="19" name="组合 18"/>
          <p:cNvGrpSpPr/>
          <p:nvPr/>
        </p:nvGrpSpPr>
        <p:grpSpPr>
          <a:xfrm>
            <a:off x="2062823" y="2540932"/>
            <a:ext cx="369332" cy="936104"/>
            <a:chOff x="2062822" y="2540931"/>
            <a:chExt cx="369332" cy="936104"/>
          </a:xfrm>
        </p:grpSpPr>
        <p:sp>
          <p:nvSpPr>
            <p:cNvPr id="82" name="圆角矩形 81"/>
            <p:cNvSpPr/>
            <p:nvPr/>
          </p:nvSpPr>
          <p:spPr>
            <a:xfrm>
              <a:off x="2089755" y="2540931"/>
              <a:ext cx="288032" cy="936104"/>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81" name="TextBox 80"/>
            <p:cNvSpPr txBox="1"/>
            <p:nvPr/>
          </p:nvSpPr>
          <p:spPr>
            <a:xfrm>
              <a:off x="2062822" y="2558307"/>
              <a:ext cx="369332" cy="901352"/>
            </a:xfrm>
            <a:prstGeom prst="rect">
              <a:avLst/>
            </a:prstGeom>
            <a:noFill/>
          </p:spPr>
          <p:txBody>
            <a:bodyPr vert="eaVert" wrap="square" rtlCol="0" anchor="ctr">
              <a:spAutoFit/>
            </a:bodyPr>
            <a:lstStyle/>
            <a:p>
              <a:pPr algn="ctr">
                <a:buClr>
                  <a:schemeClr val="tx1">
                    <a:lumMod val="90000"/>
                    <a:lumOff val="10000"/>
                  </a:schemeClr>
                </a:buClr>
              </a:pPr>
              <a:r>
                <a:rPr lang="zh-CN" altLang="en-US" sz="1200" b="1" dirty="0">
                  <a:solidFill>
                    <a:schemeClr val="tx1">
                      <a:lumMod val="50000"/>
                      <a:lumOff val="50000"/>
                    </a:schemeClr>
                  </a:solidFill>
                </a:rPr>
                <a:t>生产部</a:t>
              </a:r>
            </a:p>
          </p:txBody>
        </p:sp>
      </p:grpSp>
      <p:grpSp>
        <p:nvGrpSpPr>
          <p:cNvPr id="4" name="组合 3"/>
          <p:cNvGrpSpPr/>
          <p:nvPr/>
        </p:nvGrpSpPr>
        <p:grpSpPr>
          <a:xfrm>
            <a:off x="416522" y="3579860"/>
            <a:ext cx="8348602" cy="246564"/>
            <a:chOff x="416522" y="3579860"/>
            <a:chExt cx="8348602" cy="246564"/>
          </a:xfrm>
        </p:grpSpPr>
        <p:cxnSp>
          <p:nvCxnSpPr>
            <p:cNvPr id="247" name="直接连接符 246"/>
            <p:cNvCxnSpPr/>
            <p:nvPr/>
          </p:nvCxnSpPr>
          <p:spPr>
            <a:xfrm>
              <a:off x="420927" y="3579860"/>
              <a:ext cx="324000" cy="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1136642" y="3579860"/>
              <a:ext cx="324000" cy="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5121730" y="3579860"/>
              <a:ext cx="324000" cy="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a:off x="5862553" y="3579860"/>
              <a:ext cx="324000" cy="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6542134" y="3579860"/>
              <a:ext cx="396000" cy="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nvCxnSpPr>
          <p:spPr>
            <a:xfrm>
              <a:off x="8367778" y="3579860"/>
              <a:ext cx="396000" cy="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1878458" y="3579860"/>
              <a:ext cx="648000" cy="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7311274" y="3579860"/>
              <a:ext cx="714762" cy="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3711870" y="3579860"/>
              <a:ext cx="1106612" cy="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nvCxnSpPr>
          <p:spPr>
            <a:xfrm>
              <a:off x="416522"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nvCxnSpPr>
          <p:spPr>
            <a:xfrm>
              <a:off x="758546"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3" name="直接连接符 302"/>
            <p:cNvCxnSpPr/>
            <p:nvPr/>
          </p:nvCxnSpPr>
          <p:spPr>
            <a:xfrm>
              <a:off x="1136642"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4" name="直接连接符 303"/>
            <p:cNvCxnSpPr/>
            <p:nvPr/>
          </p:nvCxnSpPr>
          <p:spPr>
            <a:xfrm>
              <a:off x="1463362"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5" name="直接连接符 304"/>
            <p:cNvCxnSpPr/>
            <p:nvPr/>
          </p:nvCxnSpPr>
          <p:spPr>
            <a:xfrm>
              <a:off x="1885450"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6" name="直接连接符 305"/>
            <p:cNvCxnSpPr/>
            <p:nvPr/>
          </p:nvCxnSpPr>
          <p:spPr>
            <a:xfrm>
              <a:off x="2537615"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7" name="直接连接符 306"/>
            <p:cNvCxnSpPr/>
            <p:nvPr/>
          </p:nvCxnSpPr>
          <p:spPr>
            <a:xfrm>
              <a:off x="2972063"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8" name="直接连接符 307"/>
            <p:cNvCxnSpPr/>
            <p:nvPr/>
          </p:nvCxnSpPr>
          <p:spPr>
            <a:xfrm>
              <a:off x="3327345"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3711159"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a:off x="4039682"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1" name="直接连接符 310"/>
            <p:cNvCxnSpPr/>
            <p:nvPr/>
          </p:nvCxnSpPr>
          <p:spPr>
            <a:xfrm>
              <a:off x="4421662"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2" name="直接连接符 311"/>
            <p:cNvCxnSpPr/>
            <p:nvPr/>
          </p:nvCxnSpPr>
          <p:spPr>
            <a:xfrm>
              <a:off x="4803981"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3" name="直接连接符 312"/>
            <p:cNvCxnSpPr/>
            <p:nvPr/>
          </p:nvCxnSpPr>
          <p:spPr>
            <a:xfrm>
              <a:off x="5126630"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4" name="直接连接符 313"/>
            <p:cNvCxnSpPr/>
            <p:nvPr/>
          </p:nvCxnSpPr>
          <p:spPr>
            <a:xfrm>
              <a:off x="5473104"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5" name="直接连接符 314"/>
            <p:cNvCxnSpPr/>
            <p:nvPr/>
          </p:nvCxnSpPr>
          <p:spPr>
            <a:xfrm>
              <a:off x="5868144"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6" name="直接连接符 315"/>
            <p:cNvCxnSpPr/>
            <p:nvPr/>
          </p:nvCxnSpPr>
          <p:spPr>
            <a:xfrm>
              <a:off x="6186533"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7" name="直接连接符 316"/>
            <p:cNvCxnSpPr/>
            <p:nvPr/>
          </p:nvCxnSpPr>
          <p:spPr>
            <a:xfrm>
              <a:off x="6542796"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8" name="直接连接符 317"/>
            <p:cNvCxnSpPr/>
            <p:nvPr/>
          </p:nvCxnSpPr>
          <p:spPr>
            <a:xfrm>
              <a:off x="6924006"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9" name="直接连接符 318"/>
            <p:cNvCxnSpPr/>
            <p:nvPr/>
          </p:nvCxnSpPr>
          <p:spPr>
            <a:xfrm>
              <a:off x="7300526"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0" name="直接连接符 319"/>
            <p:cNvCxnSpPr/>
            <p:nvPr/>
          </p:nvCxnSpPr>
          <p:spPr>
            <a:xfrm>
              <a:off x="7643650"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1" name="直接连接符 320"/>
            <p:cNvCxnSpPr/>
            <p:nvPr/>
          </p:nvCxnSpPr>
          <p:spPr>
            <a:xfrm>
              <a:off x="8023511"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a:off x="8367778"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3" name="直接连接符 322"/>
            <p:cNvCxnSpPr/>
            <p:nvPr/>
          </p:nvCxnSpPr>
          <p:spPr>
            <a:xfrm>
              <a:off x="8765124" y="3585405"/>
              <a:ext cx="0" cy="24101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2969986" y="3579860"/>
              <a:ext cx="360000" cy="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81" name="组合 280"/>
          <p:cNvGrpSpPr/>
          <p:nvPr/>
        </p:nvGrpSpPr>
        <p:grpSpPr>
          <a:xfrm>
            <a:off x="2957155" y="2540932"/>
            <a:ext cx="369332" cy="936104"/>
            <a:chOff x="2957155" y="2540931"/>
            <a:chExt cx="369332" cy="936104"/>
          </a:xfrm>
        </p:grpSpPr>
        <p:sp>
          <p:nvSpPr>
            <p:cNvPr id="87" name="圆角矩形 86"/>
            <p:cNvSpPr/>
            <p:nvPr/>
          </p:nvSpPr>
          <p:spPr>
            <a:xfrm>
              <a:off x="2969067" y="2540931"/>
              <a:ext cx="288032" cy="936104"/>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86" name="TextBox 85"/>
            <p:cNvSpPr txBox="1"/>
            <p:nvPr/>
          </p:nvSpPr>
          <p:spPr>
            <a:xfrm>
              <a:off x="2957155" y="2558307"/>
              <a:ext cx="369332" cy="901352"/>
            </a:xfrm>
            <a:prstGeom prst="rect">
              <a:avLst/>
            </a:prstGeom>
            <a:noFill/>
          </p:spPr>
          <p:txBody>
            <a:bodyPr vert="eaVert" wrap="square" rtlCol="0" anchor="ctr">
              <a:spAutoFit/>
            </a:bodyPr>
            <a:lstStyle/>
            <a:p>
              <a:pPr algn="ctr">
                <a:buClr>
                  <a:schemeClr val="tx1">
                    <a:lumMod val="90000"/>
                    <a:lumOff val="10000"/>
                  </a:schemeClr>
                </a:buClr>
              </a:pPr>
              <a:r>
                <a:rPr lang="zh-CN" altLang="en-US" sz="1200" b="1" dirty="0">
                  <a:solidFill>
                    <a:schemeClr val="tx1">
                      <a:lumMod val="50000"/>
                      <a:lumOff val="50000"/>
                    </a:schemeClr>
                  </a:solidFill>
                </a:rPr>
                <a:t>质管部</a:t>
              </a:r>
            </a:p>
          </p:txBody>
        </p:sp>
      </p:grpSp>
      <p:grpSp>
        <p:nvGrpSpPr>
          <p:cNvPr id="21" name="组合 20"/>
          <p:cNvGrpSpPr/>
          <p:nvPr/>
        </p:nvGrpSpPr>
        <p:grpSpPr>
          <a:xfrm>
            <a:off x="4046567" y="2540932"/>
            <a:ext cx="369332" cy="936104"/>
            <a:chOff x="4046567" y="2540931"/>
            <a:chExt cx="369332" cy="936104"/>
          </a:xfrm>
        </p:grpSpPr>
        <p:sp>
          <p:nvSpPr>
            <p:cNvPr id="92" name="圆角矩形 91"/>
            <p:cNvSpPr/>
            <p:nvPr/>
          </p:nvSpPr>
          <p:spPr>
            <a:xfrm>
              <a:off x="4058479" y="2540931"/>
              <a:ext cx="288032" cy="936104"/>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91" name="TextBox 90"/>
            <p:cNvSpPr txBox="1"/>
            <p:nvPr/>
          </p:nvSpPr>
          <p:spPr>
            <a:xfrm>
              <a:off x="4046567" y="2558307"/>
              <a:ext cx="369332" cy="901352"/>
            </a:xfrm>
            <a:prstGeom prst="rect">
              <a:avLst/>
            </a:prstGeom>
            <a:noFill/>
          </p:spPr>
          <p:txBody>
            <a:bodyPr vert="eaVert" wrap="square" rtlCol="0" anchor="ctr">
              <a:spAutoFit/>
            </a:bodyPr>
            <a:lstStyle/>
            <a:p>
              <a:pPr algn="ctr">
                <a:buClr>
                  <a:schemeClr val="tx1">
                    <a:lumMod val="90000"/>
                    <a:lumOff val="10000"/>
                  </a:schemeClr>
                </a:buClr>
              </a:pPr>
              <a:r>
                <a:rPr lang="zh-CN" altLang="en-US" sz="1200" b="1" dirty="0">
                  <a:solidFill>
                    <a:schemeClr val="tx1">
                      <a:lumMod val="50000"/>
                      <a:lumOff val="50000"/>
                    </a:schemeClr>
                  </a:solidFill>
                </a:rPr>
                <a:t>行政人事部</a:t>
              </a:r>
            </a:p>
          </p:txBody>
        </p:sp>
      </p:grpSp>
      <p:grpSp>
        <p:nvGrpSpPr>
          <p:cNvPr id="22" name="组合 21"/>
          <p:cNvGrpSpPr/>
          <p:nvPr/>
        </p:nvGrpSpPr>
        <p:grpSpPr>
          <a:xfrm>
            <a:off x="5126687" y="2540932"/>
            <a:ext cx="369332" cy="936104"/>
            <a:chOff x="5126687" y="2540931"/>
            <a:chExt cx="369332" cy="936104"/>
          </a:xfrm>
        </p:grpSpPr>
        <p:sp>
          <p:nvSpPr>
            <p:cNvPr id="97" name="圆角矩形 96"/>
            <p:cNvSpPr/>
            <p:nvPr/>
          </p:nvSpPr>
          <p:spPr>
            <a:xfrm>
              <a:off x="5138599" y="2540931"/>
              <a:ext cx="288032" cy="936104"/>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96" name="TextBox 95"/>
            <p:cNvSpPr txBox="1"/>
            <p:nvPr/>
          </p:nvSpPr>
          <p:spPr>
            <a:xfrm>
              <a:off x="5126687" y="2558307"/>
              <a:ext cx="369332" cy="901352"/>
            </a:xfrm>
            <a:prstGeom prst="rect">
              <a:avLst/>
            </a:prstGeom>
            <a:noFill/>
          </p:spPr>
          <p:txBody>
            <a:bodyPr vert="eaVert" wrap="square" rtlCol="0" anchor="ctr">
              <a:spAutoFit/>
            </a:bodyPr>
            <a:lstStyle/>
            <a:p>
              <a:pPr algn="ctr">
                <a:buClr>
                  <a:schemeClr val="tx1">
                    <a:lumMod val="90000"/>
                    <a:lumOff val="10000"/>
                  </a:schemeClr>
                </a:buClr>
              </a:pPr>
              <a:r>
                <a:rPr lang="zh-CN" altLang="en-US" sz="1200" b="1" dirty="0">
                  <a:solidFill>
                    <a:schemeClr val="tx1">
                      <a:lumMod val="50000"/>
                      <a:lumOff val="50000"/>
                    </a:schemeClr>
                  </a:solidFill>
                </a:rPr>
                <a:t>信息管理部</a:t>
              </a:r>
            </a:p>
          </p:txBody>
        </p:sp>
      </p:grpSp>
      <p:grpSp>
        <p:nvGrpSpPr>
          <p:cNvPr id="23" name="组合 22"/>
          <p:cNvGrpSpPr/>
          <p:nvPr/>
        </p:nvGrpSpPr>
        <p:grpSpPr>
          <a:xfrm>
            <a:off x="5846767" y="2540932"/>
            <a:ext cx="369332" cy="936104"/>
            <a:chOff x="5846767" y="2540931"/>
            <a:chExt cx="369332" cy="936104"/>
          </a:xfrm>
        </p:grpSpPr>
        <p:sp>
          <p:nvSpPr>
            <p:cNvPr id="102" name="圆角矩形 101"/>
            <p:cNvSpPr/>
            <p:nvPr/>
          </p:nvSpPr>
          <p:spPr>
            <a:xfrm>
              <a:off x="5858679" y="2540931"/>
              <a:ext cx="288032" cy="936104"/>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01" name="TextBox 100"/>
            <p:cNvSpPr txBox="1"/>
            <p:nvPr/>
          </p:nvSpPr>
          <p:spPr>
            <a:xfrm>
              <a:off x="5846767" y="2558307"/>
              <a:ext cx="369332" cy="901352"/>
            </a:xfrm>
            <a:prstGeom prst="rect">
              <a:avLst/>
            </a:prstGeom>
            <a:noFill/>
          </p:spPr>
          <p:txBody>
            <a:bodyPr vert="eaVert" wrap="square" rtlCol="0" anchor="ctr">
              <a:spAutoFit/>
            </a:bodyPr>
            <a:lstStyle/>
            <a:p>
              <a:pPr algn="ctr">
                <a:buClr>
                  <a:schemeClr val="tx1">
                    <a:lumMod val="90000"/>
                    <a:lumOff val="10000"/>
                  </a:schemeClr>
                </a:buClr>
              </a:pPr>
              <a:r>
                <a:rPr lang="zh-CN" altLang="en-US" sz="1200" b="1" dirty="0">
                  <a:solidFill>
                    <a:schemeClr val="tx1">
                      <a:lumMod val="50000"/>
                      <a:lumOff val="50000"/>
                    </a:schemeClr>
                  </a:solidFill>
                </a:rPr>
                <a:t>财务部</a:t>
              </a:r>
            </a:p>
          </p:txBody>
        </p:sp>
      </p:grpSp>
      <p:grpSp>
        <p:nvGrpSpPr>
          <p:cNvPr id="24" name="组合 23"/>
          <p:cNvGrpSpPr/>
          <p:nvPr/>
        </p:nvGrpSpPr>
        <p:grpSpPr>
          <a:xfrm>
            <a:off x="6533806" y="2540932"/>
            <a:ext cx="369332" cy="936104"/>
            <a:chOff x="6533806" y="2540931"/>
            <a:chExt cx="369332" cy="936104"/>
          </a:xfrm>
        </p:grpSpPr>
        <p:sp>
          <p:nvSpPr>
            <p:cNvPr id="107" name="圆角矩形 106"/>
            <p:cNvSpPr/>
            <p:nvPr/>
          </p:nvSpPr>
          <p:spPr>
            <a:xfrm>
              <a:off x="6545717" y="2540931"/>
              <a:ext cx="288032" cy="936104"/>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06" name="TextBox 105"/>
            <p:cNvSpPr txBox="1"/>
            <p:nvPr/>
          </p:nvSpPr>
          <p:spPr>
            <a:xfrm>
              <a:off x="6533806" y="2670384"/>
              <a:ext cx="369332" cy="677199"/>
            </a:xfrm>
            <a:prstGeom prst="rect">
              <a:avLst/>
            </a:prstGeom>
            <a:noFill/>
          </p:spPr>
          <p:txBody>
            <a:bodyPr vert="eaVert" wrap="square" rtlCol="0" anchor="ctr">
              <a:spAutoFit/>
            </a:bodyPr>
            <a:lstStyle/>
            <a:p>
              <a:pPr algn="ctr">
                <a:buClr>
                  <a:schemeClr val="tx1">
                    <a:lumMod val="90000"/>
                    <a:lumOff val="10000"/>
                  </a:schemeClr>
                </a:buClr>
              </a:pPr>
              <a:r>
                <a:rPr lang="zh-CN" altLang="en-US" sz="1200" b="1" dirty="0">
                  <a:solidFill>
                    <a:schemeClr val="tx1">
                      <a:lumMod val="50000"/>
                      <a:lumOff val="50000"/>
                    </a:schemeClr>
                  </a:solidFill>
                </a:rPr>
                <a:t>股份部</a:t>
              </a:r>
            </a:p>
          </p:txBody>
        </p:sp>
      </p:grpSp>
      <p:grpSp>
        <p:nvGrpSpPr>
          <p:cNvPr id="25" name="组合 24"/>
          <p:cNvGrpSpPr/>
          <p:nvPr/>
        </p:nvGrpSpPr>
        <p:grpSpPr>
          <a:xfrm>
            <a:off x="7445619" y="2540932"/>
            <a:ext cx="369332" cy="936104"/>
            <a:chOff x="7445619" y="2540931"/>
            <a:chExt cx="369332" cy="936104"/>
          </a:xfrm>
        </p:grpSpPr>
        <p:sp>
          <p:nvSpPr>
            <p:cNvPr id="112" name="圆角矩形 111"/>
            <p:cNvSpPr/>
            <p:nvPr/>
          </p:nvSpPr>
          <p:spPr>
            <a:xfrm>
              <a:off x="7466605" y="2540931"/>
              <a:ext cx="288032" cy="936104"/>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11" name="TextBox 110"/>
            <p:cNvSpPr txBox="1"/>
            <p:nvPr/>
          </p:nvSpPr>
          <p:spPr>
            <a:xfrm>
              <a:off x="7445619" y="2670384"/>
              <a:ext cx="369332" cy="677199"/>
            </a:xfrm>
            <a:prstGeom prst="rect">
              <a:avLst/>
            </a:prstGeom>
            <a:noFill/>
          </p:spPr>
          <p:txBody>
            <a:bodyPr vert="eaVert" wrap="square" rtlCol="0" anchor="ctr">
              <a:spAutoFit/>
            </a:bodyPr>
            <a:lstStyle/>
            <a:p>
              <a:pPr algn="ctr">
                <a:buClr>
                  <a:schemeClr val="tx1">
                    <a:lumMod val="90000"/>
                    <a:lumOff val="10000"/>
                  </a:schemeClr>
                </a:buClr>
              </a:pPr>
              <a:r>
                <a:rPr lang="zh-CN" altLang="en-US" sz="1200" b="1" dirty="0">
                  <a:solidFill>
                    <a:schemeClr val="tx1">
                      <a:lumMod val="50000"/>
                      <a:lumOff val="50000"/>
                    </a:schemeClr>
                  </a:solidFill>
                </a:rPr>
                <a:t>营销部</a:t>
              </a:r>
            </a:p>
          </p:txBody>
        </p:sp>
      </p:grpSp>
      <p:grpSp>
        <p:nvGrpSpPr>
          <p:cNvPr id="27" name="组合 26"/>
          <p:cNvGrpSpPr/>
          <p:nvPr/>
        </p:nvGrpSpPr>
        <p:grpSpPr>
          <a:xfrm>
            <a:off x="8409094" y="2540932"/>
            <a:ext cx="369332" cy="936104"/>
            <a:chOff x="8409094" y="2540931"/>
            <a:chExt cx="369332" cy="936104"/>
          </a:xfrm>
        </p:grpSpPr>
        <p:sp>
          <p:nvSpPr>
            <p:cNvPr id="117" name="圆角矩形 116"/>
            <p:cNvSpPr/>
            <p:nvPr/>
          </p:nvSpPr>
          <p:spPr>
            <a:xfrm>
              <a:off x="8427217" y="2540931"/>
              <a:ext cx="288032" cy="936104"/>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16" name="TextBox 115"/>
            <p:cNvSpPr txBox="1"/>
            <p:nvPr/>
          </p:nvSpPr>
          <p:spPr>
            <a:xfrm>
              <a:off x="8409094" y="2670384"/>
              <a:ext cx="369332" cy="677199"/>
            </a:xfrm>
            <a:prstGeom prst="rect">
              <a:avLst/>
            </a:prstGeom>
            <a:noFill/>
          </p:spPr>
          <p:txBody>
            <a:bodyPr vert="eaVert" wrap="square" rtlCol="0" anchor="ctr">
              <a:spAutoFit/>
            </a:bodyPr>
            <a:lstStyle/>
            <a:p>
              <a:pPr algn="ctr">
                <a:buClr>
                  <a:schemeClr val="tx1">
                    <a:lumMod val="90000"/>
                    <a:lumOff val="10000"/>
                  </a:schemeClr>
                </a:buClr>
              </a:pPr>
              <a:r>
                <a:rPr lang="zh-CN" altLang="en-US" sz="1200" b="1" dirty="0">
                  <a:solidFill>
                    <a:schemeClr val="tx1">
                      <a:lumMod val="50000"/>
                      <a:lumOff val="50000"/>
                    </a:schemeClr>
                  </a:solidFill>
                </a:rPr>
                <a:t>国际部</a:t>
              </a:r>
            </a:p>
          </p:txBody>
        </p:sp>
      </p:grpSp>
      <p:grpSp>
        <p:nvGrpSpPr>
          <p:cNvPr id="28" name="组合 27"/>
          <p:cNvGrpSpPr/>
          <p:nvPr/>
        </p:nvGrpSpPr>
        <p:grpSpPr>
          <a:xfrm>
            <a:off x="259215" y="3781003"/>
            <a:ext cx="353943" cy="1080000"/>
            <a:chOff x="259214" y="3781003"/>
            <a:chExt cx="353943" cy="1080000"/>
          </a:xfrm>
        </p:grpSpPr>
        <p:sp>
          <p:nvSpPr>
            <p:cNvPr id="122" name="圆角矩形 121"/>
            <p:cNvSpPr/>
            <p:nvPr/>
          </p:nvSpPr>
          <p:spPr>
            <a:xfrm>
              <a:off x="272506" y="3781003"/>
              <a:ext cx="288032" cy="1080000"/>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21" name="TextBox 120"/>
            <p:cNvSpPr txBox="1"/>
            <p:nvPr/>
          </p:nvSpPr>
          <p:spPr>
            <a:xfrm>
              <a:off x="259214"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电子开发部</a:t>
              </a:r>
            </a:p>
          </p:txBody>
        </p:sp>
      </p:grpSp>
      <p:grpSp>
        <p:nvGrpSpPr>
          <p:cNvPr id="29" name="组合 28"/>
          <p:cNvGrpSpPr/>
          <p:nvPr/>
        </p:nvGrpSpPr>
        <p:grpSpPr>
          <a:xfrm>
            <a:off x="621544" y="3801051"/>
            <a:ext cx="353943" cy="1039906"/>
            <a:chOff x="621530" y="3801050"/>
            <a:chExt cx="353943" cy="1039906"/>
          </a:xfrm>
        </p:grpSpPr>
        <p:sp>
          <p:nvSpPr>
            <p:cNvPr id="128" name="圆角矩形 127"/>
            <p:cNvSpPr/>
            <p:nvPr/>
          </p:nvSpPr>
          <p:spPr>
            <a:xfrm>
              <a:off x="652838" y="3801050"/>
              <a:ext cx="252000" cy="1039906"/>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26" name="TextBox 125"/>
            <p:cNvSpPr txBox="1"/>
            <p:nvPr/>
          </p:nvSpPr>
          <p:spPr>
            <a:xfrm>
              <a:off x="621530"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化工开发部</a:t>
              </a:r>
            </a:p>
          </p:txBody>
        </p:sp>
      </p:grpSp>
      <p:grpSp>
        <p:nvGrpSpPr>
          <p:cNvPr id="30" name="组合 29"/>
          <p:cNvGrpSpPr/>
          <p:nvPr/>
        </p:nvGrpSpPr>
        <p:grpSpPr>
          <a:xfrm>
            <a:off x="983852" y="3781003"/>
            <a:ext cx="353943" cy="1080000"/>
            <a:chOff x="983846" y="3781003"/>
            <a:chExt cx="353943" cy="1080000"/>
          </a:xfrm>
        </p:grpSpPr>
        <p:sp>
          <p:nvSpPr>
            <p:cNvPr id="132" name="圆角矩形 131"/>
            <p:cNvSpPr/>
            <p:nvPr/>
          </p:nvSpPr>
          <p:spPr>
            <a:xfrm>
              <a:off x="997138" y="3781003"/>
              <a:ext cx="288032" cy="1080000"/>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31" name="TextBox 130"/>
            <p:cNvSpPr txBox="1"/>
            <p:nvPr/>
          </p:nvSpPr>
          <p:spPr>
            <a:xfrm>
              <a:off x="983846"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采购部</a:t>
              </a:r>
            </a:p>
          </p:txBody>
        </p:sp>
      </p:grpSp>
      <p:grpSp>
        <p:nvGrpSpPr>
          <p:cNvPr id="31" name="组合 30"/>
          <p:cNvGrpSpPr/>
          <p:nvPr/>
        </p:nvGrpSpPr>
        <p:grpSpPr>
          <a:xfrm>
            <a:off x="1346179" y="3781003"/>
            <a:ext cx="353943" cy="1080000"/>
            <a:chOff x="1346162" y="3781003"/>
            <a:chExt cx="353943" cy="1080000"/>
          </a:xfrm>
        </p:grpSpPr>
        <p:sp>
          <p:nvSpPr>
            <p:cNvPr id="137" name="圆角矩形 136"/>
            <p:cNvSpPr/>
            <p:nvPr/>
          </p:nvSpPr>
          <p:spPr>
            <a:xfrm>
              <a:off x="1359454" y="3781003"/>
              <a:ext cx="288032" cy="1080000"/>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36" name="TextBox 135"/>
            <p:cNvSpPr txBox="1"/>
            <p:nvPr/>
          </p:nvSpPr>
          <p:spPr>
            <a:xfrm>
              <a:off x="1346162"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仓库</a:t>
              </a:r>
            </a:p>
          </p:txBody>
        </p:sp>
      </p:grpSp>
      <p:grpSp>
        <p:nvGrpSpPr>
          <p:cNvPr id="235" name="组合 234"/>
          <p:cNvGrpSpPr/>
          <p:nvPr/>
        </p:nvGrpSpPr>
        <p:grpSpPr>
          <a:xfrm>
            <a:off x="1708483" y="3781003"/>
            <a:ext cx="353943" cy="1080000"/>
            <a:chOff x="1708478" y="3781003"/>
            <a:chExt cx="353943" cy="1080000"/>
          </a:xfrm>
        </p:grpSpPr>
        <p:sp>
          <p:nvSpPr>
            <p:cNvPr id="142" name="圆角矩形 141"/>
            <p:cNvSpPr/>
            <p:nvPr/>
          </p:nvSpPr>
          <p:spPr>
            <a:xfrm>
              <a:off x="1721770" y="3781003"/>
              <a:ext cx="288032" cy="1080000"/>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41" name="TextBox 140"/>
            <p:cNvSpPr txBox="1"/>
            <p:nvPr/>
          </p:nvSpPr>
          <p:spPr>
            <a:xfrm>
              <a:off x="1708478"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生管部</a:t>
              </a:r>
            </a:p>
          </p:txBody>
        </p:sp>
      </p:grpSp>
      <p:grpSp>
        <p:nvGrpSpPr>
          <p:cNvPr id="248" name="组合 247"/>
          <p:cNvGrpSpPr/>
          <p:nvPr/>
        </p:nvGrpSpPr>
        <p:grpSpPr>
          <a:xfrm>
            <a:off x="2070834" y="3801051"/>
            <a:ext cx="353943" cy="1039906"/>
            <a:chOff x="2070794" y="3801050"/>
            <a:chExt cx="353943" cy="1039906"/>
          </a:xfrm>
        </p:grpSpPr>
        <p:sp>
          <p:nvSpPr>
            <p:cNvPr id="148" name="圆角矩形 147"/>
            <p:cNvSpPr/>
            <p:nvPr/>
          </p:nvSpPr>
          <p:spPr>
            <a:xfrm>
              <a:off x="2102102" y="3801050"/>
              <a:ext cx="252000" cy="1039906"/>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46" name="TextBox 145"/>
            <p:cNvSpPr txBox="1"/>
            <p:nvPr/>
          </p:nvSpPr>
          <p:spPr>
            <a:xfrm>
              <a:off x="2070794"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电子厂</a:t>
              </a:r>
            </a:p>
          </p:txBody>
        </p:sp>
      </p:grpSp>
      <p:grpSp>
        <p:nvGrpSpPr>
          <p:cNvPr id="256" name="组合 255"/>
          <p:cNvGrpSpPr/>
          <p:nvPr/>
        </p:nvGrpSpPr>
        <p:grpSpPr>
          <a:xfrm>
            <a:off x="2433122" y="3781003"/>
            <a:ext cx="353943" cy="1080000"/>
            <a:chOff x="2433110" y="3781003"/>
            <a:chExt cx="353943" cy="1080000"/>
          </a:xfrm>
        </p:grpSpPr>
        <p:sp>
          <p:nvSpPr>
            <p:cNvPr id="152" name="圆角矩形 151"/>
            <p:cNvSpPr/>
            <p:nvPr/>
          </p:nvSpPr>
          <p:spPr>
            <a:xfrm>
              <a:off x="2446402" y="3781003"/>
              <a:ext cx="288032" cy="1080000"/>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51" name="TextBox 150"/>
            <p:cNvSpPr txBox="1"/>
            <p:nvPr/>
          </p:nvSpPr>
          <p:spPr>
            <a:xfrm>
              <a:off x="2433110"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生技部</a:t>
              </a:r>
            </a:p>
          </p:txBody>
        </p:sp>
      </p:grpSp>
      <p:grpSp>
        <p:nvGrpSpPr>
          <p:cNvPr id="258" name="组合 257"/>
          <p:cNvGrpSpPr/>
          <p:nvPr/>
        </p:nvGrpSpPr>
        <p:grpSpPr>
          <a:xfrm>
            <a:off x="2795436" y="3801051"/>
            <a:ext cx="353943" cy="1039906"/>
            <a:chOff x="2795426" y="3801050"/>
            <a:chExt cx="353943" cy="1039906"/>
          </a:xfrm>
        </p:grpSpPr>
        <p:sp>
          <p:nvSpPr>
            <p:cNvPr id="158" name="圆角矩形 157"/>
            <p:cNvSpPr/>
            <p:nvPr/>
          </p:nvSpPr>
          <p:spPr>
            <a:xfrm>
              <a:off x="2826734" y="3801050"/>
              <a:ext cx="252000" cy="1039906"/>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56" name="TextBox 155"/>
            <p:cNvSpPr txBox="1"/>
            <p:nvPr/>
          </p:nvSpPr>
          <p:spPr>
            <a:xfrm>
              <a:off x="2795426"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质管部</a:t>
              </a:r>
            </a:p>
          </p:txBody>
        </p:sp>
      </p:grpSp>
      <p:grpSp>
        <p:nvGrpSpPr>
          <p:cNvPr id="259" name="组合 258"/>
          <p:cNvGrpSpPr/>
          <p:nvPr/>
        </p:nvGrpSpPr>
        <p:grpSpPr>
          <a:xfrm>
            <a:off x="3157763" y="3781003"/>
            <a:ext cx="353943" cy="1080000"/>
            <a:chOff x="3157742" y="3781003"/>
            <a:chExt cx="353943" cy="1080000"/>
          </a:xfrm>
        </p:grpSpPr>
        <p:sp>
          <p:nvSpPr>
            <p:cNvPr id="162" name="圆角矩形 161"/>
            <p:cNvSpPr/>
            <p:nvPr/>
          </p:nvSpPr>
          <p:spPr>
            <a:xfrm>
              <a:off x="3171034" y="3781003"/>
              <a:ext cx="288032" cy="1080000"/>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61" name="TextBox 160"/>
            <p:cNvSpPr txBox="1"/>
            <p:nvPr/>
          </p:nvSpPr>
          <p:spPr>
            <a:xfrm>
              <a:off x="3157742"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质检部</a:t>
              </a:r>
            </a:p>
          </p:txBody>
        </p:sp>
      </p:grpSp>
      <p:grpSp>
        <p:nvGrpSpPr>
          <p:cNvPr id="261" name="组合 260"/>
          <p:cNvGrpSpPr/>
          <p:nvPr/>
        </p:nvGrpSpPr>
        <p:grpSpPr>
          <a:xfrm>
            <a:off x="3520098" y="3801051"/>
            <a:ext cx="353943" cy="1039906"/>
            <a:chOff x="3520058" y="3801050"/>
            <a:chExt cx="353943" cy="1039906"/>
          </a:xfrm>
        </p:grpSpPr>
        <p:sp>
          <p:nvSpPr>
            <p:cNvPr id="168" name="圆角矩形 167"/>
            <p:cNvSpPr/>
            <p:nvPr/>
          </p:nvSpPr>
          <p:spPr>
            <a:xfrm>
              <a:off x="3551366" y="3801050"/>
              <a:ext cx="252000" cy="1039906"/>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66" name="TextBox 165"/>
            <p:cNvSpPr txBox="1"/>
            <p:nvPr/>
          </p:nvSpPr>
          <p:spPr>
            <a:xfrm>
              <a:off x="3520058"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行政部</a:t>
              </a:r>
            </a:p>
          </p:txBody>
        </p:sp>
      </p:grpSp>
      <p:grpSp>
        <p:nvGrpSpPr>
          <p:cNvPr id="262" name="组合 261"/>
          <p:cNvGrpSpPr/>
          <p:nvPr/>
        </p:nvGrpSpPr>
        <p:grpSpPr>
          <a:xfrm>
            <a:off x="3882384" y="3781003"/>
            <a:ext cx="353943" cy="1080000"/>
            <a:chOff x="3882374" y="3781003"/>
            <a:chExt cx="353943" cy="1080000"/>
          </a:xfrm>
        </p:grpSpPr>
        <p:sp>
          <p:nvSpPr>
            <p:cNvPr id="172" name="圆角矩形 171"/>
            <p:cNvSpPr/>
            <p:nvPr/>
          </p:nvSpPr>
          <p:spPr>
            <a:xfrm>
              <a:off x="3895666" y="3781003"/>
              <a:ext cx="288032" cy="1080000"/>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71" name="TextBox 170"/>
            <p:cNvSpPr txBox="1"/>
            <p:nvPr/>
          </p:nvSpPr>
          <p:spPr>
            <a:xfrm>
              <a:off x="3882374"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人力资源部</a:t>
              </a:r>
            </a:p>
          </p:txBody>
        </p:sp>
      </p:grpSp>
      <p:grpSp>
        <p:nvGrpSpPr>
          <p:cNvPr id="265" name="组合 264"/>
          <p:cNvGrpSpPr/>
          <p:nvPr/>
        </p:nvGrpSpPr>
        <p:grpSpPr>
          <a:xfrm>
            <a:off x="4244730" y="3781003"/>
            <a:ext cx="353943" cy="1080000"/>
            <a:chOff x="4244690" y="3781003"/>
            <a:chExt cx="353943" cy="1080000"/>
          </a:xfrm>
        </p:grpSpPr>
        <p:sp>
          <p:nvSpPr>
            <p:cNvPr id="177" name="圆角矩形 176"/>
            <p:cNvSpPr/>
            <p:nvPr/>
          </p:nvSpPr>
          <p:spPr>
            <a:xfrm>
              <a:off x="4257982" y="3781003"/>
              <a:ext cx="288032" cy="1080000"/>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76" name="TextBox 175"/>
            <p:cNvSpPr txBox="1"/>
            <p:nvPr/>
          </p:nvSpPr>
          <p:spPr>
            <a:xfrm>
              <a:off x="4244690"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法务部</a:t>
              </a:r>
            </a:p>
          </p:txBody>
        </p:sp>
      </p:grpSp>
      <p:grpSp>
        <p:nvGrpSpPr>
          <p:cNvPr id="266" name="组合 265"/>
          <p:cNvGrpSpPr/>
          <p:nvPr/>
        </p:nvGrpSpPr>
        <p:grpSpPr>
          <a:xfrm>
            <a:off x="4607028" y="3801051"/>
            <a:ext cx="353943" cy="1039906"/>
            <a:chOff x="4607006" y="3801050"/>
            <a:chExt cx="353943" cy="1039906"/>
          </a:xfrm>
        </p:grpSpPr>
        <p:sp>
          <p:nvSpPr>
            <p:cNvPr id="183" name="圆角矩形 182"/>
            <p:cNvSpPr/>
            <p:nvPr/>
          </p:nvSpPr>
          <p:spPr>
            <a:xfrm>
              <a:off x="4638314" y="3801050"/>
              <a:ext cx="252000" cy="1039906"/>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81" name="TextBox 180"/>
            <p:cNvSpPr txBox="1"/>
            <p:nvPr/>
          </p:nvSpPr>
          <p:spPr>
            <a:xfrm>
              <a:off x="4607006"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总务部</a:t>
              </a:r>
            </a:p>
          </p:txBody>
        </p:sp>
      </p:grpSp>
      <p:grpSp>
        <p:nvGrpSpPr>
          <p:cNvPr id="268" name="组合 267"/>
          <p:cNvGrpSpPr/>
          <p:nvPr/>
        </p:nvGrpSpPr>
        <p:grpSpPr>
          <a:xfrm>
            <a:off x="4969335" y="3781003"/>
            <a:ext cx="353943" cy="1080000"/>
            <a:chOff x="4969322" y="3781003"/>
            <a:chExt cx="353943" cy="1080000"/>
          </a:xfrm>
        </p:grpSpPr>
        <p:sp>
          <p:nvSpPr>
            <p:cNvPr id="187" name="圆角矩形 186"/>
            <p:cNvSpPr/>
            <p:nvPr/>
          </p:nvSpPr>
          <p:spPr>
            <a:xfrm>
              <a:off x="4982614" y="3781003"/>
              <a:ext cx="288032" cy="1080000"/>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86" name="TextBox 185"/>
            <p:cNvSpPr txBox="1"/>
            <p:nvPr/>
          </p:nvSpPr>
          <p:spPr>
            <a:xfrm>
              <a:off x="4969322"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电脑室</a:t>
              </a:r>
            </a:p>
          </p:txBody>
        </p:sp>
      </p:grpSp>
      <p:grpSp>
        <p:nvGrpSpPr>
          <p:cNvPr id="269" name="组合 268"/>
          <p:cNvGrpSpPr/>
          <p:nvPr/>
        </p:nvGrpSpPr>
        <p:grpSpPr>
          <a:xfrm>
            <a:off x="5331649" y="3801051"/>
            <a:ext cx="353943" cy="1039906"/>
            <a:chOff x="5331638" y="3801050"/>
            <a:chExt cx="353943" cy="1039906"/>
          </a:xfrm>
        </p:grpSpPr>
        <p:sp>
          <p:nvSpPr>
            <p:cNvPr id="193" name="圆角矩形 192"/>
            <p:cNvSpPr/>
            <p:nvPr/>
          </p:nvSpPr>
          <p:spPr>
            <a:xfrm>
              <a:off x="5362946" y="3801050"/>
              <a:ext cx="252000" cy="1039906"/>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91" name="TextBox 190"/>
            <p:cNvSpPr txBox="1"/>
            <p:nvPr/>
          </p:nvSpPr>
          <p:spPr>
            <a:xfrm>
              <a:off x="5331638"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文管中心</a:t>
              </a:r>
            </a:p>
          </p:txBody>
        </p:sp>
      </p:grpSp>
      <p:grpSp>
        <p:nvGrpSpPr>
          <p:cNvPr id="270" name="组合 269"/>
          <p:cNvGrpSpPr/>
          <p:nvPr/>
        </p:nvGrpSpPr>
        <p:grpSpPr>
          <a:xfrm>
            <a:off x="5693963" y="3781003"/>
            <a:ext cx="353943" cy="1080000"/>
            <a:chOff x="5693954" y="3781003"/>
            <a:chExt cx="353943" cy="1080000"/>
          </a:xfrm>
        </p:grpSpPr>
        <p:sp>
          <p:nvSpPr>
            <p:cNvPr id="197" name="圆角矩形 196"/>
            <p:cNvSpPr/>
            <p:nvPr/>
          </p:nvSpPr>
          <p:spPr>
            <a:xfrm>
              <a:off x="5707246" y="3781003"/>
              <a:ext cx="288032" cy="1080000"/>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96" name="TextBox 195"/>
            <p:cNvSpPr txBox="1"/>
            <p:nvPr/>
          </p:nvSpPr>
          <p:spPr>
            <a:xfrm>
              <a:off x="5693954"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会计出纳</a:t>
              </a:r>
            </a:p>
          </p:txBody>
        </p:sp>
      </p:grpSp>
      <p:grpSp>
        <p:nvGrpSpPr>
          <p:cNvPr id="271" name="组合 270"/>
          <p:cNvGrpSpPr/>
          <p:nvPr/>
        </p:nvGrpSpPr>
        <p:grpSpPr>
          <a:xfrm>
            <a:off x="6056270" y="3781003"/>
            <a:ext cx="353943" cy="1080000"/>
            <a:chOff x="6056270" y="3781003"/>
            <a:chExt cx="353943" cy="1080000"/>
          </a:xfrm>
        </p:grpSpPr>
        <p:sp>
          <p:nvSpPr>
            <p:cNvPr id="202" name="圆角矩形 201"/>
            <p:cNvSpPr/>
            <p:nvPr/>
          </p:nvSpPr>
          <p:spPr>
            <a:xfrm>
              <a:off x="6069562" y="3781003"/>
              <a:ext cx="288032" cy="1080000"/>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01" name="TextBox 200"/>
            <p:cNvSpPr txBox="1"/>
            <p:nvPr/>
          </p:nvSpPr>
          <p:spPr>
            <a:xfrm>
              <a:off x="6056270"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证券部</a:t>
              </a:r>
            </a:p>
          </p:txBody>
        </p:sp>
      </p:grpSp>
      <p:grpSp>
        <p:nvGrpSpPr>
          <p:cNvPr id="272" name="组合 271"/>
          <p:cNvGrpSpPr/>
          <p:nvPr/>
        </p:nvGrpSpPr>
        <p:grpSpPr>
          <a:xfrm>
            <a:off x="6418617" y="3801051"/>
            <a:ext cx="353943" cy="1039906"/>
            <a:chOff x="6418586" y="3801050"/>
            <a:chExt cx="353943" cy="1039906"/>
          </a:xfrm>
        </p:grpSpPr>
        <p:sp>
          <p:nvSpPr>
            <p:cNvPr id="245" name="圆角矩形 244"/>
            <p:cNvSpPr/>
            <p:nvPr/>
          </p:nvSpPr>
          <p:spPr>
            <a:xfrm>
              <a:off x="6449894" y="3801050"/>
              <a:ext cx="252000" cy="1039906"/>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43" name="TextBox 242"/>
            <p:cNvSpPr txBox="1"/>
            <p:nvPr/>
          </p:nvSpPr>
          <p:spPr>
            <a:xfrm>
              <a:off x="6418586"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股份制办公室</a:t>
              </a:r>
            </a:p>
          </p:txBody>
        </p:sp>
      </p:grpSp>
      <p:grpSp>
        <p:nvGrpSpPr>
          <p:cNvPr id="273" name="组合 272"/>
          <p:cNvGrpSpPr/>
          <p:nvPr/>
        </p:nvGrpSpPr>
        <p:grpSpPr>
          <a:xfrm>
            <a:off x="6780924" y="3801051"/>
            <a:ext cx="353943" cy="1039906"/>
            <a:chOff x="6780902" y="3801050"/>
            <a:chExt cx="353943" cy="1039906"/>
          </a:xfrm>
        </p:grpSpPr>
        <p:sp>
          <p:nvSpPr>
            <p:cNvPr id="213" name="圆角矩形 212"/>
            <p:cNvSpPr/>
            <p:nvPr/>
          </p:nvSpPr>
          <p:spPr>
            <a:xfrm>
              <a:off x="6812210" y="3801050"/>
              <a:ext cx="252000" cy="1039906"/>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11" name="TextBox 210"/>
            <p:cNvSpPr txBox="1"/>
            <p:nvPr/>
          </p:nvSpPr>
          <p:spPr>
            <a:xfrm>
              <a:off x="6780902"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对外投资部</a:t>
              </a:r>
            </a:p>
          </p:txBody>
        </p:sp>
      </p:grpSp>
      <p:grpSp>
        <p:nvGrpSpPr>
          <p:cNvPr id="274" name="组合 273"/>
          <p:cNvGrpSpPr/>
          <p:nvPr/>
        </p:nvGrpSpPr>
        <p:grpSpPr>
          <a:xfrm>
            <a:off x="7143238" y="3781003"/>
            <a:ext cx="353943" cy="1080000"/>
            <a:chOff x="7143218" y="3781003"/>
            <a:chExt cx="353943" cy="1080000"/>
          </a:xfrm>
        </p:grpSpPr>
        <p:sp>
          <p:nvSpPr>
            <p:cNvPr id="217" name="圆角矩形 216"/>
            <p:cNvSpPr/>
            <p:nvPr/>
          </p:nvSpPr>
          <p:spPr>
            <a:xfrm>
              <a:off x="7156510" y="3781003"/>
              <a:ext cx="288032" cy="1080000"/>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16" name="TextBox 215"/>
            <p:cNvSpPr txBox="1"/>
            <p:nvPr/>
          </p:nvSpPr>
          <p:spPr>
            <a:xfrm>
              <a:off x="7143218"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商务中心</a:t>
              </a:r>
            </a:p>
          </p:txBody>
        </p:sp>
      </p:grpSp>
      <p:grpSp>
        <p:nvGrpSpPr>
          <p:cNvPr id="275" name="组合 274"/>
          <p:cNvGrpSpPr/>
          <p:nvPr/>
        </p:nvGrpSpPr>
        <p:grpSpPr>
          <a:xfrm>
            <a:off x="7505545" y="3781003"/>
            <a:ext cx="353943" cy="1080000"/>
            <a:chOff x="7505534" y="3781003"/>
            <a:chExt cx="353943" cy="1080000"/>
          </a:xfrm>
        </p:grpSpPr>
        <p:sp>
          <p:nvSpPr>
            <p:cNvPr id="222" name="圆角矩形 221"/>
            <p:cNvSpPr/>
            <p:nvPr/>
          </p:nvSpPr>
          <p:spPr>
            <a:xfrm>
              <a:off x="7518826" y="3781003"/>
              <a:ext cx="288032" cy="1080000"/>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21" name="TextBox 220"/>
            <p:cNvSpPr txBox="1"/>
            <p:nvPr/>
          </p:nvSpPr>
          <p:spPr>
            <a:xfrm>
              <a:off x="7505534"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销售部</a:t>
              </a:r>
            </a:p>
          </p:txBody>
        </p:sp>
      </p:grpSp>
      <p:grpSp>
        <p:nvGrpSpPr>
          <p:cNvPr id="276" name="组合 275"/>
          <p:cNvGrpSpPr/>
          <p:nvPr/>
        </p:nvGrpSpPr>
        <p:grpSpPr>
          <a:xfrm>
            <a:off x="7867859" y="3801051"/>
            <a:ext cx="353943" cy="1039906"/>
            <a:chOff x="7867850" y="3801050"/>
            <a:chExt cx="353943" cy="1039906"/>
          </a:xfrm>
        </p:grpSpPr>
        <p:sp>
          <p:nvSpPr>
            <p:cNvPr id="228" name="圆角矩形 227"/>
            <p:cNvSpPr/>
            <p:nvPr/>
          </p:nvSpPr>
          <p:spPr>
            <a:xfrm>
              <a:off x="7899158" y="3801050"/>
              <a:ext cx="252000" cy="1039906"/>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26" name="TextBox 225"/>
            <p:cNvSpPr txBox="1"/>
            <p:nvPr/>
          </p:nvSpPr>
          <p:spPr>
            <a:xfrm>
              <a:off x="7867850"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售后服务部</a:t>
              </a:r>
            </a:p>
          </p:txBody>
        </p:sp>
      </p:grpSp>
      <p:grpSp>
        <p:nvGrpSpPr>
          <p:cNvPr id="277" name="组合 276"/>
          <p:cNvGrpSpPr/>
          <p:nvPr/>
        </p:nvGrpSpPr>
        <p:grpSpPr>
          <a:xfrm>
            <a:off x="8230206" y="3781003"/>
            <a:ext cx="353943" cy="1080000"/>
            <a:chOff x="8230166" y="3781003"/>
            <a:chExt cx="353943" cy="1080000"/>
          </a:xfrm>
        </p:grpSpPr>
        <p:sp>
          <p:nvSpPr>
            <p:cNvPr id="232" name="圆角矩形 231"/>
            <p:cNvSpPr/>
            <p:nvPr/>
          </p:nvSpPr>
          <p:spPr>
            <a:xfrm>
              <a:off x="8243458" y="3781003"/>
              <a:ext cx="288032" cy="1080000"/>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31" name="TextBox 230"/>
            <p:cNvSpPr txBox="1"/>
            <p:nvPr/>
          </p:nvSpPr>
          <p:spPr>
            <a:xfrm>
              <a:off x="8230166"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外贸部</a:t>
              </a:r>
            </a:p>
          </p:txBody>
        </p:sp>
      </p:grpSp>
      <p:cxnSp>
        <p:nvCxnSpPr>
          <p:cNvPr id="13" name="直接连接符 12"/>
          <p:cNvCxnSpPr/>
          <p:nvPr/>
        </p:nvCxnSpPr>
        <p:spPr>
          <a:xfrm>
            <a:off x="2034537" y="1807335"/>
            <a:ext cx="5364000" cy="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78" name="组合 277"/>
          <p:cNvGrpSpPr/>
          <p:nvPr/>
        </p:nvGrpSpPr>
        <p:grpSpPr>
          <a:xfrm>
            <a:off x="8592518" y="3781003"/>
            <a:ext cx="353943" cy="1080000"/>
            <a:chOff x="8592478" y="3781003"/>
            <a:chExt cx="353943" cy="1080000"/>
          </a:xfrm>
        </p:grpSpPr>
        <p:sp>
          <p:nvSpPr>
            <p:cNvPr id="239" name="圆角矩形 238"/>
            <p:cNvSpPr/>
            <p:nvPr/>
          </p:nvSpPr>
          <p:spPr>
            <a:xfrm>
              <a:off x="8605770" y="3781003"/>
              <a:ext cx="288032" cy="1080000"/>
            </a:xfrm>
            <a:prstGeom prst="round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52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38" name="TextBox 237"/>
            <p:cNvSpPr txBox="1"/>
            <p:nvPr/>
          </p:nvSpPr>
          <p:spPr>
            <a:xfrm>
              <a:off x="8592478" y="3843153"/>
              <a:ext cx="353943" cy="945369"/>
            </a:xfrm>
            <a:prstGeom prst="rect">
              <a:avLst/>
            </a:prstGeom>
            <a:noFill/>
          </p:spPr>
          <p:txBody>
            <a:bodyPr vert="eaVert" wrap="square" rtlCol="0" anchor="ctr">
              <a:spAutoFit/>
            </a:bodyPr>
            <a:lstStyle/>
            <a:p>
              <a:pPr algn="ctr">
                <a:buClr>
                  <a:schemeClr val="tx1">
                    <a:lumMod val="90000"/>
                    <a:lumOff val="10000"/>
                  </a:schemeClr>
                </a:buClr>
              </a:pPr>
              <a:r>
                <a:rPr lang="zh-CN" altLang="en-US" sz="1100" b="1" dirty="0">
                  <a:solidFill>
                    <a:schemeClr val="tx1">
                      <a:lumMod val="50000"/>
                      <a:lumOff val="50000"/>
                    </a:schemeClr>
                  </a:solidFill>
                </a:rPr>
                <a:t>加工部</a:t>
              </a:r>
            </a:p>
          </p:txBody>
        </p:sp>
      </p:grpSp>
    </p:spTree>
    <p:extLst>
      <p:ext uri="{BB962C8B-B14F-4D97-AF65-F5344CB8AC3E}">
        <p14:creationId xmlns:p14="http://schemas.microsoft.com/office/powerpoint/2010/main" val="1193998506"/>
      </p:ext>
    </p:extLst>
  </p:cSld>
  <p:clrMapOvr>
    <a:masterClrMapping/>
  </p:clrMapOvr>
  <p:transition spd="slow" advTm="8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6*min(max(#ppt_w*#ppt_h,.3),1)-7.4)/-.7*#ppt_w"/>
                                          </p:val>
                                        </p:tav>
                                        <p:tav tm="100000">
                                          <p:val>
                                            <p:strVal val="#ppt_w"/>
                                          </p:val>
                                        </p:tav>
                                      </p:tavLst>
                                    </p:anim>
                                    <p:anim calcmode="lin" valueType="num">
                                      <p:cBhvr>
                                        <p:cTn id="8" dur="500" fill="hold"/>
                                        <p:tgtEl>
                                          <p:spTgt spid="5"/>
                                        </p:tgtEl>
                                        <p:attrNameLst>
                                          <p:attrName>ppt_h</p:attrName>
                                        </p:attrNameLst>
                                      </p:cBhvr>
                                      <p:tavLst>
                                        <p:tav tm="0">
                                          <p:val>
                                            <p:strVal val="(6*min(max(#ppt_w*#ppt_h,.3),1)-7.4)/-.7*#ppt_h"/>
                                          </p:val>
                                        </p:tav>
                                        <p:tav tm="100000">
                                          <p:val>
                                            <p:strVal val="#ppt_h"/>
                                          </p:val>
                                        </p:tav>
                                      </p:tavLst>
                                    </p:anim>
                                    <p:anim calcmode="lin" valueType="num">
                                      <p:cBhvr>
                                        <p:cTn id="9" dur="500" fill="hold"/>
                                        <p:tgtEl>
                                          <p:spTgt spid="5"/>
                                        </p:tgtEl>
                                        <p:attrNameLst>
                                          <p:attrName>ppt_x</p:attrName>
                                        </p:attrNameLst>
                                      </p:cBhvr>
                                      <p:tavLst>
                                        <p:tav tm="0">
                                          <p:val>
                                            <p:fltVal val="0.5"/>
                                          </p:val>
                                        </p:tav>
                                        <p:tav tm="100000">
                                          <p:val>
                                            <p:strVal val="#ppt_x"/>
                                          </p:val>
                                        </p:tav>
                                      </p:tavLst>
                                    </p:anim>
                                    <p:anim calcmode="lin" valueType="num">
                                      <p:cBhvr>
                                        <p:cTn id="10" dur="500" fill="hold"/>
                                        <p:tgtEl>
                                          <p:spTgt spid="5"/>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23" presetClass="entr" presetSubtype="36"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strVal val="(6*min(max(#ppt_w*#ppt_h,.3),1)-7.4)/-.7*#ppt_w"/>
                                          </p:val>
                                        </p:tav>
                                        <p:tav tm="100000">
                                          <p:val>
                                            <p:strVal val="#ppt_w"/>
                                          </p:val>
                                        </p:tav>
                                      </p:tavLst>
                                    </p:anim>
                                    <p:anim calcmode="lin" valueType="num">
                                      <p:cBhvr>
                                        <p:cTn id="15" dur="500" fill="hold"/>
                                        <p:tgtEl>
                                          <p:spTgt spid="12"/>
                                        </p:tgtEl>
                                        <p:attrNameLst>
                                          <p:attrName>ppt_h</p:attrName>
                                        </p:attrNameLst>
                                      </p:cBhvr>
                                      <p:tavLst>
                                        <p:tav tm="0">
                                          <p:val>
                                            <p:strVal val="(6*min(max(#ppt_w*#ppt_h,.3),1)-7.4)/-.7*#ppt_h"/>
                                          </p:val>
                                        </p:tav>
                                        <p:tav tm="100000">
                                          <p:val>
                                            <p:strVal val="#ppt_h"/>
                                          </p:val>
                                        </p:tav>
                                      </p:tavLst>
                                    </p:anim>
                                    <p:anim calcmode="lin" valueType="num">
                                      <p:cBhvr>
                                        <p:cTn id="16" dur="500" fill="hold"/>
                                        <p:tgtEl>
                                          <p:spTgt spid="12"/>
                                        </p:tgtEl>
                                        <p:attrNameLst>
                                          <p:attrName>ppt_x</p:attrName>
                                        </p:attrNameLst>
                                      </p:cBhvr>
                                      <p:tavLst>
                                        <p:tav tm="0">
                                          <p:val>
                                            <p:fltVal val="0.5"/>
                                          </p:val>
                                        </p:tav>
                                        <p:tav tm="100000">
                                          <p:val>
                                            <p:strVal val="#ppt_x"/>
                                          </p:val>
                                        </p:tav>
                                      </p:tavLst>
                                    </p:anim>
                                    <p:anim calcmode="lin" valueType="num">
                                      <p:cBhvr>
                                        <p:cTn id="17"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263"/>
                                        </p:tgtEl>
                                        <p:attrNameLst>
                                          <p:attrName>style.visibility</p:attrName>
                                        </p:attrNameLst>
                                      </p:cBhvr>
                                      <p:to>
                                        <p:strVal val="visible"/>
                                      </p:to>
                                    </p:set>
                                    <p:animEffect transition="in" filter="wipe(up)">
                                      <p:cBhvr>
                                        <p:cTn id="21" dur="500"/>
                                        <p:tgtEl>
                                          <p:spTgt spid="263"/>
                                        </p:tgtEl>
                                      </p:cBhvr>
                                    </p:animEffect>
                                  </p:childTnLst>
                                </p:cTn>
                              </p:par>
                            </p:childTnLst>
                          </p:cTn>
                        </p:par>
                        <p:par>
                          <p:cTn id="22" fill="hold">
                            <p:stCondLst>
                              <p:cond delay="1500"/>
                            </p:stCondLst>
                            <p:childTnLst>
                              <p:par>
                                <p:cTn id="23" presetID="16" presetClass="entr" presetSubtype="37"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outVertical)">
                                      <p:cBhvr>
                                        <p:cTn id="25" dur="500"/>
                                        <p:tgtEl>
                                          <p:spTgt spid="13"/>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264"/>
                                        </p:tgtEl>
                                        <p:attrNameLst>
                                          <p:attrName>style.visibility</p:attrName>
                                        </p:attrNameLst>
                                      </p:cBhvr>
                                      <p:to>
                                        <p:strVal val="visible"/>
                                      </p:to>
                                    </p:set>
                                    <p:animEffect transition="in" filter="wipe(up)">
                                      <p:cBhvr>
                                        <p:cTn id="29" dur="500"/>
                                        <p:tgtEl>
                                          <p:spTgt spid="264"/>
                                        </p:tgtEl>
                                      </p:cBhvr>
                                    </p:animEffect>
                                  </p:childTnLst>
                                </p:cTn>
                              </p:par>
                              <p:par>
                                <p:cTn id="30" presetID="22" presetClass="entr" presetSubtype="1" fill="hold" nodeType="withEffect">
                                  <p:stCondLst>
                                    <p:cond delay="0"/>
                                  </p:stCondLst>
                                  <p:childTnLst>
                                    <p:set>
                                      <p:cBhvr>
                                        <p:cTn id="31" dur="1" fill="hold">
                                          <p:stCondLst>
                                            <p:cond delay="0"/>
                                          </p:stCondLst>
                                        </p:cTn>
                                        <p:tgtEl>
                                          <p:spTgt spid="267"/>
                                        </p:tgtEl>
                                        <p:attrNameLst>
                                          <p:attrName>style.visibility</p:attrName>
                                        </p:attrNameLst>
                                      </p:cBhvr>
                                      <p:to>
                                        <p:strVal val="visible"/>
                                      </p:to>
                                    </p:set>
                                    <p:animEffect transition="in" filter="wipe(up)">
                                      <p:cBhvr>
                                        <p:cTn id="32" dur="500"/>
                                        <p:tgtEl>
                                          <p:spTgt spid="267"/>
                                        </p:tgtEl>
                                      </p:cBhvr>
                                    </p:animEffec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par>
                                <p:cTn id="39" presetID="53" presetClass="entr" presetSubtype="16"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fltVal val="0"/>
                                          </p:val>
                                        </p:tav>
                                        <p:tav tm="100000">
                                          <p:val>
                                            <p:strVal val="#ppt_w"/>
                                          </p:val>
                                        </p:tav>
                                      </p:tavLst>
                                    </p:anim>
                                    <p:anim calcmode="lin" valueType="num">
                                      <p:cBhvr>
                                        <p:cTn id="42" dur="500" fill="hold"/>
                                        <p:tgtEl>
                                          <p:spTgt spid="15"/>
                                        </p:tgtEl>
                                        <p:attrNameLst>
                                          <p:attrName>ppt_h</p:attrName>
                                        </p:attrNameLst>
                                      </p:cBhvr>
                                      <p:tavLst>
                                        <p:tav tm="0">
                                          <p:val>
                                            <p:fltVal val="0"/>
                                          </p:val>
                                        </p:tav>
                                        <p:tav tm="100000">
                                          <p:val>
                                            <p:strVal val="#ppt_h"/>
                                          </p:val>
                                        </p:tav>
                                      </p:tavLst>
                                    </p:anim>
                                    <p:animEffect transition="in" filter="fade">
                                      <p:cBhvr>
                                        <p:cTn id="43" dur="500"/>
                                        <p:tgtEl>
                                          <p:spTgt spid="15"/>
                                        </p:tgtEl>
                                      </p:cBhvr>
                                    </p:animEffect>
                                  </p:childTnLst>
                                </p:cTn>
                              </p:par>
                              <p:par>
                                <p:cTn id="44" presetID="53" presetClass="entr" presetSubtype="16"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childTnLst>
                          </p:cTn>
                        </p:par>
                        <p:par>
                          <p:cTn id="49" fill="hold">
                            <p:stCondLst>
                              <p:cond delay="3000"/>
                            </p:stCondLst>
                            <p:childTnLst>
                              <p:par>
                                <p:cTn id="50" presetID="22" presetClass="entr" presetSubtype="1" fill="hold" nodeType="afterEffect">
                                  <p:stCondLst>
                                    <p:cond delay="0"/>
                                  </p:stCondLst>
                                  <p:childTnLst>
                                    <p:set>
                                      <p:cBhvr>
                                        <p:cTn id="51" dur="1" fill="hold">
                                          <p:stCondLst>
                                            <p:cond delay="0"/>
                                          </p:stCondLst>
                                        </p:cTn>
                                        <p:tgtEl>
                                          <p:spTgt spid="283"/>
                                        </p:tgtEl>
                                        <p:attrNameLst>
                                          <p:attrName>style.visibility</p:attrName>
                                        </p:attrNameLst>
                                      </p:cBhvr>
                                      <p:to>
                                        <p:strVal val="visible"/>
                                      </p:to>
                                    </p:set>
                                    <p:animEffect transition="in" filter="wipe(up)">
                                      <p:cBhvr>
                                        <p:cTn id="52" dur="500"/>
                                        <p:tgtEl>
                                          <p:spTgt spid="283"/>
                                        </p:tgtEl>
                                      </p:cBhvr>
                                    </p:animEffect>
                                  </p:childTnLst>
                                </p:cTn>
                              </p:par>
                            </p:childTnLst>
                          </p:cTn>
                        </p:par>
                        <p:par>
                          <p:cTn id="53" fill="hold">
                            <p:stCondLst>
                              <p:cond delay="3500"/>
                            </p:stCondLst>
                            <p:childTnLst>
                              <p:par>
                                <p:cTn id="54" presetID="42" presetClass="entr" presetSubtype="0" fill="hold"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750"/>
                                        <p:tgtEl>
                                          <p:spTgt spid="17"/>
                                        </p:tgtEl>
                                      </p:cBhvr>
                                    </p:animEffect>
                                    <p:anim calcmode="lin" valueType="num">
                                      <p:cBhvr>
                                        <p:cTn id="57" dur="750" fill="hold"/>
                                        <p:tgtEl>
                                          <p:spTgt spid="17"/>
                                        </p:tgtEl>
                                        <p:attrNameLst>
                                          <p:attrName>ppt_x</p:attrName>
                                        </p:attrNameLst>
                                      </p:cBhvr>
                                      <p:tavLst>
                                        <p:tav tm="0">
                                          <p:val>
                                            <p:strVal val="#ppt_x"/>
                                          </p:val>
                                        </p:tav>
                                        <p:tav tm="100000">
                                          <p:val>
                                            <p:strVal val="#ppt_x"/>
                                          </p:val>
                                        </p:tav>
                                      </p:tavLst>
                                    </p:anim>
                                    <p:anim calcmode="lin" valueType="num">
                                      <p:cBhvr>
                                        <p:cTn id="58" dur="750" fill="hold"/>
                                        <p:tgtEl>
                                          <p:spTgt spid="17"/>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750"/>
                                        <p:tgtEl>
                                          <p:spTgt spid="18"/>
                                        </p:tgtEl>
                                      </p:cBhvr>
                                    </p:animEffect>
                                    <p:anim calcmode="lin" valueType="num">
                                      <p:cBhvr>
                                        <p:cTn id="62" dur="750" fill="hold"/>
                                        <p:tgtEl>
                                          <p:spTgt spid="18"/>
                                        </p:tgtEl>
                                        <p:attrNameLst>
                                          <p:attrName>ppt_x</p:attrName>
                                        </p:attrNameLst>
                                      </p:cBhvr>
                                      <p:tavLst>
                                        <p:tav tm="0">
                                          <p:val>
                                            <p:strVal val="#ppt_x"/>
                                          </p:val>
                                        </p:tav>
                                        <p:tav tm="100000">
                                          <p:val>
                                            <p:strVal val="#ppt_x"/>
                                          </p:val>
                                        </p:tav>
                                      </p:tavLst>
                                    </p:anim>
                                    <p:anim calcmode="lin" valueType="num">
                                      <p:cBhvr>
                                        <p:cTn id="63" dur="750" fill="hold"/>
                                        <p:tgtEl>
                                          <p:spTgt spid="18"/>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750"/>
                                        <p:tgtEl>
                                          <p:spTgt spid="19"/>
                                        </p:tgtEl>
                                      </p:cBhvr>
                                    </p:animEffect>
                                    <p:anim calcmode="lin" valueType="num">
                                      <p:cBhvr>
                                        <p:cTn id="67" dur="750" fill="hold"/>
                                        <p:tgtEl>
                                          <p:spTgt spid="19"/>
                                        </p:tgtEl>
                                        <p:attrNameLst>
                                          <p:attrName>ppt_x</p:attrName>
                                        </p:attrNameLst>
                                      </p:cBhvr>
                                      <p:tavLst>
                                        <p:tav tm="0">
                                          <p:val>
                                            <p:strVal val="#ppt_x"/>
                                          </p:val>
                                        </p:tav>
                                        <p:tav tm="100000">
                                          <p:val>
                                            <p:strVal val="#ppt_x"/>
                                          </p:val>
                                        </p:tav>
                                      </p:tavLst>
                                    </p:anim>
                                    <p:anim calcmode="lin" valueType="num">
                                      <p:cBhvr>
                                        <p:cTn id="68" dur="750" fill="hold"/>
                                        <p:tgtEl>
                                          <p:spTgt spid="19"/>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750"/>
                                        <p:tgtEl>
                                          <p:spTgt spid="21"/>
                                        </p:tgtEl>
                                      </p:cBhvr>
                                    </p:animEffect>
                                    <p:anim calcmode="lin" valueType="num">
                                      <p:cBhvr>
                                        <p:cTn id="72" dur="750" fill="hold"/>
                                        <p:tgtEl>
                                          <p:spTgt spid="21"/>
                                        </p:tgtEl>
                                        <p:attrNameLst>
                                          <p:attrName>ppt_x</p:attrName>
                                        </p:attrNameLst>
                                      </p:cBhvr>
                                      <p:tavLst>
                                        <p:tav tm="0">
                                          <p:val>
                                            <p:strVal val="#ppt_x"/>
                                          </p:val>
                                        </p:tav>
                                        <p:tav tm="100000">
                                          <p:val>
                                            <p:strVal val="#ppt_x"/>
                                          </p:val>
                                        </p:tav>
                                      </p:tavLst>
                                    </p:anim>
                                    <p:anim calcmode="lin" valueType="num">
                                      <p:cBhvr>
                                        <p:cTn id="73" dur="750" fill="hold"/>
                                        <p:tgtEl>
                                          <p:spTgt spid="21"/>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750"/>
                                        <p:tgtEl>
                                          <p:spTgt spid="22"/>
                                        </p:tgtEl>
                                      </p:cBhvr>
                                    </p:animEffect>
                                    <p:anim calcmode="lin" valueType="num">
                                      <p:cBhvr>
                                        <p:cTn id="77" dur="750" fill="hold"/>
                                        <p:tgtEl>
                                          <p:spTgt spid="22"/>
                                        </p:tgtEl>
                                        <p:attrNameLst>
                                          <p:attrName>ppt_x</p:attrName>
                                        </p:attrNameLst>
                                      </p:cBhvr>
                                      <p:tavLst>
                                        <p:tav tm="0">
                                          <p:val>
                                            <p:strVal val="#ppt_x"/>
                                          </p:val>
                                        </p:tav>
                                        <p:tav tm="100000">
                                          <p:val>
                                            <p:strVal val="#ppt_x"/>
                                          </p:val>
                                        </p:tav>
                                      </p:tavLst>
                                    </p:anim>
                                    <p:anim calcmode="lin" valueType="num">
                                      <p:cBhvr>
                                        <p:cTn id="78" dur="750" fill="hold"/>
                                        <p:tgtEl>
                                          <p:spTgt spid="22"/>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750"/>
                                        <p:tgtEl>
                                          <p:spTgt spid="23"/>
                                        </p:tgtEl>
                                      </p:cBhvr>
                                    </p:animEffect>
                                    <p:anim calcmode="lin" valueType="num">
                                      <p:cBhvr>
                                        <p:cTn id="82" dur="750" fill="hold"/>
                                        <p:tgtEl>
                                          <p:spTgt spid="23"/>
                                        </p:tgtEl>
                                        <p:attrNameLst>
                                          <p:attrName>ppt_x</p:attrName>
                                        </p:attrNameLst>
                                      </p:cBhvr>
                                      <p:tavLst>
                                        <p:tav tm="0">
                                          <p:val>
                                            <p:strVal val="#ppt_x"/>
                                          </p:val>
                                        </p:tav>
                                        <p:tav tm="100000">
                                          <p:val>
                                            <p:strVal val="#ppt_x"/>
                                          </p:val>
                                        </p:tav>
                                      </p:tavLst>
                                    </p:anim>
                                    <p:anim calcmode="lin" valueType="num">
                                      <p:cBhvr>
                                        <p:cTn id="83" dur="750" fill="hold"/>
                                        <p:tgtEl>
                                          <p:spTgt spid="23"/>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750"/>
                                        <p:tgtEl>
                                          <p:spTgt spid="24"/>
                                        </p:tgtEl>
                                      </p:cBhvr>
                                    </p:animEffect>
                                    <p:anim calcmode="lin" valueType="num">
                                      <p:cBhvr>
                                        <p:cTn id="87" dur="750" fill="hold"/>
                                        <p:tgtEl>
                                          <p:spTgt spid="24"/>
                                        </p:tgtEl>
                                        <p:attrNameLst>
                                          <p:attrName>ppt_x</p:attrName>
                                        </p:attrNameLst>
                                      </p:cBhvr>
                                      <p:tavLst>
                                        <p:tav tm="0">
                                          <p:val>
                                            <p:strVal val="#ppt_x"/>
                                          </p:val>
                                        </p:tav>
                                        <p:tav tm="100000">
                                          <p:val>
                                            <p:strVal val="#ppt_x"/>
                                          </p:val>
                                        </p:tav>
                                      </p:tavLst>
                                    </p:anim>
                                    <p:anim calcmode="lin" valueType="num">
                                      <p:cBhvr>
                                        <p:cTn id="88" dur="750" fill="hold"/>
                                        <p:tgtEl>
                                          <p:spTgt spid="24"/>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fade">
                                      <p:cBhvr>
                                        <p:cTn id="91" dur="750"/>
                                        <p:tgtEl>
                                          <p:spTgt spid="25"/>
                                        </p:tgtEl>
                                      </p:cBhvr>
                                    </p:animEffect>
                                    <p:anim calcmode="lin" valueType="num">
                                      <p:cBhvr>
                                        <p:cTn id="92" dur="750" fill="hold"/>
                                        <p:tgtEl>
                                          <p:spTgt spid="25"/>
                                        </p:tgtEl>
                                        <p:attrNameLst>
                                          <p:attrName>ppt_x</p:attrName>
                                        </p:attrNameLst>
                                      </p:cBhvr>
                                      <p:tavLst>
                                        <p:tav tm="0">
                                          <p:val>
                                            <p:strVal val="#ppt_x"/>
                                          </p:val>
                                        </p:tav>
                                        <p:tav tm="100000">
                                          <p:val>
                                            <p:strVal val="#ppt_x"/>
                                          </p:val>
                                        </p:tav>
                                      </p:tavLst>
                                    </p:anim>
                                    <p:anim calcmode="lin" valueType="num">
                                      <p:cBhvr>
                                        <p:cTn id="93" dur="750" fill="hold"/>
                                        <p:tgtEl>
                                          <p:spTgt spid="25"/>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750"/>
                                        <p:tgtEl>
                                          <p:spTgt spid="27"/>
                                        </p:tgtEl>
                                      </p:cBhvr>
                                    </p:animEffect>
                                    <p:anim calcmode="lin" valueType="num">
                                      <p:cBhvr>
                                        <p:cTn id="97" dur="750" fill="hold"/>
                                        <p:tgtEl>
                                          <p:spTgt spid="27"/>
                                        </p:tgtEl>
                                        <p:attrNameLst>
                                          <p:attrName>ppt_x</p:attrName>
                                        </p:attrNameLst>
                                      </p:cBhvr>
                                      <p:tavLst>
                                        <p:tav tm="0">
                                          <p:val>
                                            <p:strVal val="#ppt_x"/>
                                          </p:val>
                                        </p:tav>
                                        <p:tav tm="100000">
                                          <p:val>
                                            <p:strVal val="#ppt_x"/>
                                          </p:val>
                                        </p:tav>
                                      </p:tavLst>
                                    </p:anim>
                                    <p:anim calcmode="lin" valueType="num">
                                      <p:cBhvr>
                                        <p:cTn id="98" dur="750" fill="hold"/>
                                        <p:tgtEl>
                                          <p:spTgt spid="27"/>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281"/>
                                        </p:tgtEl>
                                        <p:attrNameLst>
                                          <p:attrName>style.visibility</p:attrName>
                                        </p:attrNameLst>
                                      </p:cBhvr>
                                      <p:to>
                                        <p:strVal val="visible"/>
                                      </p:to>
                                    </p:set>
                                    <p:animEffect transition="in" filter="fade">
                                      <p:cBhvr>
                                        <p:cTn id="101" dur="750"/>
                                        <p:tgtEl>
                                          <p:spTgt spid="281"/>
                                        </p:tgtEl>
                                      </p:cBhvr>
                                    </p:animEffect>
                                    <p:anim calcmode="lin" valueType="num">
                                      <p:cBhvr>
                                        <p:cTn id="102" dur="750" fill="hold"/>
                                        <p:tgtEl>
                                          <p:spTgt spid="281"/>
                                        </p:tgtEl>
                                        <p:attrNameLst>
                                          <p:attrName>ppt_x</p:attrName>
                                        </p:attrNameLst>
                                      </p:cBhvr>
                                      <p:tavLst>
                                        <p:tav tm="0">
                                          <p:val>
                                            <p:strVal val="#ppt_x"/>
                                          </p:val>
                                        </p:tav>
                                        <p:tav tm="100000">
                                          <p:val>
                                            <p:strVal val="#ppt_x"/>
                                          </p:val>
                                        </p:tav>
                                      </p:tavLst>
                                    </p:anim>
                                    <p:anim calcmode="lin" valueType="num">
                                      <p:cBhvr>
                                        <p:cTn id="103" dur="750" fill="hold"/>
                                        <p:tgtEl>
                                          <p:spTgt spid="281"/>
                                        </p:tgtEl>
                                        <p:attrNameLst>
                                          <p:attrName>ppt_y</p:attrName>
                                        </p:attrNameLst>
                                      </p:cBhvr>
                                      <p:tavLst>
                                        <p:tav tm="0">
                                          <p:val>
                                            <p:strVal val="#ppt_y+.1"/>
                                          </p:val>
                                        </p:tav>
                                        <p:tav tm="100000">
                                          <p:val>
                                            <p:strVal val="#ppt_y"/>
                                          </p:val>
                                        </p:tav>
                                      </p:tavLst>
                                    </p:anim>
                                  </p:childTnLst>
                                </p:cTn>
                              </p:par>
                            </p:childTnLst>
                          </p:cTn>
                        </p:par>
                        <p:par>
                          <p:cTn id="104" fill="hold">
                            <p:stCondLst>
                              <p:cond delay="4250"/>
                            </p:stCondLst>
                            <p:childTnLst>
                              <p:par>
                                <p:cTn id="105" presetID="22" presetClass="entr" presetSubtype="1" fill="hold" nodeType="after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wipe(up)">
                                      <p:cBhvr>
                                        <p:cTn id="107" dur="500"/>
                                        <p:tgtEl>
                                          <p:spTgt spid="4"/>
                                        </p:tgtEl>
                                      </p:cBhvr>
                                    </p:animEffect>
                                  </p:childTnLst>
                                </p:cTn>
                              </p:par>
                            </p:childTnLst>
                          </p:cTn>
                        </p:par>
                        <p:par>
                          <p:cTn id="108" fill="hold">
                            <p:stCondLst>
                              <p:cond delay="4750"/>
                            </p:stCondLst>
                            <p:childTnLst>
                              <p:par>
                                <p:cTn id="109" presetID="42" presetClass="entr" presetSubtype="0" fill="hold" nodeType="after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fade">
                                      <p:cBhvr>
                                        <p:cTn id="111" dur="250"/>
                                        <p:tgtEl>
                                          <p:spTgt spid="28"/>
                                        </p:tgtEl>
                                      </p:cBhvr>
                                    </p:animEffect>
                                    <p:anim calcmode="lin" valueType="num">
                                      <p:cBhvr>
                                        <p:cTn id="112" dur="250" fill="hold"/>
                                        <p:tgtEl>
                                          <p:spTgt spid="28"/>
                                        </p:tgtEl>
                                        <p:attrNameLst>
                                          <p:attrName>ppt_x</p:attrName>
                                        </p:attrNameLst>
                                      </p:cBhvr>
                                      <p:tavLst>
                                        <p:tav tm="0">
                                          <p:val>
                                            <p:strVal val="#ppt_x"/>
                                          </p:val>
                                        </p:tav>
                                        <p:tav tm="100000">
                                          <p:val>
                                            <p:strVal val="#ppt_x"/>
                                          </p:val>
                                        </p:tav>
                                      </p:tavLst>
                                    </p:anim>
                                    <p:anim calcmode="lin" valueType="num">
                                      <p:cBhvr>
                                        <p:cTn id="113" dur="250" fill="hold"/>
                                        <p:tgtEl>
                                          <p:spTgt spid="28"/>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100"/>
                                  </p:stCondLst>
                                  <p:childTnLst>
                                    <p:set>
                                      <p:cBhvr>
                                        <p:cTn id="115" dur="1" fill="hold">
                                          <p:stCondLst>
                                            <p:cond delay="0"/>
                                          </p:stCondLst>
                                        </p:cTn>
                                        <p:tgtEl>
                                          <p:spTgt spid="29"/>
                                        </p:tgtEl>
                                        <p:attrNameLst>
                                          <p:attrName>style.visibility</p:attrName>
                                        </p:attrNameLst>
                                      </p:cBhvr>
                                      <p:to>
                                        <p:strVal val="visible"/>
                                      </p:to>
                                    </p:set>
                                    <p:animEffect transition="in" filter="fade">
                                      <p:cBhvr>
                                        <p:cTn id="116" dur="250"/>
                                        <p:tgtEl>
                                          <p:spTgt spid="29"/>
                                        </p:tgtEl>
                                      </p:cBhvr>
                                    </p:animEffect>
                                    <p:anim calcmode="lin" valueType="num">
                                      <p:cBhvr>
                                        <p:cTn id="117" dur="250" fill="hold"/>
                                        <p:tgtEl>
                                          <p:spTgt spid="29"/>
                                        </p:tgtEl>
                                        <p:attrNameLst>
                                          <p:attrName>ppt_x</p:attrName>
                                        </p:attrNameLst>
                                      </p:cBhvr>
                                      <p:tavLst>
                                        <p:tav tm="0">
                                          <p:val>
                                            <p:strVal val="#ppt_x"/>
                                          </p:val>
                                        </p:tav>
                                        <p:tav tm="100000">
                                          <p:val>
                                            <p:strVal val="#ppt_x"/>
                                          </p:val>
                                        </p:tav>
                                      </p:tavLst>
                                    </p:anim>
                                    <p:anim calcmode="lin" valueType="num">
                                      <p:cBhvr>
                                        <p:cTn id="118" dur="250" fill="hold"/>
                                        <p:tgtEl>
                                          <p:spTgt spid="29"/>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200"/>
                                  </p:stCondLst>
                                  <p:childTnLst>
                                    <p:set>
                                      <p:cBhvr>
                                        <p:cTn id="120" dur="1" fill="hold">
                                          <p:stCondLst>
                                            <p:cond delay="0"/>
                                          </p:stCondLst>
                                        </p:cTn>
                                        <p:tgtEl>
                                          <p:spTgt spid="30"/>
                                        </p:tgtEl>
                                        <p:attrNameLst>
                                          <p:attrName>style.visibility</p:attrName>
                                        </p:attrNameLst>
                                      </p:cBhvr>
                                      <p:to>
                                        <p:strVal val="visible"/>
                                      </p:to>
                                    </p:set>
                                    <p:animEffect transition="in" filter="fade">
                                      <p:cBhvr>
                                        <p:cTn id="121" dur="250"/>
                                        <p:tgtEl>
                                          <p:spTgt spid="30"/>
                                        </p:tgtEl>
                                      </p:cBhvr>
                                    </p:animEffect>
                                    <p:anim calcmode="lin" valueType="num">
                                      <p:cBhvr>
                                        <p:cTn id="122" dur="250" fill="hold"/>
                                        <p:tgtEl>
                                          <p:spTgt spid="30"/>
                                        </p:tgtEl>
                                        <p:attrNameLst>
                                          <p:attrName>ppt_x</p:attrName>
                                        </p:attrNameLst>
                                      </p:cBhvr>
                                      <p:tavLst>
                                        <p:tav tm="0">
                                          <p:val>
                                            <p:strVal val="#ppt_x"/>
                                          </p:val>
                                        </p:tav>
                                        <p:tav tm="100000">
                                          <p:val>
                                            <p:strVal val="#ppt_x"/>
                                          </p:val>
                                        </p:tav>
                                      </p:tavLst>
                                    </p:anim>
                                    <p:anim calcmode="lin" valueType="num">
                                      <p:cBhvr>
                                        <p:cTn id="123" dur="250" fill="hold"/>
                                        <p:tgtEl>
                                          <p:spTgt spid="30"/>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300"/>
                                  </p:stCondLst>
                                  <p:childTnLst>
                                    <p:set>
                                      <p:cBhvr>
                                        <p:cTn id="125" dur="1" fill="hold">
                                          <p:stCondLst>
                                            <p:cond delay="0"/>
                                          </p:stCondLst>
                                        </p:cTn>
                                        <p:tgtEl>
                                          <p:spTgt spid="31"/>
                                        </p:tgtEl>
                                        <p:attrNameLst>
                                          <p:attrName>style.visibility</p:attrName>
                                        </p:attrNameLst>
                                      </p:cBhvr>
                                      <p:to>
                                        <p:strVal val="visible"/>
                                      </p:to>
                                    </p:set>
                                    <p:animEffect transition="in" filter="fade">
                                      <p:cBhvr>
                                        <p:cTn id="126" dur="250"/>
                                        <p:tgtEl>
                                          <p:spTgt spid="31"/>
                                        </p:tgtEl>
                                      </p:cBhvr>
                                    </p:animEffect>
                                    <p:anim calcmode="lin" valueType="num">
                                      <p:cBhvr>
                                        <p:cTn id="127" dur="250" fill="hold"/>
                                        <p:tgtEl>
                                          <p:spTgt spid="31"/>
                                        </p:tgtEl>
                                        <p:attrNameLst>
                                          <p:attrName>ppt_x</p:attrName>
                                        </p:attrNameLst>
                                      </p:cBhvr>
                                      <p:tavLst>
                                        <p:tav tm="0">
                                          <p:val>
                                            <p:strVal val="#ppt_x"/>
                                          </p:val>
                                        </p:tav>
                                        <p:tav tm="100000">
                                          <p:val>
                                            <p:strVal val="#ppt_x"/>
                                          </p:val>
                                        </p:tav>
                                      </p:tavLst>
                                    </p:anim>
                                    <p:anim calcmode="lin" valueType="num">
                                      <p:cBhvr>
                                        <p:cTn id="128" dur="250" fill="hold"/>
                                        <p:tgtEl>
                                          <p:spTgt spid="31"/>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400"/>
                                  </p:stCondLst>
                                  <p:childTnLst>
                                    <p:set>
                                      <p:cBhvr>
                                        <p:cTn id="130" dur="1" fill="hold">
                                          <p:stCondLst>
                                            <p:cond delay="0"/>
                                          </p:stCondLst>
                                        </p:cTn>
                                        <p:tgtEl>
                                          <p:spTgt spid="235"/>
                                        </p:tgtEl>
                                        <p:attrNameLst>
                                          <p:attrName>style.visibility</p:attrName>
                                        </p:attrNameLst>
                                      </p:cBhvr>
                                      <p:to>
                                        <p:strVal val="visible"/>
                                      </p:to>
                                    </p:set>
                                    <p:animEffect transition="in" filter="fade">
                                      <p:cBhvr>
                                        <p:cTn id="131" dur="250"/>
                                        <p:tgtEl>
                                          <p:spTgt spid="235"/>
                                        </p:tgtEl>
                                      </p:cBhvr>
                                    </p:animEffect>
                                    <p:anim calcmode="lin" valueType="num">
                                      <p:cBhvr>
                                        <p:cTn id="132" dur="250" fill="hold"/>
                                        <p:tgtEl>
                                          <p:spTgt spid="235"/>
                                        </p:tgtEl>
                                        <p:attrNameLst>
                                          <p:attrName>ppt_x</p:attrName>
                                        </p:attrNameLst>
                                      </p:cBhvr>
                                      <p:tavLst>
                                        <p:tav tm="0">
                                          <p:val>
                                            <p:strVal val="#ppt_x"/>
                                          </p:val>
                                        </p:tav>
                                        <p:tav tm="100000">
                                          <p:val>
                                            <p:strVal val="#ppt_x"/>
                                          </p:val>
                                        </p:tav>
                                      </p:tavLst>
                                    </p:anim>
                                    <p:anim calcmode="lin" valueType="num">
                                      <p:cBhvr>
                                        <p:cTn id="133" dur="250" fill="hold"/>
                                        <p:tgtEl>
                                          <p:spTgt spid="235"/>
                                        </p:tgtEl>
                                        <p:attrNameLst>
                                          <p:attrName>ppt_y</p:attrName>
                                        </p:attrNameLst>
                                      </p:cBhvr>
                                      <p:tavLst>
                                        <p:tav tm="0">
                                          <p:val>
                                            <p:strVal val="#ppt_y+.1"/>
                                          </p:val>
                                        </p:tav>
                                        <p:tav tm="100000">
                                          <p:val>
                                            <p:strVal val="#ppt_y"/>
                                          </p:val>
                                        </p:tav>
                                      </p:tavLst>
                                    </p:anim>
                                  </p:childTnLst>
                                </p:cTn>
                              </p:par>
                              <p:par>
                                <p:cTn id="134" presetID="42" presetClass="entr" presetSubtype="0" fill="hold" nodeType="withEffect">
                                  <p:stCondLst>
                                    <p:cond delay="500"/>
                                  </p:stCondLst>
                                  <p:childTnLst>
                                    <p:set>
                                      <p:cBhvr>
                                        <p:cTn id="135" dur="1" fill="hold">
                                          <p:stCondLst>
                                            <p:cond delay="0"/>
                                          </p:stCondLst>
                                        </p:cTn>
                                        <p:tgtEl>
                                          <p:spTgt spid="248"/>
                                        </p:tgtEl>
                                        <p:attrNameLst>
                                          <p:attrName>style.visibility</p:attrName>
                                        </p:attrNameLst>
                                      </p:cBhvr>
                                      <p:to>
                                        <p:strVal val="visible"/>
                                      </p:to>
                                    </p:set>
                                    <p:animEffect transition="in" filter="fade">
                                      <p:cBhvr>
                                        <p:cTn id="136" dur="250"/>
                                        <p:tgtEl>
                                          <p:spTgt spid="248"/>
                                        </p:tgtEl>
                                      </p:cBhvr>
                                    </p:animEffect>
                                    <p:anim calcmode="lin" valueType="num">
                                      <p:cBhvr>
                                        <p:cTn id="137" dur="250" fill="hold"/>
                                        <p:tgtEl>
                                          <p:spTgt spid="248"/>
                                        </p:tgtEl>
                                        <p:attrNameLst>
                                          <p:attrName>ppt_x</p:attrName>
                                        </p:attrNameLst>
                                      </p:cBhvr>
                                      <p:tavLst>
                                        <p:tav tm="0">
                                          <p:val>
                                            <p:strVal val="#ppt_x"/>
                                          </p:val>
                                        </p:tav>
                                        <p:tav tm="100000">
                                          <p:val>
                                            <p:strVal val="#ppt_x"/>
                                          </p:val>
                                        </p:tav>
                                      </p:tavLst>
                                    </p:anim>
                                    <p:anim calcmode="lin" valueType="num">
                                      <p:cBhvr>
                                        <p:cTn id="138" dur="250" fill="hold"/>
                                        <p:tgtEl>
                                          <p:spTgt spid="248"/>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600"/>
                                  </p:stCondLst>
                                  <p:childTnLst>
                                    <p:set>
                                      <p:cBhvr>
                                        <p:cTn id="140" dur="1" fill="hold">
                                          <p:stCondLst>
                                            <p:cond delay="0"/>
                                          </p:stCondLst>
                                        </p:cTn>
                                        <p:tgtEl>
                                          <p:spTgt spid="256"/>
                                        </p:tgtEl>
                                        <p:attrNameLst>
                                          <p:attrName>style.visibility</p:attrName>
                                        </p:attrNameLst>
                                      </p:cBhvr>
                                      <p:to>
                                        <p:strVal val="visible"/>
                                      </p:to>
                                    </p:set>
                                    <p:animEffect transition="in" filter="fade">
                                      <p:cBhvr>
                                        <p:cTn id="141" dur="250"/>
                                        <p:tgtEl>
                                          <p:spTgt spid="256"/>
                                        </p:tgtEl>
                                      </p:cBhvr>
                                    </p:animEffect>
                                    <p:anim calcmode="lin" valueType="num">
                                      <p:cBhvr>
                                        <p:cTn id="142" dur="250" fill="hold"/>
                                        <p:tgtEl>
                                          <p:spTgt spid="256"/>
                                        </p:tgtEl>
                                        <p:attrNameLst>
                                          <p:attrName>ppt_x</p:attrName>
                                        </p:attrNameLst>
                                      </p:cBhvr>
                                      <p:tavLst>
                                        <p:tav tm="0">
                                          <p:val>
                                            <p:strVal val="#ppt_x"/>
                                          </p:val>
                                        </p:tav>
                                        <p:tav tm="100000">
                                          <p:val>
                                            <p:strVal val="#ppt_x"/>
                                          </p:val>
                                        </p:tav>
                                      </p:tavLst>
                                    </p:anim>
                                    <p:anim calcmode="lin" valueType="num">
                                      <p:cBhvr>
                                        <p:cTn id="143" dur="250" fill="hold"/>
                                        <p:tgtEl>
                                          <p:spTgt spid="256"/>
                                        </p:tgtEl>
                                        <p:attrNameLst>
                                          <p:attrName>ppt_y</p:attrName>
                                        </p:attrNameLst>
                                      </p:cBhvr>
                                      <p:tavLst>
                                        <p:tav tm="0">
                                          <p:val>
                                            <p:strVal val="#ppt_y+.1"/>
                                          </p:val>
                                        </p:tav>
                                        <p:tav tm="100000">
                                          <p:val>
                                            <p:strVal val="#ppt_y"/>
                                          </p:val>
                                        </p:tav>
                                      </p:tavLst>
                                    </p:anim>
                                  </p:childTnLst>
                                </p:cTn>
                              </p:par>
                              <p:par>
                                <p:cTn id="144" presetID="42" presetClass="entr" presetSubtype="0" fill="hold" nodeType="withEffect">
                                  <p:stCondLst>
                                    <p:cond delay="700"/>
                                  </p:stCondLst>
                                  <p:childTnLst>
                                    <p:set>
                                      <p:cBhvr>
                                        <p:cTn id="145" dur="1" fill="hold">
                                          <p:stCondLst>
                                            <p:cond delay="0"/>
                                          </p:stCondLst>
                                        </p:cTn>
                                        <p:tgtEl>
                                          <p:spTgt spid="258"/>
                                        </p:tgtEl>
                                        <p:attrNameLst>
                                          <p:attrName>style.visibility</p:attrName>
                                        </p:attrNameLst>
                                      </p:cBhvr>
                                      <p:to>
                                        <p:strVal val="visible"/>
                                      </p:to>
                                    </p:set>
                                    <p:animEffect transition="in" filter="fade">
                                      <p:cBhvr>
                                        <p:cTn id="146" dur="250"/>
                                        <p:tgtEl>
                                          <p:spTgt spid="258"/>
                                        </p:tgtEl>
                                      </p:cBhvr>
                                    </p:animEffect>
                                    <p:anim calcmode="lin" valueType="num">
                                      <p:cBhvr>
                                        <p:cTn id="147" dur="250" fill="hold"/>
                                        <p:tgtEl>
                                          <p:spTgt spid="258"/>
                                        </p:tgtEl>
                                        <p:attrNameLst>
                                          <p:attrName>ppt_x</p:attrName>
                                        </p:attrNameLst>
                                      </p:cBhvr>
                                      <p:tavLst>
                                        <p:tav tm="0">
                                          <p:val>
                                            <p:strVal val="#ppt_x"/>
                                          </p:val>
                                        </p:tav>
                                        <p:tav tm="100000">
                                          <p:val>
                                            <p:strVal val="#ppt_x"/>
                                          </p:val>
                                        </p:tav>
                                      </p:tavLst>
                                    </p:anim>
                                    <p:anim calcmode="lin" valueType="num">
                                      <p:cBhvr>
                                        <p:cTn id="148" dur="250" fill="hold"/>
                                        <p:tgtEl>
                                          <p:spTgt spid="258"/>
                                        </p:tgtEl>
                                        <p:attrNameLst>
                                          <p:attrName>ppt_y</p:attrName>
                                        </p:attrNameLst>
                                      </p:cBhvr>
                                      <p:tavLst>
                                        <p:tav tm="0">
                                          <p:val>
                                            <p:strVal val="#ppt_y+.1"/>
                                          </p:val>
                                        </p:tav>
                                        <p:tav tm="100000">
                                          <p:val>
                                            <p:strVal val="#ppt_y"/>
                                          </p:val>
                                        </p:tav>
                                      </p:tavLst>
                                    </p:anim>
                                  </p:childTnLst>
                                </p:cTn>
                              </p:par>
                              <p:par>
                                <p:cTn id="149" presetID="42" presetClass="entr" presetSubtype="0" fill="hold" nodeType="withEffect">
                                  <p:stCondLst>
                                    <p:cond delay="800"/>
                                  </p:stCondLst>
                                  <p:childTnLst>
                                    <p:set>
                                      <p:cBhvr>
                                        <p:cTn id="150" dur="1" fill="hold">
                                          <p:stCondLst>
                                            <p:cond delay="0"/>
                                          </p:stCondLst>
                                        </p:cTn>
                                        <p:tgtEl>
                                          <p:spTgt spid="259"/>
                                        </p:tgtEl>
                                        <p:attrNameLst>
                                          <p:attrName>style.visibility</p:attrName>
                                        </p:attrNameLst>
                                      </p:cBhvr>
                                      <p:to>
                                        <p:strVal val="visible"/>
                                      </p:to>
                                    </p:set>
                                    <p:animEffect transition="in" filter="fade">
                                      <p:cBhvr>
                                        <p:cTn id="151" dur="250"/>
                                        <p:tgtEl>
                                          <p:spTgt spid="259"/>
                                        </p:tgtEl>
                                      </p:cBhvr>
                                    </p:animEffect>
                                    <p:anim calcmode="lin" valueType="num">
                                      <p:cBhvr>
                                        <p:cTn id="152" dur="250" fill="hold"/>
                                        <p:tgtEl>
                                          <p:spTgt spid="259"/>
                                        </p:tgtEl>
                                        <p:attrNameLst>
                                          <p:attrName>ppt_x</p:attrName>
                                        </p:attrNameLst>
                                      </p:cBhvr>
                                      <p:tavLst>
                                        <p:tav tm="0">
                                          <p:val>
                                            <p:strVal val="#ppt_x"/>
                                          </p:val>
                                        </p:tav>
                                        <p:tav tm="100000">
                                          <p:val>
                                            <p:strVal val="#ppt_x"/>
                                          </p:val>
                                        </p:tav>
                                      </p:tavLst>
                                    </p:anim>
                                    <p:anim calcmode="lin" valueType="num">
                                      <p:cBhvr>
                                        <p:cTn id="153" dur="250" fill="hold"/>
                                        <p:tgtEl>
                                          <p:spTgt spid="259"/>
                                        </p:tgtEl>
                                        <p:attrNameLst>
                                          <p:attrName>ppt_y</p:attrName>
                                        </p:attrNameLst>
                                      </p:cBhvr>
                                      <p:tavLst>
                                        <p:tav tm="0">
                                          <p:val>
                                            <p:strVal val="#ppt_y+.1"/>
                                          </p:val>
                                        </p:tav>
                                        <p:tav tm="100000">
                                          <p:val>
                                            <p:strVal val="#ppt_y"/>
                                          </p:val>
                                        </p:tav>
                                      </p:tavLst>
                                    </p:anim>
                                  </p:childTnLst>
                                </p:cTn>
                              </p:par>
                              <p:par>
                                <p:cTn id="154" presetID="42" presetClass="entr" presetSubtype="0" fill="hold" nodeType="withEffect">
                                  <p:stCondLst>
                                    <p:cond delay="900"/>
                                  </p:stCondLst>
                                  <p:childTnLst>
                                    <p:set>
                                      <p:cBhvr>
                                        <p:cTn id="155" dur="1" fill="hold">
                                          <p:stCondLst>
                                            <p:cond delay="0"/>
                                          </p:stCondLst>
                                        </p:cTn>
                                        <p:tgtEl>
                                          <p:spTgt spid="261"/>
                                        </p:tgtEl>
                                        <p:attrNameLst>
                                          <p:attrName>style.visibility</p:attrName>
                                        </p:attrNameLst>
                                      </p:cBhvr>
                                      <p:to>
                                        <p:strVal val="visible"/>
                                      </p:to>
                                    </p:set>
                                    <p:animEffect transition="in" filter="fade">
                                      <p:cBhvr>
                                        <p:cTn id="156" dur="250"/>
                                        <p:tgtEl>
                                          <p:spTgt spid="261"/>
                                        </p:tgtEl>
                                      </p:cBhvr>
                                    </p:animEffect>
                                    <p:anim calcmode="lin" valueType="num">
                                      <p:cBhvr>
                                        <p:cTn id="157" dur="250" fill="hold"/>
                                        <p:tgtEl>
                                          <p:spTgt spid="261"/>
                                        </p:tgtEl>
                                        <p:attrNameLst>
                                          <p:attrName>ppt_x</p:attrName>
                                        </p:attrNameLst>
                                      </p:cBhvr>
                                      <p:tavLst>
                                        <p:tav tm="0">
                                          <p:val>
                                            <p:strVal val="#ppt_x"/>
                                          </p:val>
                                        </p:tav>
                                        <p:tav tm="100000">
                                          <p:val>
                                            <p:strVal val="#ppt_x"/>
                                          </p:val>
                                        </p:tav>
                                      </p:tavLst>
                                    </p:anim>
                                    <p:anim calcmode="lin" valueType="num">
                                      <p:cBhvr>
                                        <p:cTn id="158" dur="250" fill="hold"/>
                                        <p:tgtEl>
                                          <p:spTgt spid="261"/>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1000"/>
                                  </p:stCondLst>
                                  <p:childTnLst>
                                    <p:set>
                                      <p:cBhvr>
                                        <p:cTn id="160" dur="1" fill="hold">
                                          <p:stCondLst>
                                            <p:cond delay="0"/>
                                          </p:stCondLst>
                                        </p:cTn>
                                        <p:tgtEl>
                                          <p:spTgt spid="262"/>
                                        </p:tgtEl>
                                        <p:attrNameLst>
                                          <p:attrName>style.visibility</p:attrName>
                                        </p:attrNameLst>
                                      </p:cBhvr>
                                      <p:to>
                                        <p:strVal val="visible"/>
                                      </p:to>
                                    </p:set>
                                    <p:animEffect transition="in" filter="fade">
                                      <p:cBhvr>
                                        <p:cTn id="161" dur="250"/>
                                        <p:tgtEl>
                                          <p:spTgt spid="262"/>
                                        </p:tgtEl>
                                      </p:cBhvr>
                                    </p:animEffect>
                                    <p:anim calcmode="lin" valueType="num">
                                      <p:cBhvr>
                                        <p:cTn id="162" dur="250" fill="hold"/>
                                        <p:tgtEl>
                                          <p:spTgt spid="262"/>
                                        </p:tgtEl>
                                        <p:attrNameLst>
                                          <p:attrName>ppt_x</p:attrName>
                                        </p:attrNameLst>
                                      </p:cBhvr>
                                      <p:tavLst>
                                        <p:tav tm="0">
                                          <p:val>
                                            <p:strVal val="#ppt_x"/>
                                          </p:val>
                                        </p:tav>
                                        <p:tav tm="100000">
                                          <p:val>
                                            <p:strVal val="#ppt_x"/>
                                          </p:val>
                                        </p:tav>
                                      </p:tavLst>
                                    </p:anim>
                                    <p:anim calcmode="lin" valueType="num">
                                      <p:cBhvr>
                                        <p:cTn id="163" dur="250" fill="hold"/>
                                        <p:tgtEl>
                                          <p:spTgt spid="262"/>
                                        </p:tgtEl>
                                        <p:attrNameLst>
                                          <p:attrName>ppt_y</p:attrName>
                                        </p:attrNameLst>
                                      </p:cBhvr>
                                      <p:tavLst>
                                        <p:tav tm="0">
                                          <p:val>
                                            <p:strVal val="#ppt_y+.1"/>
                                          </p:val>
                                        </p:tav>
                                        <p:tav tm="100000">
                                          <p:val>
                                            <p:strVal val="#ppt_y"/>
                                          </p:val>
                                        </p:tav>
                                      </p:tavLst>
                                    </p:anim>
                                  </p:childTnLst>
                                </p:cTn>
                              </p:par>
                              <p:par>
                                <p:cTn id="164" presetID="42" presetClass="entr" presetSubtype="0" fill="hold" nodeType="withEffect">
                                  <p:stCondLst>
                                    <p:cond delay="1100"/>
                                  </p:stCondLst>
                                  <p:childTnLst>
                                    <p:set>
                                      <p:cBhvr>
                                        <p:cTn id="165" dur="1" fill="hold">
                                          <p:stCondLst>
                                            <p:cond delay="0"/>
                                          </p:stCondLst>
                                        </p:cTn>
                                        <p:tgtEl>
                                          <p:spTgt spid="265"/>
                                        </p:tgtEl>
                                        <p:attrNameLst>
                                          <p:attrName>style.visibility</p:attrName>
                                        </p:attrNameLst>
                                      </p:cBhvr>
                                      <p:to>
                                        <p:strVal val="visible"/>
                                      </p:to>
                                    </p:set>
                                    <p:animEffect transition="in" filter="fade">
                                      <p:cBhvr>
                                        <p:cTn id="166" dur="250"/>
                                        <p:tgtEl>
                                          <p:spTgt spid="265"/>
                                        </p:tgtEl>
                                      </p:cBhvr>
                                    </p:animEffect>
                                    <p:anim calcmode="lin" valueType="num">
                                      <p:cBhvr>
                                        <p:cTn id="167" dur="250" fill="hold"/>
                                        <p:tgtEl>
                                          <p:spTgt spid="265"/>
                                        </p:tgtEl>
                                        <p:attrNameLst>
                                          <p:attrName>ppt_x</p:attrName>
                                        </p:attrNameLst>
                                      </p:cBhvr>
                                      <p:tavLst>
                                        <p:tav tm="0">
                                          <p:val>
                                            <p:strVal val="#ppt_x"/>
                                          </p:val>
                                        </p:tav>
                                        <p:tav tm="100000">
                                          <p:val>
                                            <p:strVal val="#ppt_x"/>
                                          </p:val>
                                        </p:tav>
                                      </p:tavLst>
                                    </p:anim>
                                    <p:anim calcmode="lin" valueType="num">
                                      <p:cBhvr>
                                        <p:cTn id="168" dur="250" fill="hold"/>
                                        <p:tgtEl>
                                          <p:spTgt spid="265"/>
                                        </p:tgtEl>
                                        <p:attrNameLst>
                                          <p:attrName>ppt_y</p:attrName>
                                        </p:attrNameLst>
                                      </p:cBhvr>
                                      <p:tavLst>
                                        <p:tav tm="0">
                                          <p:val>
                                            <p:strVal val="#ppt_y+.1"/>
                                          </p:val>
                                        </p:tav>
                                        <p:tav tm="100000">
                                          <p:val>
                                            <p:strVal val="#ppt_y"/>
                                          </p:val>
                                        </p:tav>
                                      </p:tavLst>
                                    </p:anim>
                                  </p:childTnLst>
                                </p:cTn>
                              </p:par>
                              <p:par>
                                <p:cTn id="169" presetID="42" presetClass="entr" presetSubtype="0" fill="hold" nodeType="withEffect">
                                  <p:stCondLst>
                                    <p:cond delay="1200"/>
                                  </p:stCondLst>
                                  <p:childTnLst>
                                    <p:set>
                                      <p:cBhvr>
                                        <p:cTn id="170" dur="1" fill="hold">
                                          <p:stCondLst>
                                            <p:cond delay="0"/>
                                          </p:stCondLst>
                                        </p:cTn>
                                        <p:tgtEl>
                                          <p:spTgt spid="266"/>
                                        </p:tgtEl>
                                        <p:attrNameLst>
                                          <p:attrName>style.visibility</p:attrName>
                                        </p:attrNameLst>
                                      </p:cBhvr>
                                      <p:to>
                                        <p:strVal val="visible"/>
                                      </p:to>
                                    </p:set>
                                    <p:animEffect transition="in" filter="fade">
                                      <p:cBhvr>
                                        <p:cTn id="171" dur="250"/>
                                        <p:tgtEl>
                                          <p:spTgt spid="266"/>
                                        </p:tgtEl>
                                      </p:cBhvr>
                                    </p:animEffect>
                                    <p:anim calcmode="lin" valueType="num">
                                      <p:cBhvr>
                                        <p:cTn id="172" dur="250" fill="hold"/>
                                        <p:tgtEl>
                                          <p:spTgt spid="266"/>
                                        </p:tgtEl>
                                        <p:attrNameLst>
                                          <p:attrName>ppt_x</p:attrName>
                                        </p:attrNameLst>
                                      </p:cBhvr>
                                      <p:tavLst>
                                        <p:tav tm="0">
                                          <p:val>
                                            <p:strVal val="#ppt_x"/>
                                          </p:val>
                                        </p:tav>
                                        <p:tav tm="100000">
                                          <p:val>
                                            <p:strVal val="#ppt_x"/>
                                          </p:val>
                                        </p:tav>
                                      </p:tavLst>
                                    </p:anim>
                                    <p:anim calcmode="lin" valueType="num">
                                      <p:cBhvr>
                                        <p:cTn id="173" dur="250" fill="hold"/>
                                        <p:tgtEl>
                                          <p:spTgt spid="266"/>
                                        </p:tgtEl>
                                        <p:attrNameLst>
                                          <p:attrName>ppt_y</p:attrName>
                                        </p:attrNameLst>
                                      </p:cBhvr>
                                      <p:tavLst>
                                        <p:tav tm="0">
                                          <p:val>
                                            <p:strVal val="#ppt_y+.1"/>
                                          </p:val>
                                        </p:tav>
                                        <p:tav tm="100000">
                                          <p:val>
                                            <p:strVal val="#ppt_y"/>
                                          </p:val>
                                        </p:tav>
                                      </p:tavLst>
                                    </p:anim>
                                  </p:childTnLst>
                                </p:cTn>
                              </p:par>
                              <p:par>
                                <p:cTn id="174" presetID="42" presetClass="entr" presetSubtype="0" fill="hold" nodeType="withEffect">
                                  <p:stCondLst>
                                    <p:cond delay="1300"/>
                                  </p:stCondLst>
                                  <p:childTnLst>
                                    <p:set>
                                      <p:cBhvr>
                                        <p:cTn id="175" dur="1" fill="hold">
                                          <p:stCondLst>
                                            <p:cond delay="0"/>
                                          </p:stCondLst>
                                        </p:cTn>
                                        <p:tgtEl>
                                          <p:spTgt spid="268"/>
                                        </p:tgtEl>
                                        <p:attrNameLst>
                                          <p:attrName>style.visibility</p:attrName>
                                        </p:attrNameLst>
                                      </p:cBhvr>
                                      <p:to>
                                        <p:strVal val="visible"/>
                                      </p:to>
                                    </p:set>
                                    <p:animEffect transition="in" filter="fade">
                                      <p:cBhvr>
                                        <p:cTn id="176" dur="250"/>
                                        <p:tgtEl>
                                          <p:spTgt spid="268"/>
                                        </p:tgtEl>
                                      </p:cBhvr>
                                    </p:animEffect>
                                    <p:anim calcmode="lin" valueType="num">
                                      <p:cBhvr>
                                        <p:cTn id="177" dur="250" fill="hold"/>
                                        <p:tgtEl>
                                          <p:spTgt spid="268"/>
                                        </p:tgtEl>
                                        <p:attrNameLst>
                                          <p:attrName>ppt_x</p:attrName>
                                        </p:attrNameLst>
                                      </p:cBhvr>
                                      <p:tavLst>
                                        <p:tav tm="0">
                                          <p:val>
                                            <p:strVal val="#ppt_x"/>
                                          </p:val>
                                        </p:tav>
                                        <p:tav tm="100000">
                                          <p:val>
                                            <p:strVal val="#ppt_x"/>
                                          </p:val>
                                        </p:tav>
                                      </p:tavLst>
                                    </p:anim>
                                    <p:anim calcmode="lin" valueType="num">
                                      <p:cBhvr>
                                        <p:cTn id="178" dur="250" fill="hold"/>
                                        <p:tgtEl>
                                          <p:spTgt spid="268"/>
                                        </p:tgtEl>
                                        <p:attrNameLst>
                                          <p:attrName>ppt_y</p:attrName>
                                        </p:attrNameLst>
                                      </p:cBhvr>
                                      <p:tavLst>
                                        <p:tav tm="0">
                                          <p:val>
                                            <p:strVal val="#ppt_y+.1"/>
                                          </p:val>
                                        </p:tav>
                                        <p:tav tm="100000">
                                          <p:val>
                                            <p:strVal val="#ppt_y"/>
                                          </p:val>
                                        </p:tav>
                                      </p:tavLst>
                                    </p:anim>
                                  </p:childTnLst>
                                </p:cTn>
                              </p:par>
                              <p:par>
                                <p:cTn id="179" presetID="42" presetClass="entr" presetSubtype="0" fill="hold" nodeType="withEffect">
                                  <p:stCondLst>
                                    <p:cond delay="1400"/>
                                  </p:stCondLst>
                                  <p:childTnLst>
                                    <p:set>
                                      <p:cBhvr>
                                        <p:cTn id="180" dur="1" fill="hold">
                                          <p:stCondLst>
                                            <p:cond delay="0"/>
                                          </p:stCondLst>
                                        </p:cTn>
                                        <p:tgtEl>
                                          <p:spTgt spid="269"/>
                                        </p:tgtEl>
                                        <p:attrNameLst>
                                          <p:attrName>style.visibility</p:attrName>
                                        </p:attrNameLst>
                                      </p:cBhvr>
                                      <p:to>
                                        <p:strVal val="visible"/>
                                      </p:to>
                                    </p:set>
                                    <p:animEffect transition="in" filter="fade">
                                      <p:cBhvr>
                                        <p:cTn id="181" dur="250"/>
                                        <p:tgtEl>
                                          <p:spTgt spid="269"/>
                                        </p:tgtEl>
                                      </p:cBhvr>
                                    </p:animEffect>
                                    <p:anim calcmode="lin" valueType="num">
                                      <p:cBhvr>
                                        <p:cTn id="182" dur="250" fill="hold"/>
                                        <p:tgtEl>
                                          <p:spTgt spid="269"/>
                                        </p:tgtEl>
                                        <p:attrNameLst>
                                          <p:attrName>ppt_x</p:attrName>
                                        </p:attrNameLst>
                                      </p:cBhvr>
                                      <p:tavLst>
                                        <p:tav tm="0">
                                          <p:val>
                                            <p:strVal val="#ppt_x"/>
                                          </p:val>
                                        </p:tav>
                                        <p:tav tm="100000">
                                          <p:val>
                                            <p:strVal val="#ppt_x"/>
                                          </p:val>
                                        </p:tav>
                                      </p:tavLst>
                                    </p:anim>
                                    <p:anim calcmode="lin" valueType="num">
                                      <p:cBhvr>
                                        <p:cTn id="183" dur="250" fill="hold"/>
                                        <p:tgtEl>
                                          <p:spTgt spid="269"/>
                                        </p:tgtEl>
                                        <p:attrNameLst>
                                          <p:attrName>ppt_y</p:attrName>
                                        </p:attrNameLst>
                                      </p:cBhvr>
                                      <p:tavLst>
                                        <p:tav tm="0">
                                          <p:val>
                                            <p:strVal val="#ppt_y+.1"/>
                                          </p:val>
                                        </p:tav>
                                        <p:tav tm="100000">
                                          <p:val>
                                            <p:strVal val="#ppt_y"/>
                                          </p:val>
                                        </p:tav>
                                      </p:tavLst>
                                    </p:anim>
                                  </p:childTnLst>
                                </p:cTn>
                              </p:par>
                              <p:par>
                                <p:cTn id="184" presetID="42" presetClass="entr" presetSubtype="0" fill="hold" nodeType="withEffect">
                                  <p:stCondLst>
                                    <p:cond delay="1500"/>
                                  </p:stCondLst>
                                  <p:childTnLst>
                                    <p:set>
                                      <p:cBhvr>
                                        <p:cTn id="185" dur="1" fill="hold">
                                          <p:stCondLst>
                                            <p:cond delay="0"/>
                                          </p:stCondLst>
                                        </p:cTn>
                                        <p:tgtEl>
                                          <p:spTgt spid="270"/>
                                        </p:tgtEl>
                                        <p:attrNameLst>
                                          <p:attrName>style.visibility</p:attrName>
                                        </p:attrNameLst>
                                      </p:cBhvr>
                                      <p:to>
                                        <p:strVal val="visible"/>
                                      </p:to>
                                    </p:set>
                                    <p:animEffect transition="in" filter="fade">
                                      <p:cBhvr>
                                        <p:cTn id="186" dur="250"/>
                                        <p:tgtEl>
                                          <p:spTgt spid="270"/>
                                        </p:tgtEl>
                                      </p:cBhvr>
                                    </p:animEffect>
                                    <p:anim calcmode="lin" valueType="num">
                                      <p:cBhvr>
                                        <p:cTn id="187" dur="250" fill="hold"/>
                                        <p:tgtEl>
                                          <p:spTgt spid="270"/>
                                        </p:tgtEl>
                                        <p:attrNameLst>
                                          <p:attrName>ppt_x</p:attrName>
                                        </p:attrNameLst>
                                      </p:cBhvr>
                                      <p:tavLst>
                                        <p:tav tm="0">
                                          <p:val>
                                            <p:strVal val="#ppt_x"/>
                                          </p:val>
                                        </p:tav>
                                        <p:tav tm="100000">
                                          <p:val>
                                            <p:strVal val="#ppt_x"/>
                                          </p:val>
                                        </p:tav>
                                      </p:tavLst>
                                    </p:anim>
                                    <p:anim calcmode="lin" valueType="num">
                                      <p:cBhvr>
                                        <p:cTn id="188" dur="250" fill="hold"/>
                                        <p:tgtEl>
                                          <p:spTgt spid="270"/>
                                        </p:tgtEl>
                                        <p:attrNameLst>
                                          <p:attrName>ppt_y</p:attrName>
                                        </p:attrNameLst>
                                      </p:cBhvr>
                                      <p:tavLst>
                                        <p:tav tm="0">
                                          <p:val>
                                            <p:strVal val="#ppt_y+.1"/>
                                          </p:val>
                                        </p:tav>
                                        <p:tav tm="100000">
                                          <p:val>
                                            <p:strVal val="#ppt_y"/>
                                          </p:val>
                                        </p:tav>
                                      </p:tavLst>
                                    </p:anim>
                                  </p:childTnLst>
                                </p:cTn>
                              </p:par>
                              <p:par>
                                <p:cTn id="189" presetID="42" presetClass="entr" presetSubtype="0" fill="hold" nodeType="withEffect">
                                  <p:stCondLst>
                                    <p:cond delay="1600"/>
                                  </p:stCondLst>
                                  <p:childTnLst>
                                    <p:set>
                                      <p:cBhvr>
                                        <p:cTn id="190" dur="1" fill="hold">
                                          <p:stCondLst>
                                            <p:cond delay="0"/>
                                          </p:stCondLst>
                                        </p:cTn>
                                        <p:tgtEl>
                                          <p:spTgt spid="271"/>
                                        </p:tgtEl>
                                        <p:attrNameLst>
                                          <p:attrName>style.visibility</p:attrName>
                                        </p:attrNameLst>
                                      </p:cBhvr>
                                      <p:to>
                                        <p:strVal val="visible"/>
                                      </p:to>
                                    </p:set>
                                    <p:animEffect transition="in" filter="fade">
                                      <p:cBhvr>
                                        <p:cTn id="191" dur="250"/>
                                        <p:tgtEl>
                                          <p:spTgt spid="271"/>
                                        </p:tgtEl>
                                      </p:cBhvr>
                                    </p:animEffect>
                                    <p:anim calcmode="lin" valueType="num">
                                      <p:cBhvr>
                                        <p:cTn id="192" dur="250" fill="hold"/>
                                        <p:tgtEl>
                                          <p:spTgt spid="271"/>
                                        </p:tgtEl>
                                        <p:attrNameLst>
                                          <p:attrName>ppt_x</p:attrName>
                                        </p:attrNameLst>
                                      </p:cBhvr>
                                      <p:tavLst>
                                        <p:tav tm="0">
                                          <p:val>
                                            <p:strVal val="#ppt_x"/>
                                          </p:val>
                                        </p:tav>
                                        <p:tav tm="100000">
                                          <p:val>
                                            <p:strVal val="#ppt_x"/>
                                          </p:val>
                                        </p:tav>
                                      </p:tavLst>
                                    </p:anim>
                                    <p:anim calcmode="lin" valueType="num">
                                      <p:cBhvr>
                                        <p:cTn id="193" dur="250" fill="hold"/>
                                        <p:tgtEl>
                                          <p:spTgt spid="271"/>
                                        </p:tgtEl>
                                        <p:attrNameLst>
                                          <p:attrName>ppt_y</p:attrName>
                                        </p:attrNameLst>
                                      </p:cBhvr>
                                      <p:tavLst>
                                        <p:tav tm="0">
                                          <p:val>
                                            <p:strVal val="#ppt_y+.1"/>
                                          </p:val>
                                        </p:tav>
                                        <p:tav tm="100000">
                                          <p:val>
                                            <p:strVal val="#ppt_y"/>
                                          </p:val>
                                        </p:tav>
                                      </p:tavLst>
                                    </p:anim>
                                  </p:childTnLst>
                                </p:cTn>
                              </p:par>
                              <p:par>
                                <p:cTn id="194" presetID="42" presetClass="entr" presetSubtype="0" fill="hold" nodeType="withEffect">
                                  <p:stCondLst>
                                    <p:cond delay="1700"/>
                                  </p:stCondLst>
                                  <p:childTnLst>
                                    <p:set>
                                      <p:cBhvr>
                                        <p:cTn id="195" dur="1" fill="hold">
                                          <p:stCondLst>
                                            <p:cond delay="0"/>
                                          </p:stCondLst>
                                        </p:cTn>
                                        <p:tgtEl>
                                          <p:spTgt spid="272"/>
                                        </p:tgtEl>
                                        <p:attrNameLst>
                                          <p:attrName>style.visibility</p:attrName>
                                        </p:attrNameLst>
                                      </p:cBhvr>
                                      <p:to>
                                        <p:strVal val="visible"/>
                                      </p:to>
                                    </p:set>
                                    <p:animEffect transition="in" filter="fade">
                                      <p:cBhvr>
                                        <p:cTn id="196" dur="250"/>
                                        <p:tgtEl>
                                          <p:spTgt spid="272"/>
                                        </p:tgtEl>
                                      </p:cBhvr>
                                    </p:animEffect>
                                    <p:anim calcmode="lin" valueType="num">
                                      <p:cBhvr>
                                        <p:cTn id="197" dur="250" fill="hold"/>
                                        <p:tgtEl>
                                          <p:spTgt spid="272"/>
                                        </p:tgtEl>
                                        <p:attrNameLst>
                                          <p:attrName>ppt_x</p:attrName>
                                        </p:attrNameLst>
                                      </p:cBhvr>
                                      <p:tavLst>
                                        <p:tav tm="0">
                                          <p:val>
                                            <p:strVal val="#ppt_x"/>
                                          </p:val>
                                        </p:tav>
                                        <p:tav tm="100000">
                                          <p:val>
                                            <p:strVal val="#ppt_x"/>
                                          </p:val>
                                        </p:tav>
                                      </p:tavLst>
                                    </p:anim>
                                    <p:anim calcmode="lin" valueType="num">
                                      <p:cBhvr>
                                        <p:cTn id="198" dur="250" fill="hold"/>
                                        <p:tgtEl>
                                          <p:spTgt spid="272"/>
                                        </p:tgtEl>
                                        <p:attrNameLst>
                                          <p:attrName>ppt_y</p:attrName>
                                        </p:attrNameLst>
                                      </p:cBhvr>
                                      <p:tavLst>
                                        <p:tav tm="0">
                                          <p:val>
                                            <p:strVal val="#ppt_y+.1"/>
                                          </p:val>
                                        </p:tav>
                                        <p:tav tm="100000">
                                          <p:val>
                                            <p:strVal val="#ppt_y"/>
                                          </p:val>
                                        </p:tav>
                                      </p:tavLst>
                                    </p:anim>
                                  </p:childTnLst>
                                </p:cTn>
                              </p:par>
                              <p:par>
                                <p:cTn id="199" presetID="42" presetClass="entr" presetSubtype="0" fill="hold" nodeType="withEffect">
                                  <p:stCondLst>
                                    <p:cond delay="1800"/>
                                  </p:stCondLst>
                                  <p:childTnLst>
                                    <p:set>
                                      <p:cBhvr>
                                        <p:cTn id="200" dur="1" fill="hold">
                                          <p:stCondLst>
                                            <p:cond delay="0"/>
                                          </p:stCondLst>
                                        </p:cTn>
                                        <p:tgtEl>
                                          <p:spTgt spid="273"/>
                                        </p:tgtEl>
                                        <p:attrNameLst>
                                          <p:attrName>style.visibility</p:attrName>
                                        </p:attrNameLst>
                                      </p:cBhvr>
                                      <p:to>
                                        <p:strVal val="visible"/>
                                      </p:to>
                                    </p:set>
                                    <p:animEffect transition="in" filter="fade">
                                      <p:cBhvr>
                                        <p:cTn id="201" dur="250"/>
                                        <p:tgtEl>
                                          <p:spTgt spid="273"/>
                                        </p:tgtEl>
                                      </p:cBhvr>
                                    </p:animEffect>
                                    <p:anim calcmode="lin" valueType="num">
                                      <p:cBhvr>
                                        <p:cTn id="202" dur="250" fill="hold"/>
                                        <p:tgtEl>
                                          <p:spTgt spid="273"/>
                                        </p:tgtEl>
                                        <p:attrNameLst>
                                          <p:attrName>ppt_x</p:attrName>
                                        </p:attrNameLst>
                                      </p:cBhvr>
                                      <p:tavLst>
                                        <p:tav tm="0">
                                          <p:val>
                                            <p:strVal val="#ppt_x"/>
                                          </p:val>
                                        </p:tav>
                                        <p:tav tm="100000">
                                          <p:val>
                                            <p:strVal val="#ppt_x"/>
                                          </p:val>
                                        </p:tav>
                                      </p:tavLst>
                                    </p:anim>
                                    <p:anim calcmode="lin" valueType="num">
                                      <p:cBhvr>
                                        <p:cTn id="203" dur="250" fill="hold"/>
                                        <p:tgtEl>
                                          <p:spTgt spid="273"/>
                                        </p:tgtEl>
                                        <p:attrNameLst>
                                          <p:attrName>ppt_y</p:attrName>
                                        </p:attrNameLst>
                                      </p:cBhvr>
                                      <p:tavLst>
                                        <p:tav tm="0">
                                          <p:val>
                                            <p:strVal val="#ppt_y+.1"/>
                                          </p:val>
                                        </p:tav>
                                        <p:tav tm="100000">
                                          <p:val>
                                            <p:strVal val="#ppt_y"/>
                                          </p:val>
                                        </p:tav>
                                      </p:tavLst>
                                    </p:anim>
                                  </p:childTnLst>
                                </p:cTn>
                              </p:par>
                              <p:par>
                                <p:cTn id="204" presetID="42" presetClass="entr" presetSubtype="0" fill="hold" nodeType="withEffect">
                                  <p:stCondLst>
                                    <p:cond delay="1900"/>
                                  </p:stCondLst>
                                  <p:childTnLst>
                                    <p:set>
                                      <p:cBhvr>
                                        <p:cTn id="205" dur="1" fill="hold">
                                          <p:stCondLst>
                                            <p:cond delay="0"/>
                                          </p:stCondLst>
                                        </p:cTn>
                                        <p:tgtEl>
                                          <p:spTgt spid="274"/>
                                        </p:tgtEl>
                                        <p:attrNameLst>
                                          <p:attrName>style.visibility</p:attrName>
                                        </p:attrNameLst>
                                      </p:cBhvr>
                                      <p:to>
                                        <p:strVal val="visible"/>
                                      </p:to>
                                    </p:set>
                                    <p:animEffect transition="in" filter="fade">
                                      <p:cBhvr>
                                        <p:cTn id="206" dur="250"/>
                                        <p:tgtEl>
                                          <p:spTgt spid="274"/>
                                        </p:tgtEl>
                                      </p:cBhvr>
                                    </p:animEffect>
                                    <p:anim calcmode="lin" valueType="num">
                                      <p:cBhvr>
                                        <p:cTn id="207" dur="250" fill="hold"/>
                                        <p:tgtEl>
                                          <p:spTgt spid="274"/>
                                        </p:tgtEl>
                                        <p:attrNameLst>
                                          <p:attrName>ppt_x</p:attrName>
                                        </p:attrNameLst>
                                      </p:cBhvr>
                                      <p:tavLst>
                                        <p:tav tm="0">
                                          <p:val>
                                            <p:strVal val="#ppt_x"/>
                                          </p:val>
                                        </p:tav>
                                        <p:tav tm="100000">
                                          <p:val>
                                            <p:strVal val="#ppt_x"/>
                                          </p:val>
                                        </p:tav>
                                      </p:tavLst>
                                    </p:anim>
                                    <p:anim calcmode="lin" valueType="num">
                                      <p:cBhvr>
                                        <p:cTn id="208" dur="250" fill="hold"/>
                                        <p:tgtEl>
                                          <p:spTgt spid="274"/>
                                        </p:tgtEl>
                                        <p:attrNameLst>
                                          <p:attrName>ppt_y</p:attrName>
                                        </p:attrNameLst>
                                      </p:cBhvr>
                                      <p:tavLst>
                                        <p:tav tm="0">
                                          <p:val>
                                            <p:strVal val="#ppt_y+.1"/>
                                          </p:val>
                                        </p:tav>
                                        <p:tav tm="100000">
                                          <p:val>
                                            <p:strVal val="#ppt_y"/>
                                          </p:val>
                                        </p:tav>
                                      </p:tavLst>
                                    </p:anim>
                                  </p:childTnLst>
                                </p:cTn>
                              </p:par>
                              <p:par>
                                <p:cTn id="209" presetID="42" presetClass="entr" presetSubtype="0" fill="hold" nodeType="withEffect">
                                  <p:stCondLst>
                                    <p:cond delay="2000"/>
                                  </p:stCondLst>
                                  <p:childTnLst>
                                    <p:set>
                                      <p:cBhvr>
                                        <p:cTn id="210" dur="1" fill="hold">
                                          <p:stCondLst>
                                            <p:cond delay="0"/>
                                          </p:stCondLst>
                                        </p:cTn>
                                        <p:tgtEl>
                                          <p:spTgt spid="275"/>
                                        </p:tgtEl>
                                        <p:attrNameLst>
                                          <p:attrName>style.visibility</p:attrName>
                                        </p:attrNameLst>
                                      </p:cBhvr>
                                      <p:to>
                                        <p:strVal val="visible"/>
                                      </p:to>
                                    </p:set>
                                    <p:animEffect transition="in" filter="fade">
                                      <p:cBhvr>
                                        <p:cTn id="211" dur="250"/>
                                        <p:tgtEl>
                                          <p:spTgt spid="275"/>
                                        </p:tgtEl>
                                      </p:cBhvr>
                                    </p:animEffect>
                                    <p:anim calcmode="lin" valueType="num">
                                      <p:cBhvr>
                                        <p:cTn id="212" dur="250" fill="hold"/>
                                        <p:tgtEl>
                                          <p:spTgt spid="275"/>
                                        </p:tgtEl>
                                        <p:attrNameLst>
                                          <p:attrName>ppt_x</p:attrName>
                                        </p:attrNameLst>
                                      </p:cBhvr>
                                      <p:tavLst>
                                        <p:tav tm="0">
                                          <p:val>
                                            <p:strVal val="#ppt_x"/>
                                          </p:val>
                                        </p:tav>
                                        <p:tav tm="100000">
                                          <p:val>
                                            <p:strVal val="#ppt_x"/>
                                          </p:val>
                                        </p:tav>
                                      </p:tavLst>
                                    </p:anim>
                                    <p:anim calcmode="lin" valueType="num">
                                      <p:cBhvr>
                                        <p:cTn id="213" dur="250" fill="hold"/>
                                        <p:tgtEl>
                                          <p:spTgt spid="275"/>
                                        </p:tgtEl>
                                        <p:attrNameLst>
                                          <p:attrName>ppt_y</p:attrName>
                                        </p:attrNameLst>
                                      </p:cBhvr>
                                      <p:tavLst>
                                        <p:tav tm="0">
                                          <p:val>
                                            <p:strVal val="#ppt_y+.1"/>
                                          </p:val>
                                        </p:tav>
                                        <p:tav tm="100000">
                                          <p:val>
                                            <p:strVal val="#ppt_y"/>
                                          </p:val>
                                        </p:tav>
                                      </p:tavLst>
                                    </p:anim>
                                  </p:childTnLst>
                                </p:cTn>
                              </p:par>
                              <p:par>
                                <p:cTn id="214" presetID="42" presetClass="entr" presetSubtype="0" fill="hold" nodeType="withEffect">
                                  <p:stCondLst>
                                    <p:cond delay="2100"/>
                                  </p:stCondLst>
                                  <p:childTnLst>
                                    <p:set>
                                      <p:cBhvr>
                                        <p:cTn id="215" dur="1" fill="hold">
                                          <p:stCondLst>
                                            <p:cond delay="0"/>
                                          </p:stCondLst>
                                        </p:cTn>
                                        <p:tgtEl>
                                          <p:spTgt spid="276"/>
                                        </p:tgtEl>
                                        <p:attrNameLst>
                                          <p:attrName>style.visibility</p:attrName>
                                        </p:attrNameLst>
                                      </p:cBhvr>
                                      <p:to>
                                        <p:strVal val="visible"/>
                                      </p:to>
                                    </p:set>
                                    <p:animEffect transition="in" filter="fade">
                                      <p:cBhvr>
                                        <p:cTn id="216" dur="250"/>
                                        <p:tgtEl>
                                          <p:spTgt spid="276"/>
                                        </p:tgtEl>
                                      </p:cBhvr>
                                    </p:animEffect>
                                    <p:anim calcmode="lin" valueType="num">
                                      <p:cBhvr>
                                        <p:cTn id="217" dur="250" fill="hold"/>
                                        <p:tgtEl>
                                          <p:spTgt spid="276"/>
                                        </p:tgtEl>
                                        <p:attrNameLst>
                                          <p:attrName>ppt_x</p:attrName>
                                        </p:attrNameLst>
                                      </p:cBhvr>
                                      <p:tavLst>
                                        <p:tav tm="0">
                                          <p:val>
                                            <p:strVal val="#ppt_x"/>
                                          </p:val>
                                        </p:tav>
                                        <p:tav tm="100000">
                                          <p:val>
                                            <p:strVal val="#ppt_x"/>
                                          </p:val>
                                        </p:tav>
                                      </p:tavLst>
                                    </p:anim>
                                    <p:anim calcmode="lin" valueType="num">
                                      <p:cBhvr>
                                        <p:cTn id="218" dur="250" fill="hold"/>
                                        <p:tgtEl>
                                          <p:spTgt spid="276"/>
                                        </p:tgtEl>
                                        <p:attrNameLst>
                                          <p:attrName>ppt_y</p:attrName>
                                        </p:attrNameLst>
                                      </p:cBhvr>
                                      <p:tavLst>
                                        <p:tav tm="0">
                                          <p:val>
                                            <p:strVal val="#ppt_y+.1"/>
                                          </p:val>
                                        </p:tav>
                                        <p:tav tm="100000">
                                          <p:val>
                                            <p:strVal val="#ppt_y"/>
                                          </p:val>
                                        </p:tav>
                                      </p:tavLst>
                                    </p:anim>
                                  </p:childTnLst>
                                </p:cTn>
                              </p:par>
                              <p:par>
                                <p:cTn id="219" presetID="42" presetClass="entr" presetSubtype="0" fill="hold" nodeType="withEffect">
                                  <p:stCondLst>
                                    <p:cond delay="2200"/>
                                  </p:stCondLst>
                                  <p:childTnLst>
                                    <p:set>
                                      <p:cBhvr>
                                        <p:cTn id="220" dur="1" fill="hold">
                                          <p:stCondLst>
                                            <p:cond delay="0"/>
                                          </p:stCondLst>
                                        </p:cTn>
                                        <p:tgtEl>
                                          <p:spTgt spid="277"/>
                                        </p:tgtEl>
                                        <p:attrNameLst>
                                          <p:attrName>style.visibility</p:attrName>
                                        </p:attrNameLst>
                                      </p:cBhvr>
                                      <p:to>
                                        <p:strVal val="visible"/>
                                      </p:to>
                                    </p:set>
                                    <p:animEffect transition="in" filter="fade">
                                      <p:cBhvr>
                                        <p:cTn id="221" dur="250"/>
                                        <p:tgtEl>
                                          <p:spTgt spid="277"/>
                                        </p:tgtEl>
                                      </p:cBhvr>
                                    </p:animEffect>
                                    <p:anim calcmode="lin" valueType="num">
                                      <p:cBhvr>
                                        <p:cTn id="222" dur="250" fill="hold"/>
                                        <p:tgtEl>
                                          <p:spTgt spid="277"/>
                                        </p:tgtEl>
                                        <p:attrNameLst>
                                          <p:attrName>ppt_x</p:attrName>
                                        </p:attrNameLst>
                                      </p:cBhvr>
                                      <p:tavLst>
                                        <p:tav tm="0">
                                          <p:val>
                                            <p:strVal val="#ppt_x"/>
                                          </p:val>
                                        </p:tav>
                                        <p:tav tm="100000">
                                          <p:val>
                                            <p:strVal val="#ppt_x"/>
                                          </p:val>
                                        </p:tav>
                                      </p:tavLst>
                                    </p:anim>
                                    <p:anim calcmode="lin" valueType="num">
                                      <p:cBhvr>
                                        <p:cTn id="223" dur="250" fill="hold"/>
                                        <p:tgtEl>
                                          <p:spTgt spid="277"/>
                                        </p:tgtEl>
                                        <p:attrNameLst>
                                          <p:attrName>ppt_y</p:attrName>
                                        </p:attrNameLst>
                                      </p:cBhvr>
                                      <p:tavLst>
                                        <p:tav tm="0">
                                          <p:val>
                                            <p:strVal val="#ppt_y+.1"/>
                                          </p:val>
                                        </p:tav>
                                        <p:tav tm="100000">
                                          <p:val>
                                            <p:strVal val="#ppt_y"/>
                                          </p:val>
                                        </p:tav>
                                      </p:tavLst>
                                    </p:anim>
                                  </p:childTnLst>
                                </p:cTn>
                              </p:par>
                              <p:par>
                                <p:cTn id="224" presetID="42" presetClass="entr" presetSubtype="0" fill="hold" nodeType="withEffect">
                                  <p:stCondLst>
                                    <p:cond delay="2300"/>
                                  </p:stCondLst>
                                  <p:childTnLst>
                                    <p:set>
                                      <p:cBhvr>
                                        <p:cTn id="225" dur="1" fill="hold">
                                          <p:stCondLst>
                                            <p:cond delay="0"/>
                                          </p:stCondLst>
                                        </p:cTn>
                                        <p:tgtEl>
                                          <p:spTgt spid="278"/>
                                        </p:tgtEl>
                                        <p:attrNameLst>
                                          <p:attrName>style.visibility</p:attrName>
                                        </p:attrNameLst>
                                      </p:cBhvr>
                                      <p:to>
                                        <p:strVal val="visible"/>
                                      </p:to>
                                    </p:set>
                                    <p:animEffect transition="in" filter="fade">
                                      <p:cBhvr>
                                        <p:cTn id="226" dur="250"/>
                                        <p:tgtEl>
                                          <p:spTgt spid="278"/>
                                        </p:tgtEl>
                                      </p:cBhvr>
                                    </p:animEffect>
                                    <p:anim calcmode="lin" valueType="num">
                                      <p:cBhvr>
                                        <p:cTn id="227" dur="250" fill="hold"/>
                                        <p:tgtEl>
                                          <p:spTgt spid="278"/>
                                        </p:tgtEl>
                                        <p:attrNameLst>
                                          <p:attrName>ppt_x</p:attrName>
                                        </p:attrNameLst>
                                      </p:cBhvr>
                                      <p:tavLst>
                                        <p:tav tm="0">
                                          <p:val>
                                            <p:strVal val="#ppt_x"/>
                                          </p:val>
                                        </p:tav>
                                        <p:tav tm="100000">
                                          <p:val>
                                            <p:strVal val="#ppt_x"/>
                                          </p:val>
                                        </p:tav>
                                      </p:tavLst>
                                    </p:anim>
                                    <p:anim calcmode="lin" valueType="num">
                                      <p:cBhvr>
                                        <p:cTn id="228" dur="250" fill="hold"/>
                                        <p:tgtEl>
                                          <p:spTgt spid="2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solidFill>
                  <a:prstClr val="black">
                    <a:lumMod val="65000"/>
                    <a:lumOff val="35000"/>
                  </a:prstClr>
                </a:solidFill>
              </a:rPr>
              <a:t>研发中心 </a:t>
            </a:r>
            <a:r>
              <a:rPr lang="en-US" altLang="zh-CN" sz="1200" dirty="0">
                <a:solidFill>
                  <a:prstClr val="black">
                    <a:lumMod val="65000"/>
                    <a:lumOff val="35000"/>
                  </a:prstClr>
                </a:solidFill>
              </a:rPr>
              <a:t>(R&amp;D Center)</a:t>
            </a:r>
            <a:endParaRPr lang="zh-CN" altLang="en-US" dirty="0"/>
          </a:p>
        </p:txBody>
      </p:sp>
      <p:grpSp>
        <p:nvGrpSpPr>
          <p:cNvPr id="26" name="组合 25"/>
          <p:cNvGrpSpPr/>
          <p:nvPr/>
        </p:nvGrpSpPr>
        <p:grpSpPr>
          <a:xfrm>
            <a:off x="896513" y="4070326"/>
            <a:ext cx="1768050" cy="661184"/>
            <a:chOff x="1219775" y="3082969"/>
            <a:chExt cx="1768050" cy="751116"/>
          </a:xfrm>
        </p:grpSpPr>
        <p:sp>
          <p:nvSpPr>
            <p:cNvPr id="27" name="MH_Text_1"/>
            <p:cNvSpPr/>
            <p:nvPr>
              <p:custDataLst>
                <p:tags r:id="rId12"/>
              </p:custDataLst>
            </p:nvPr>
          </p:nvSpPr>
          <p:spPr>
            <a:xfrm>
              <a:off x="1219775" y="3082969"/>
              <a:ext cx="1768050" cy="751116"/>
            </a:xfrm>
            <a:prstGeom prst="roundRect">
              <a:avLst>
                <a:gd name="adj" fmla="val 9524"/>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CN" altLang="en-US" b="1" kern="0" dirty="0">
                <a:solidFill>
                  <a:schemeClr val="tx1">
                    <a:lumMod val="50000"/>
                    <a:lumOff val="50000"/>
                  </a:schemeClr>
                </a:solidFill>
                <a:cs typeface="+mn-ea"/>
              </a:endParaRPr>
            </a:p>
          </p:txBody>
        </p:sp>
        <p:sp>
          <p:nvSpPr>
            <p:cNvPr id="28" name="MH_Text_2"/>
            <p:cNvSpPr txBox="1">
              <a:spLocks noChangeArrowheads="1"/>
            </p:cNvSpPr>
            <p:nvPr>
              <p:custDataLst>
                <p:tags r:id="rId13"/>
              </p:custDataLst>
            </p:nvPr>
          </p:nvSpPr>
          <p:spPr bwMode="auto">
            <a:xfrm>
              <a:off x="1306204" y="3156606"/>
              <a:ext cx="1634404" cy="6504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50000"/>
                </a:lnSpc>
                <a:defRPr/>
              </a:pPr>
              <a:r>
                <a:rPr lang="zh-CN" altLang="en-US" sz="1100" dirty="0">
                  <a:solidFill>
                    <a:schemeClr val="tx1">
                      <a:lumMod val="50000"/>
                      <a:lumOff val="50000"/>
                    </a:schemeClr>
                  </a:solidFill>
                  <a:latin typeface="+mn-lt"/>
                  <a:cs typeface="+mn-ea"/>
                  <a:sym typeface="+mn-lt"/>
                </a:rPr>
                <a:t>您的内容打在这里，或者通过复制您的文本后，</a:t>
              </a:r>
              <a:endParaRPr lang="en-US" altLang="zh-CN" sz="1100" dirty="0">
                <a:solidFill>
                  <a:schemeClr val="tx1">
                    <a:lumMod val="50000"/>
                    <a:lumOff val="50000"/>
                  </a:schemeClr>
                </a:solidFill>
                <a:cs typeface="+mn-ea"/>
                <a:sym typeface="+mn-lt"/>
              </a:endParaRPr>
            </a:p>
          </p:txBody>
        </p:sp>
      </p:grpSp>
      <p:grpSp>
        <p:nvGrpSpPr>
          <p:cNvPr id="38" name="组合 37"/>
          <p:cNvGrpSpPr/>
          <p:nvPr/>
        </p:nvGrpSpPr>
        <p:grpSpPr>
          <a:xfrm>
            <a:off x="3506119" y="4070326"/>
            <a:ext cx="1768050" cy="661184"/>
            <a:chOff x="1219775" y="3082969"/>
            <a:chExt cx="1768050" cy="751116"/>
          </a:xfrm>
        </p:grpSpPr>
        <p:sp>
          <p:nvSpPr>
            <p:cNvPr id="39" name="MH_Text_1"/>
            <p:cNvSpPr/>
            <p:nvPr>
              <p:custDataLst>
                <p:tags r:id="rId10"/>
              </p:custDataLst>
            </p:nvPr>
          </p:nvSpPr>
          <p:spPr>
            <a:xfrm>
              <a:off x="1219775" y="3082969"/>
              <a:ext cx="1768050" cy="751116"/>
            </a:xfrm>
            <a:prstGeom prst="roundRect">
              <a:avLst>
                <a:gd name="adj" fmla="val 9524"/>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CN" altLang="en-US" b="1" kern="0" dirty="0">
                <a:solidFill>
                  <a:schemeClr val="tx1">
                    <a:lumMod val="50000"/>
                    <a:lumOff val="50000"/>
                  </a:schemeClr>
                </a:solidFill>
                <a:cs typeface="+mn-ea"/>
              </a:endParaRPr>
            </a:p>
          </p:txBody>
        </p:sp>
        <p:sp>
          <p:nvSpPr>
            <p:cNvPr id="40" name="MH_Text_2"/>
            <p:cNvSpPr txBox="1">
              <a:spLocks noChangeArrowheads="1"/>
            </p:cNvSpPr>
            <p:nvPr>
              <p:custDataLst>
                <p:tags r:id="rId11"/>
              </p:custDataLst>
            </p:nvPr>
          </p:nvSpPr>
          <p:spPr bwMode="auto">
            <a:xfrm>
              <a:off x="1288952" y="3156606"/>
              <a:ext cx="1634404" cy="6504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50000"/>
                </a:lnSpc>
                <a:defRPr/>
              </a:pPr>
              <a:r>
                <a:rPr lang="zh-CN" altLang="en-US" sz="1100" dirty="0">
                  <a:solidFill>
                    <a:schemeClr val="tx1">
                      <a:lumMod val="50000"/>
                      <a:lumOff val="50000"/>
                    </a:schemeClr>
                  </a:solidFill>
                  <a:latin typeface="+mn-lt"/>
                  <a:cs typeface="+mn-ea"/>
                  <a:sym typeface="+mn-lt"/>
                </a:rPr>
                <a:t>您的内容打在这里，或者通过复制您的文本后，</a:t>
              </a:r>
              <a:endParaRPr lang="en-US" altLang="zh-CN" sz="1100" dirty="0">
                <a:solidFill>
                  <a:schemeClr val="tx1">
                    <a:lumMod val="50000"/>
                    <a:lumOff val="50000"/>
                  </a:schemeClr>
                </a:solidFill>
                <a:cs typeface="+mn-ea"/>
                <a:sym typeface="+mn-lt"/>
              </a:endParaRPr>
            </a:p>
          </p:txBody>
        </p:sp>
      </p:grpSp>
      <p:grpSp>
        <p:nvGrpSpPr>
          <p:cNvPr id="41" name="组合 40"/>
          <p:cNvGrpSpPr/>
          <p:nvPr/>
        </p:nvGrpSpPr>
        <p:grpSpPr>
          <a:xfrm>
            <a:off x="6098746" y="4070326"/>
            <a:ext cx="1768050" cy="661184"/>
            <a:chOff x="1219775" y="3082969"/>
            <a:chExt cx="1768050" cy="751116"/>
          </a:xfrm>
        </p:grpSpPr>
        <p:sp>
          <p:nvSpPr>
            <p:cNvPr id="42" name="MH_Text_1"/>
            <p:cNvSpPr/>
            <p:nvPr>
              <p:custDataLst>
                <p:tags r:id="rId8"/>
              </p:custDataLst>
            </p:nvPr>
          </p:nvSpPr>
          <p:spPr>
            <a:xfrm>
              <a:off x="1219775" y="3082969"/>
              <a:ext cx="1768050" cy="751116"/>
            </a:xfrm>
            <a:prstGeom prst="roundRect">
              <a:avLst>
                <a:gd name="adj" fmla="val 9524"/>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CN" altLang="en-US" b="1" kern="0" dirty="0">
                <a:solidFill>
                  <a:schemeClr val="tx1">
                    <a:lumMod val="50000"/>
                    <a:lumOff val="50000"/>
                  </a:schemeClr>
                </a:solidFill>
                <a:cs typeface="+mn-ea"/>
              </a:endParaRPr>
            </a:p>
          </p:txBody>
        </p:sp>
        <p:sp>
          <p:nvSpPr>
            <p:cNvPr id="43" name="MH_Text_2"/>
            <p:cNvSpPr txBox="1">
              <a:spLocks noChangeArrowheads="1"/>
            </p:cNvSpPr>
            <p:nvPr>
              <p:custDataLst>
                <p:tags r:id="rId9"/>
              </p:custDataLst>
            </p:nvPr>
          </p:nvSpPr>
          <p:spPr bwMode="auto">
            <a:xfrm>
              <a:off x="1288952" y="3156606"/>
              <a:ext cx="1634404" cy="6504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50000"/>
                </a:lnSpc>
                <a:defRPr/>
              </a:pPr>
              <a:r>
                <a:rPr lang="zh-CN" altLang="en-US" sz="1100" dirty="0">
                  <a:solidFill>
                    <a:schemeClr val="tx1">
                      <a:lumMod val="50000"/>
                      <a:lumOff val="50000"/>
                    </a:schemeClr>
                  </a:solidFill>
                  <a:latin typeface="+mn-lt"/>
                  <a:cs typeface="+mn-ea"/>
                  <a:sym typeface="+mn-lt"/>
                </a:rPr>
                <a:t>您的内容打在这里，或者通过复制您的文本后，</a:t>
              </a:r>
              <a:endParaRPr lang="en-US" altLang="zh-CN" sz="1100" dirty="0">
                <a:solidFill>
                  <a:schemeClr val="tx1">
                    <a:lumMod val="50000"/>
                    <a:lumOff val="50000"/>
                  </a:schemeClr>
                </a:solidFill>
                <a:cs typeface="+mn-ea"/>
                <a:sym typeface="+mn-lt"/>
              </a:endParaRPr>
            </a:p>
          </p:txBody>
        </p:sp>
      </p:grpSp>
      <p:grpSp>
        <p:nvGrpSpPr>
          <p:cNvPr id="8" name="组合 7"/>
          <p:cNvGrpSpPr/>
          <p:nvPr/>
        </p:nvGrpSpPr>
        <p:grpSpPr>
          <a:xfrm>
            <a:off x="2860316" y="1129853"/>
            <a:ext cx="2791829" cy="2667747"/>
            <a:chOff x="2860291" y="915566"/>
            <a:chExt cx="2791829" cy="2667747"/>
          </a:xfrm>
        </p:grpSpPr>
        <p:pic>
          <p:nvPicPr>
            <p:cNvPr id="4" name="图片 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60291" y="915566"/>
              <a:ext cx="2791829" cy="2667747"/>
            </a:xfrm>
            <a:prstGeom prst="rect">
              <a:avLst/>
            </a:prstGeom>
          </p:spPr>
        </p:pic>
        <p:sp>
          <p:nvSpPr>
            <p:cNvPr id="29" name="MH_Picture_3"/>
            <p:cNvSpPr>
              <a:spLocks/>
            </p:cNvSpPr>
            <p:nvPr>
              <p:custDataLst>
                <p:tags r:id="rId7"/>
              </p:custDataLst>
            </p:nvPr>
          </p:nvSpPr>
          <p:spPr>
            <a:xfrm>
              <a:off x="2959727" y="1002432"/>
              <a:ext cx="2520000" cy="1548000"/>
            </a:xfrm>
            <a:prstGeom prst="rect">
              <a:avLst/>
            </a:prstGeom>
            <a:blipFill dpi="0" rotWithShape="1">
              <a:blip r:embed="rId1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9" name="组合 8"/>
          <p:cNvGrpSpPr/>
          <p:nvPr/>
        </p:nvGrpSpPr>
        <p:grpSpPr>
          <a:xfrm>
            <a:off x="5600403" y="1698767"/>
            <a:ext cx="2876018" cy="1735341"/>
            <a:chOff x="5600403" y="1484481"/>
            <a:chExt cx="2876018" cy="1735341"/>
          </a:xfrm>
        </p:grpSpPr>
        <p:pic>
          <p:nvPicPr>
            <p:cNvPr id="3" name="图片 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600403" y="1484481"/>
              <a:ext cx="2876018" cy="1735341"/>
            </a:xfrm>
            <a:prstGeom prst="rect">
              <a:avLst/>
            </a:prstGeom>
          </p:spPr>
        </p:pic>
        <p:sp>
          <p:nvSpPr>
            <p:cNvPr id="30" name="MH_Picture_3"/>
            <p:cNvSpPr>
              <a:spLocks/>
            </p:cNvSpPr>
            <p:nvPr>
              <p:custDataLst>
                <p:tags r:id="rId6"/>
              </p:custDataLst>
            </p:nvPr>
          </p:nvSpPr>
          <p:spPr>
            <a:xfrm>
              <a:off x="5948103" y="1570200"/>
              <a:ext cx="2196000" cy="1404000"/>
            </a:xfrm>
            <a:prstGeom prst="rect">
              <a:avLst/>
            </a:prstGeom>
            <a:blipFill dpi="0" rotWithShape="1">
              <a:blip r:embed="rId19">
                <a:extLst>
                  <a:ext uri="{BEBA8EAE-BF5A-486C-A8C5-ECC9F3942E4B}">
                    <a14:imgProps xmlns:a14="http://schemas.microsoft.com/office/drawing/2010/main">
                      <a14:imgLayer r:embed="rId20">
                        <a14:imgEffect>
                          <a14:colorTemperature colorTemp="5300"/>
                        </a14:imgEffect>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6" name="组合 5"/>
          <p:cNvGrpSpPr/>
          <p:nvPr/>
        </p:nvGrpSpPr>
        <p:grpSpPr>
          <a:xfrm>
            <a:off x="1008393" y="1665806"/>
            <a:ext cx="1691413" cy="2066094"/>
            <a:chOff x="1008379" y="1451521"/>
            <a:chExt cx="1691413" cy="2066094"/>
          </a:xfrm>
        </p:grpSpPr>
        <p:pic>
          <p:nvPicPr>
            <p:cNvPr id="5" name="图片 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08379" y="1451521"/>
              <a:ext cx="1691413" cy="2066094"/>
            </a:xfrm>
            <a:prstGeom prst="rect">
              <a:avLst/>
            </a:prstGeom>
          </p:spPr>
        </p:pic>
        <p:sp>
          <p:nvSpPr>
            <p:cNvPr id="31" name="MH_Picture_3"/>
            <p:cNvSpPr>
              <a:spLocks/>
            </p:cNvSpPr>
            <p:nvPr>
              <p:custDataLst>
                <p:tags r:id="rId5"/>
              </p:custDataLst>
            </p:nvPr>
          </p:nvSpPr>
          <p:spPr>
            <a:xfrm>
              <a:off x="1272820" y="1607765"/>
              <a:ext cx="1093379" cy="1403984"/>
            </a:xfrm>
            <a:prstGeom prst="rect">
              <a:avLst/>
            </a:prstGeom>
            <a:blipFill dpi="0" rotWithShape="1">
              <a:blip r:embed="rId2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1" name="组合 10"/>
          <p:cNvGrpSpPr/>
          <p:nvPr/>
        </p:nvGrpSpPr>
        <p:grpSpPr>
          <a:xfrm>
            <a:off x="1152396" y="3546242"/>
            <a:ext cx="1296000" cy="360000"/>
            <a:chOff x="755736" y="3089454"/>
            <a:chExt cx="1440000" cy="400050"/>
          </a:xfrm>
        </p:grpSpPr>
        <p:sp>
          <p:nvSpPr>
            <p:cNvPr id="12" name="圆角矩形 11"/>
            <p:cNvSpPr/>
            <p:nvPr/>
          </p:nvSpPr>
          <p:spPr>
            <a:xfrm>
              <a:off x="755736" y="3095831"/>
              <a:ext cx="1440000" cy="360000"/>
            </a:xfrm>
            <a:prstGeom prst="roundRect">
              <a:avLst>
                <a:gd name="adj" fmla="val 50000"/>
              </a:avLst>
            </a:prstGeom>
            <a:gradFill flip="none" rotWithShape="1">
              <a:gsLst>
                <a:gs pos="100000">
                  <a:schemeClr val="bg1"/>
                </a:gs>
                <a:gs pos="0">
                  <a:srgbClr val="E0E0E0"/>
                </a:gs>
              </a:gsLst>
              <a:lin ang="8100000" scaled="0"/>
              <a:tileRect/>
            </a:gradFill>
            <a:ln w="22225">
              <a:gradFill>
                <a:gsLst>
                  <a:gs pos="100000">
                    <a:schemeClr val="bg1">
                      <a:lumMod val="85000"/>
                    </a:schemeClr>
                  </a:gs>
                  <a:gs pos="0">
                    <a:schemeClr val="bg1"/>
                  </a:gs>
                </a:gsLst>
                <a:lin ang="8100000" scaled="0"/>
              </a:gradFill>
            </a:ln>
            <a:effectLst>
              <a:outerShdw blurRad="241300" dist="152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zh-CN" altLang="en-US" b="1">
                <a:solidFill>
                  <a:schemeClr val="accent1"/>
                </a:solidFill>
              </a:endParaRPr>
            </a:p>
          </p:txBody>
        </p:sp>
        <p:sp>
          <p:nvSpPr>
            <p:cNvPr id="13" name="MH_SubTitle_1"/>
            <p:cNvSpPr/>
            <p:nvPr>
              <p:custDataLst>
                <p:tags r:id="rId4"/>
              </p:custDataLst>
            </p:nvPr>
          </p:nvSpPr>
          <p:spPr>
            <a:xfrm>
              <a:off x="838232" y="3089454"/>
              <a:ext cx="1275010" cy="400050"/>
            </a:xfrm>
            <a:prstGeom prst="rect">
              <a:avLst/>
            </a:prstGeom>
            <a:no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200" b="1" dirty="0">
                  <a:solidFill>
                    <a:srgbClr val="00B050"/>
                  </a:solidFill>
                </a:rPr>
                <a:t>北京研发中心</a:t>
              </a:r>
            </a:p>
          </p:txBody>
        </p:sp>
      </p:grpSp>
      <p:grpSp>
        <p:nvGrpSpPr>
          <p:cNvPr id="20" name="组合 19"/>
          <p:cNvGrpSpPr/>
          <p:nvPr/>
        </p:nvGrpSpPr>
        <p:grpSpPr>
          <a:xfrm>
            <a:off x="3762075" y="3546242"/>
            <a:ext cx="1296000" cy="360000"/>
            <a:chOff x="755736" y="3089454"/>
            <a:chExt cx="1440000" cy="400050"/>
          </a:xfrm>
        </p:grpSpPr>
        <p:sp>
          <p:nvSpPr>
            <p:cNvPr id="21" name="圆角矩形 20"/>
            <p:cNvSpPr/>
            <p:nvPr/>
          </p:nvSpPr>
          <p:spPr>
            <a:xfrm>
              <a:off x="755736" y="3095831"/>
              <a:ext cx="1440000" cy="360001"/>
            </a:xfrm>
            <a:prstGeom prst="roundRect">
              <a:avLst>
                <a:gd name="adj" fmla="val 50000"/>
              </a:avLst>
            </a:prstGeom>
            <a:gradFill flip="none" rotWithShape="1">
              <a:gsLst>
                <a:gs pos="100000">
                  <a:schemeClr val="bg1"/>
                </a:gs>
                <a:gs pos="0">
                  <a:srgbClr val="E0E0E0"/>
                </a:gs>
              </a:gsLst>
              <a:lin ang="8100000" scaled="0"/>
              <a:tileRect/>
            </a:gradFill>
            <a:ln w="22225">
              <a:gradFill>
                <a:gsLst>
                  <a:gs pos="100000">
                    <a:schemeClr val="bg1">
                      <a:lumMod val="85000"/>
                    </a:schemeClr>
                  </a:gs>
                  <a:gs pos="0">
                    <a:schemeClr val="bg1"/>
                  </a:gs>
                </a:gsLst>
                <a:lin ang="8100000" scaled="0"/>
              </a:gradFill>
            </a:ln>
            <a:effectLst>
              <a:outerShdw blurRad="241300" dist="152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zh-CN" altLang="en-US" b="1">
                <a:solidFill>
                  <a:schemeClr val="accent1"/>
                </a:solidFill>
              </a:endParaRPr>
            </a:p>
          </p:txBody>
        </p:sp>
        <p:sp>
          <p:nvSpPr>
            <p:cNvPr id="22" name="MH_SubTitle_1"/>
            <p:cNvSpPr/>
            <p:nvPr>
              <p:custDataLst>
                <p:tags r:id="rId3"/>
              </p:custDataLst>
            </p:nvPr>
          </p:nvSpPr>
          <p:spPr>
            <a:xfrm>
              <a:off x="838232" y="3089454"/>
              <a:ext cx="1275010" cy="400050"/>
            </a:xfrm>
            <a:prstGeom prst="rect">
              <a:avLst/>
            </a:prstGeom>
            <a:no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200" b="1" dirty="0">
                  <a:solidFill>
                    <a:srgbClr val="00B050"/>
                  </a:solidFill>
                </a:rPr>
                <a:t>上海研发中心</a:t>
              </a:r>
            </a:p>
          </p:txBody>
        </p:sp>
      </p:grpSp>
      <p:grpSp>
        <p:nvGrpSpPr>
          <p:cNvPr id="23" name="组合 22"/>
          <p:cNvGrpSpPr/>
          <p:nvPr/>
        </p:nvGrpSpPr>
        <p:grpSpPr>
          <a:xfrm>
            <a:off x="6354771" y="3546242"/>
            <a:ext cx="1296000" cy="360000"/>
            <a:chOff x="755736" y="3089454"/>
            <a:chExt cx="1440000" cy="400050"/>
          </a:xfrm>
        </p:grpSpPr>
        <p:sp>
          <p:nvSpPr>
            <p:cNvPr id="24" name="圆角矩形 23"/>
            <p:cNvSpPr/>
            <p:nvPr/>
          </p:nvSpPr>
          <p:spPr>
            <a:xfrm>
              <a:off x="755736" y="3095831"/>
              <a:ext cx="1440000" cy="360000"/>
            </a:xfrm>
            <a:prstGeom prst="roundRect">
              <a:avLst>
                <a:gd name="adj" fmla="val 50000"/>
              </a:avLst>
            </a:prstGeom>
            <a:gradFill flip="none" rotWithShape="1">
              <a:gsLst>
                <a:gs pos="100000">
                  <a:schemeClr val="bg1"/>
                </a:gs>
                <a:gs pos="0">
                  <a:srgbClr val="E0E0E0"/>
                </a:gs>
              </a:gsLst>
              <a:lin ang="8100000" scaled="0"/>
              <a:tileRect/>
            </a:gradFill>
            <a:ln w="22225">
              <a:gradFill>
                <a:gsLst>
                  <a:gs pos="100000">
                    <a:schemeClr val="bg1">
                      <a:lumMod val="85000"/>
                    </a:schemeClr>
                  </a:gs>
                  <a:gs pos="0">
                    <a:schemeClr val="bg1"/>
                  </a:gs>
                </a:gsLst>
                <a:lin ang="8100000" scaled="0"/>
              </a:gradFill>
            </a:ln>
            <a:effectLst>
              <a:outerShdw blurRad="241300" dist="152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zh-CN" altLang="en-US" b="1">
                <a:solidFill>
                  <a:schemeClr val="accent1"/>
                </a:solidFill>
              </a:endParaRPr>
            </a:p>
          </p:txBody>
        </p:sp>
        <p:sp>
          <p:nvSpPr>
            <p:cNvPr id="25" name="MH_SubTitle_1"/>
            <p:cNvSpPr/>
            <p:nvPr>
              <p:custDataLst>
                <p:tags r:id="rId2"/>
              </p:custDataLst>
            </p:nvPr>
          </p:nvSpPr>
          <p:spPr>
            <a:xfrm>
              <a:off x="838232" y="3089454"/>
              <a:ext cx="1275010" cy="400050"/>
            </a:xfrm>
            <a:prstGeom prst="rect">
              <a:avLst/>
            </a:prstGeom>
            <a:no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200" b="1" dirty="0">
                  <a:solidFill>
                    <a:srgbClr val="00B050"/>
                  </a:solidFill>
                </a:rPr>
                <a:t>广州研发中心</a:t>
              </a:r>
            </a:p>
          </p:txBody>
        </p:sp>
      </p:grpSp>
    </p:spTree>
    <p:custDataLst>
      <p:tags r:id="rId1"/>
    </p:custDataLst>
    <p:extLst>
      <p:ext uri="{BB962C8B-B14F-4D97-AF65-F5344CB8AC3E}">
        <p14:creationId xmlns:p14="http://schemas.microsoft.com/office/powerpoint/2010/main" val="425397131"/>
      </p:ext>
    </p:extLst>
  </p:cSld>
  <p:clrMapOvr>
    <a:masterClrMapping/>
  </p:clrMapOvr>
  <p:transition spd="slow" advTm="600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1000" fill="hold"/>
                                            <p:tgtEl>
                                              <p:spTgt spid="6"/>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50000">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14:bounceEnd="50000">
                                          <p:cBhvr additive="base">
                                            <p:cTn id="11" dur="10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50000">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14:bounceEnd="50000">
                                          <p:cBhvr additive="base">
                                            <p:cTn id="15"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750" fill="hold"/>
                                            <p:tgtEl>
                                              <p:spTgt spid="11"/>
                                            </p:tgtEl>
                                            <p:attrNameLst>
                                              <p:attrName>ppt_w</p:attrName>
                                            </p:attrNameLst>
                                          </p:cBhvr>
                                          <p:tavLst>
                                            <p:tav tm="0">
                                              <p:val>
                                                <p:fltVal val="0"/>
                                              </p:val>
                                            </p:tav>
                                            <p:tav tm="100000">
                                              <p:val>
                                                <p:strVal val="#ppt_w"/>
                                              </p:val>
                                            </p:tav>
                                          </p:tavLst>
                                        </p:anim>
                                        <p:anim calcmode="lin" valueType="num">
                                          <p:cBhvr>
                                            <p:cTn id="21" dur="750" fill="hold"/>
                                            <p:tgtEl>
                                              <p:spTgt spid="11"/>
                                            </p:tgtEl>
                                            <p:attrNameLst>
                                              <p:attrName>ppt_h</p:attrName>
                                            </p:attrNameLst>
                                          </p:cBhvr>
                                          <p:tavLst>
                                            <p:tav tm="0">
                                              <p:val>
                                                <p:fltVal val="0"/>
                                              </p:val>
                                            </p:tav>
                                            <p:tav tm="100000">
                                              <p:val>
                                                <p:strVal val="#ppt_h"/>
                                              </p:val>
                                            </p:tav>
                                          </p:tavLst>
                                        </p:anim>
                                        <p:animEffect transition="in" filter="fade">
                                          <p:cBhvr>
                                            <p:cTn id="22" dur="750"/>
                                            <p:tgtEl>
                                              <p:spTgt spid="11"/>
                                            </p:tgtEl>
                                          </p:cBhvr>
                                        </p:animEffect>
                                      </p:childTnLst>
                                    </p:cTn>
                                  </p:par>
                                  <p:par>
                                    <p:cTn id="23" presetID="53" presetClass="entr" presetSubtype="16" fill="hold" nodeType="withEffect">
                                      <p:stCondLst>
                                        <p:cond delay="500"/>
                                      </p:stCondLst>
                                      <p:childTnLst>
                                        <p:set>
                                          <p:cBhvr>
                                            <p:cTn id="24" dur="1" fill="hold">
                                              <p:stCondLst>
                                                <p:cond delay="0"/>
                                              </p:stCondLst>
                                            </p:cTn>
                                            <p:tgtEl>
                                              <p:spTgt spid="20"/>
                                            </p:tgtEl>
                                            <p:attrNameLst>
                                              <p:attrName>style.visibility</p:attrName>
                                            </p:attrNameLst>
                                          </p:cBhvr>
                                          <p:to>
                                            <p:strVal val="visible"/>
                                          </p:to>
                                        </p:set>
                                        <p:anim calcmode="lin" valueType="num">
                                          <p:cBhvr>
                                            <p:cTn id="25" dur="750" fill="hold"/>
                                            <p:tgtEl>
                                              <p:spTgt spid="20"/>
                                            </p:tgtEl>
                                            <p:attrNameLst>
                                              <p:attrName>ppt_w</p:attrName>
                                            </p:attrNameLst>
                                          </p:cBhvr>
                                          <p:tavLst>
                                            <p:tav tm="0">
                                              <p:val>
                                                <p:fltVal val="0"/>
                                              </p:val>
                                            </p:tav>
                                            <p:tav tm="100000">
                                              <p:val>
                                                <p:strVal val="#ppt_w"/>
                                              </p:val>
                                            </p:tav>
                                          </p:tavLst>
                                        </p:anim>
                                        <p:anim calcmode="lin" valueType="num">
                                          <p:cBhvr>
                                            <p:cTn id="26" dur="750" fill="hold"/>
                                            <p:tgtEl>
                                              <p:spTgt spid="20"/>
                                            </p:tgtEl>
                                            <p:attrNameLst>
                                              <p:attrName>ppt_h</p:attrName>
                                            </p:attrNameLst>
                                          </p:cBhvr>
                                          <p:tavLst>
                                            <p:tav tm="0">
                                              <p:val>
                                                <p:fltVal val="0"/>
                                              </p:val>
                                            </p:tav>
                                            <p:tav tm="100000">
                                              <p:val>
                                                <p:strVal val="#ppt_h"/>
                                              </p:val>
                                            </p:tav>
                                          </p:tavLst>
                                        </p:anim>
                                        <p:animEffect transition="in" filter="fade">
                                          <p:cBhvr>
                                            <p:cTn id="27" dur="750"/>
                                            <p:tgtEl>
                                              <p:spTgt spid="20"/>
                                            </p:tgtEl>
                                          </p:cBhvr>
                                        </p:animEffect>
                                      </p:childTnLst>
                                    </p:cTn>
                                  </p:par>
                                  <p:par>
                                    <p:cTn id="28" presetID="53" presetClass="entr" presetSubtype="16" fill="hold" nodeType="withEffect">
                                      <p:stCondLst>
                                        <p:cond delay="1000"/>
                                      </p:stCondLst>
                                      <p:childTnLst>
                                        <p:set>
                                          <p:cBhvr>
                                            <p:cTn id="29" dur="1" fill="hold">
                                              <p:stCondLst>
                                                <p:cond delay="0"/>
                                              </p:stCondLst>
                                            </p:cTn>
                                            <p:tgtEl>
                                              <p:spTgt spid="23"/>
                                            </p:tgtEl>
                                            <p:attrNameLst>
                                              <p:attrName>style.visibility</p:attrName>
                                            </p:attrNameLst>
                                          </p:cBhvr>
                                          <p:to>
                                            <p:strVal val="visible"/>
                                          </p:to>
                                        </p:set>
                                        <p:anim calcmode="lin" valueType="num">
                                          <p:cBhvr>
                                            <p:cTn id="30" dur="750" fill="hold"/>
                                            <p:tgtEl>
                                              <p:spTgt spid="23"/>
                                            </p:tgtEl>
                                            <p:attrNameLst>
                                              <p:attrName>ppt_w</p:attrName>
                                            </p:attrNameLst>
                                          </p:cBhvr>
                                          <p:tavLst>
                                            <p:tav tm="0">
                                              <p:val>
                                                <p:fltVal val="0"/>
                                              </p:val>
                                            </p:tav>
                                            <p:tav tm="100000">
                                              <p:val>
                                                <p:strVal val="#ppt_w"/>
                                              </p:val>
                                            </p:tav>
                                          </p:tavLst>
                                        </p:anim>
                                        <p:anim calcmode="lin" valueType="num">
                                          <p:cBhvr>
                                            <p:cTn id="31" dur="750" fill="hold"/>
                                            <p:tgtEl>
                                              <p:spTgt spid="23"/>
                                            </p:tgtEl>
                                            <p:attrNameLst>
                                              <p:attrName>ppt_h</p:attrName>
                                            </p:attrNameLst>
                                          </p:cBhvr>
                                          <p:tavLst>
                                            <p:tav tm="0">
                                              <p:val>
                                                <p:fltVal val="0"/>
                                              </p:val>
                                            </p:tav>
                                            <p:tav tm="100000">
                                              <p:val>
                                                <p:strVal val="#ppt_h"/>
                                              </p:val>
                                            </p:tav>
                                          </p:tavLst>
                                        </p:anim>
                                        <p:animEffect transition="in" filter="fade">
                                          <p:cBhvr>
                                            <p:cTn id="32" dur="750"/>
                                            <p:tgtEl>
                                              <p:spTgt spid="23"/>
                                            </p:tgtEl>
                                          </p:cBhvr>
                                        </p:animEffect>
                                      </p:childTnLst>
                                    </p:cTn>
                                  </p:par>
                                </p:childTnLst>
                              </p:cTn>
                            </p:par>
                            <p:par>
                              <p:cTn id="33" fill="hold">
                                <p:stCondLst>
                                  <p:cond delay="3750"/>
                                </p:stCondLst>
                                <p:childTnLst>
                                  <p:par>
                                    <p:cTn id="34" presetID="23" presetClass="entr" presetSubtype="36"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p:cTn id="36" dur="1000" fill="hold"/>
                                            <p:tgtEl>
                                              <p:spTgt spid="26"/>
                                            </p:tgtEl>
                                            <p:attrNameLst>
                                              <p:attrName>ppt_w</p:attrName>
                                            </p:attrNameLst>
                                          </p:cBhvr>
                                          <p:tavLst>
                                            <p:tav tm="0">
                                              <p:val>
                                                <p:strVal val="(6*min(max(#ppt_w*#ppt_h,.3),1)-7.4)/-.7*#ppt_w"/>
                                              </p:val>
                                            </p:tav>
                                            <p:tav tm="100000">
                                              <p:val>
                                                <p:strVal val="#ppt_w"/>
                                              </p:val>
                                            </p:tav>
                                          </p:tavLst>
                                        </p:anim>
                                        <p:anim calcmode="lin" valueType="num">
                                          <p:cBhvr>
                                            <p:cTn id="37" dur="1000" fill="hold"/>
                                            <p:tgtEl>
                                              <p:spTgt spid="26"/>
                                            </p:tgtEl>
                                            <p:attrNameLst>
                                              <p:attrName>ppt_h</p:attrName>
                                            </p:attrNameLst>
                                          </p:cBhvr>
                                          <p:tavLst>
                                            <p:tav tm="0">
                                              <p:val>
                                                <p:strVal val="(6*min(max(#ppt_w*#ppt_h,.3),1)-7.4)/-.7*#ppt_h"/>
                                              </p:val>
                                            </p:tav>
                                            <p:tav tm="100000">
                                              <p:val>
                                                <p:strVal val="#ppt_h"/>
                                              </p:val>
                                            </p:tav>
                                          </p:tavLst>
                                        </p:anim>
                                        <p:anim calcmode="lin" valueType="num">
                                          <p:cBhvr>
                                            <p:cTn id="38" dur="1000" fill="hold"/>
                                            <p:tgtEl>
                                              <p:spTgt spid="26"/>
                                            </p:tgtEl>
                                            <p:attrNameLst>
                                              <p:attrName>ppt_x</p:attrName>
                                            </p:attrNameLst>
                                          </p:cBhvr>
                                          <p:tavLst>
                                            <p:tav tm="0">
                                              <p:val>
                                                <p:fltVal val="0.5"/>
                                              </p:val>
                                            </p:tav>
                                            <p:tav tm="100000">
                                              <p:val>
                                                <p:strVal val="#ppt_x"/>
                                              </p:val>
                                            </p:tav>
                                          </p:tavLst>
                                        </p:anim>
                                        <p:anim calcmode="lin" valueType="num">
                                          <p:cBhvr>
                                            <p:cTn id="39" dur="1000" fill="hold"/>
                                            <p:tgtEl>
                                              <p:spTgt spid="26"/>
                                            </p:tgtEl>
                                            <p:attrNameLst>
                                              <p:attrName>ppt_y</p:attrName>
                                            </p:attrNameLst>
                                          </p:cBhvr>
                                          <p:tavLst>
                                            <p:tav tm="0">
                                              <p:val>
                                                <p:strVal val="1+(6*min(max(#ppt_w*#ppt_h,.3),1)-7.4)/-.7*#ppt_h/2"/>
                                              </p:val>
                                            </p:tav>
                                            <p:tav tm="100000">
                                              <p:val>
                                                <p:strVal val="#ppt_y"/>
                                              </p:val>
                                            </p:tav>
                                          </p:tavLst>
                                        </p:anim>
                                      </p:childTnLst>
                                    </p:cTn>
                                  </p:par>
                                  <p:par>
                                    <p:cTn id="40" presetID="23" presetClass="entr" presetSubtype="36" fill="hold" nodeType="withEffect">
                                      <p:stCondLst>
                                        <p:cond delay="500"/>
                                      </p:stCondLst>
                                      <p:childTnLst>
                                        <p:set>
                                          <p:cBhvr>
                                            <p:cTn id="41" dur="1" fill="hold">
                                              <p:stCondLst>
                                                <p:cond delay="0"/>
                                              </p:stCondLst>
                                            </p:cTn>
                                            <p:tgtEl>
                                              <p:spTgt spid="38"/>
                                            </p:tgtEl>
                                            <p:attrNameLst>
                                              <p:attrName>style.visibility</p:attrName>
                                            </p:attrNameLst>
                                          </p:cBhvr>
                                          <p:to>
                                            <p:strVal val="visible"/>
                                          </p:to>
                                        </p:set>
                                        <p:anim calcmode="lin" valueType="num">
                                          <p:cBhvr>
                                            <p:cTn id="42" dur="1000" fill="hold"/>
                                            <p:tgtEl>
                                              <p:spTgt spid="38"/>
                                            </p:tgtEl>
                                            <p:attrNameLst>
                                              <p:attrName>ppt_w</p:attrName>
                                            </p:attrNameLst>
                                          </p:cBhvr>
                                          <p:tavLst>
                                            <p:tav tm="0">
                                              <p:val>
                                                <p:strVal val="(6*min(max(#ppt_w*#ppt_h,.3),1)-7.4)/-.7*#ppt_w"/>
                                              </p:val>
                                            </p:tav>
                                            <p:tav tm="100000">
                                              <p:val>
                                                <p:strVal val="#ppt_w"/>
                                              </p:val>
                                            </p:tav>
                                          </p:tavLst>
                                        </p:anim>
                                        <p:anim calcmode="lin" valueType="num">
                                          <p:cBhvr>
                                            <p:cTn id="43" dur="1000" fill="hold"/>
                                            <p:tgtEl>
                                              <p:spTgt spid="38"/>
                                            </p:tgtEl>
                                            <p:attrNameLst>
                                              <p:attrName>ppt_h</p:attrName>
                                            </p:attrNameLst>
                                          </p:cBhvr>
                                          <p:tavLst>
                                            <p:tav tm="0">
                                              <p:val>
                                                <p:strVal val="(6*min(max(#ppt_w*#ppt_h,.3),1)-7.4)/-.7*#ppt_h"/>
                                              </p:val>
                                            </p:tav>
                                            <p:tav tm="100000">
                                              <p:val>
                                                <p:strVal val="#ppt_h"/>
                                              </p:val>
                                            </p:tav>
                                          </p:tavLst>
                                        </p:anim>
                                        <p:anim calcmode="lin" valueType="num">
                                          <p:cBhvr>
                                            <p:cTn id="44" dur="1000" fill="hold"/>
                                            <p:tgtEl>
                                              <p:spTgt spid="38"/>
                                            </p:tgtEl>
                                            <p:attrNameLst>
                                              <p:attrName>ppt_x</p:attrName>
                                            </p:attrNameLst>
                                          </p:cBhvr>
                                          <p:tavLst>
                                            <p:tav tm="0">
                                              <p:val>
                                                <p:fltVal val="0.5"/>
                                              </p:val>
                                            </p:tav>
                                            <p:tav tm="100000">
                                              <p:val>
                                                <p:strVal val="#ppt_x"/>
                                              </p:val>
                                            </p:tav>
                                          </p:tavLst>
                                        </p:anim>
                                        <p:anim calcmode="lin" valueType="num">
                                          <p:cBhvr>
                                            <p:cTn id="45" dur="1000" fill="hold"/>
                                            <p:tgtEl>
                                              <p:spTgt spid="38"/>
                                            </p:tgtEl>
                                            <p:attrNameLst>
                                              <p:attrName>ppt_y</p:attrName>
                                            </p:attrNameLst>
                                          </p:cBhvr>
                                          <p:tavLst>
                                            <p:tav tm="0">
                                              <p:val>
                                                <p:strVal val="1+(6*min(max(#ppt_w*#ppt_h,.3),1)-7.4)/-.7*#ppt_h/2"/>
                                              </p:val>
                                            </p:tav>
                                            <p:tav tm="100000">
                                              <p:val>
                                                <p:strVal val="#ppt_y"/>
                                              </p:val>
                                            </p:tav>
                                          </p:tavLst>
                                        </p:anim>
                                      </p:childTnLst>
                                    </p:cTn>
                                  </p:par>
                                  <p:par>
                                    <p:cTn id="46" presetID="23" presetClass="entr" presetSubtype="36" fill="hold" nodeType="withEffect">
                                      <p:stCondLst>
                                        <p:cond delay="1000"/>
                                      </p:stCondLst>
                                      <p:childTnLst>
                                        <p:set>
                                          <p:cBhvr>
                                            <p:cTn id="47" dur="1" fill="hold">
                                              <p:stCondLst>
                                                <p:cond delay="0"/>
                                              </p:stCondLst>
                                            </p:cTn>
                                            <p:tgtEl>
                                              <p:spTgt spid="41"/>
                                            </p:tgtEl>
                                            <p:attrNameLst>
                                              <p:attrName>style.visibility</p:attrName>
                                            </p:attrNameLst>
                                          </p:cBhvr>
                                          <p:to>
                                            <p:strVal val="visible"/>
                                          </p:to>
                                        </p:set>
                                        <p:anim calcmode="lin" valueType="num">
                                          <p:cBhvr>
                                            <p:cTn id="48" dur="1000" fill="hold"/>
                                            <p:tgtEl>
                                              <p:spTgt spid="41"/>
                                            </p:tgtEl>
                                            <p:attrNameLst>
                                              <p:attrName>ppt_w</p:attrName>
                                            </p:attrNameLst>
                                          </p:cBhvr>
                                          <p:tavLst>
                                            <p:tav tm="0">
                                              <p:val>
                                                <p:strVal val="(6*min(max(#ppt_w*#ppt_h,.3),1)-7.4)/-.7*#ppt_w"/>
                                              </p:val>
                                            </p:tav>
                                            <p:tav tm="100000">
                                              <p:val>
                                                <p:strVal val="#ppt_w"/>
                                              </p:val>
                                            </p:tav>
                                          </p:tavLst>
                                        </p:anim>
                                        <p:anim calcmode="lin" valueType="num">
                                          <p:cBhvr>
                                            <p:cTn id="49" dur="1000" fill="hold"/>
                                            <p:tgtEl>
                                              <p:spTgt spid="41"/>
                                            </p:tgtEl>
                                            <p:attrNameLst>
                                              <p:attrName>ppt_h</p:attrName>
                                            </p:attrNameLst>
                                          </p:cBhvr>
                                          <p:tavLst>
                                            <p:tav tm="0">
                                              <p:val>
                                                <p:strVal val="(6*min(max(#ppt_w*#ppt_h,.3),1)-7.4)/-.7*#ppt_h"/>
                                              </p:val>
                                            </p:tav>
                                            <p:tav tm="100000">
                                              <p:val>
                                                <p:strVal val="#ppt_h"/>
                                              </p:val>
                                            </p:tav>
                                          </p:tavLst>
                                        </p:anim>
                                        <p:anim calcmode="lin" valueType="num">
                                          <p:cBhvr>
                                            <p:cTn id="50" dur="1000" fill="hold"/>
                                            <p:tgtEl>
                                              <p:spTgt spid="41"/>
                                            </p:tgtEl>
                                            <p:attrNameLst>
                                              <p:attrName>ppt_x</p:attrName>
                                            </p:attrNameLst>
                                          </p:cBhvr>
                                          <p:tavLst>
                                            <p:tav tm="0">
                                              <p:val>
                                                <p:fltVal val="0.5"/>
                                              </p:val>
                                            </p:tav>
                                            <p:tav tm="100000">
                                              <p:val>
                                                <p:strVal val="#ppt_x"/>
                                              </p:val>
                                            </p:tav>
                                          </p:tavLst>
                                        </p:anim>
                                        <p:anim calcmode="lin" valueType="num">
                                          <p:cBhvr>
                                            <p:cTn id="51" dur="1000" fill="hold"/>
                                            <p:tgtEl>
                                              <p:spTgt spid="41"/>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750" fill="hold"/>
                                            <p:tgtEl>
                                              <p:spTgt spid="11"/>
                                            </p:tgtEl>
                                            <p:attrNameLst>
                                              <p:attrName>ppt_w</p:attrName>
                                            </p:attrNameLst>
                                          </p:cBhvr>
                                          <p:tavLst>
                                            <p:tav tm="0">
                                              <p:val>
                                                <p:fltVal val="0"/>
                                              </p:val>
                                            </p:tav>
                                            <p:tav tm="100000">
                                              <p:val>
                                                <p:strVal val="#ppt_w"/>
                                              </p:val>
                                            </p:tav>
                                          </p:tavLst>
                                        </p:anim>
                                        <p:anim calcmode="lin" valueType="num">
                                          <p:cBhvr>
                                            <p:cTn id="21" dur="750" fill="hold"/>
                                            <p:tgtEl>
                                              <p:spTgt spid="11"/>
                                            </p:tgtEl>
                                            <p:attrNameLst>
                                              <p:attrName>ppt_h</p:attrName>
                                            </p:attrNameLst>
                                          </p:cBhvr>
                                          <p:tavLst>
                                            <p:tav tm="0">
                                              <p:val>
                                                <p:fltVal val="0"/>
                                              </p:val>
                                            </p:tav>
                                            <p:tav tm="100000">
                                              <p:val>
                                                <p:strVal val="#ppt_h"/>
                                              </p:val>
                                            </p:tav>
                                          </p:tavLst>
                                        </p:anim>
                                        <p:animEffect transition="in" filter="fade">
                                          <p:cBhvr>
                                            <p:cTn id="22" dur="750"/>
                                            <p:tgtEl>
                                              <p:spTgt spid="11"/>
                                            </p:tgtEl>
                                          </p:cBhvr>
                                        </p:animEffect>
                                      </p:childTnLst>
                                    </p:cTn>
                                  </p:par>
                                  <p:par>
                                    <p:cTn id="23" presetID="53" presetClass="entr" presetSubtype="16" fill="hold" nodeType="withEffect">
                                      <p:stCondLst>
                                        <p:cond delay="500"/>
                                      </p:stCondLst>
                                      <p:childTnLst>
                                        <p:set>
                                          <p:cBhvr>
                                            <p:cTn id="24" dur="1" fill="hold">
                                              <p:stCondLst>
                                                <p:cond delay="0"/>
                                              </p:stCondLst>
                                            </p:cTn>
                                            <p:tgtEl>
                                              <p:spTgt spid="20"/>
                                            </p:tgtEl>
                                            <p:attrNameLst>
                                              <p:attrName>style.visibility</p:attrName>
                                            </p:attrNameLst>
                                          </p:cBhvr>
                                          <p:to>
                                            <p:strVal val="visible"/>
                                          </p:to>
                                        </p:set>
                                        <p:anim calcmode="lin" valueType="num">
                                          <p:cBhvr>
                                            <p:cTn id="25" dur="750" fill="hold"/>
                                            <p:tgtEl>
                                              <p:spTgt spid="20"/>
                                            </p:tgtEl>
                                            <p:attrNameLst>
                                              <p:attrName>ppt_w</p:attrName>
                                            </p:attrNameLst>
                                          </p:cBhvr>
                                          <p:tavLst>
                                            <p:tav tm="0">
                                              <p:val>
                                                <p:fltVal val="0"/>
                                              </p:val>
                                            </p:tav>
                                            <p:tav tm="100000">
                                              <p:val>
                                                <p:strVal val="#ppt_w"/>
                                              </p:val>
                                            </p:tav>
                                          </p:tavLst>
                                        </p:anim>
                                        <p:anim calcmode="lin" valueType="num">
                                          <p:cBhvr>
                                            <p:cTn id="26" dur="750" fill="hold"/>
                                            <p:tgtEl>
                                              <p:spTgt spid="20"/>
                                            </p:tgtEl>
                                            <p:attrNameLst>
                                              <p:attrName>ppt_h</p:attrName>
                                            </p:attrNameLst>
                                          </p:cBhvr>
                                          <p:tavLst>
                                            <p:tav tm="0">
                                              <p:val>
                                                <p:fltVal val="0"/>
                                              </p:val>
                                            </p:tav>
                                            <p:tav tm="100000">
                                              <p:val>
                                                <p:strVal val="#ppt_h"/>
                                              </p:val>
                                            </p:tav>
                                          </p:tavLst>
                                        </p:anim>
                                        <p:animEffect transition="in" filter="fade">
                                          <p:cBhvr>
                                            <p:cTn id="27" dur="750"/>
                                            <p:tgtEl>
                                              <p:spTgt spid="20"/>
                                            </p:tgtEl>
                                          </p:cBhvr>
                                        </p:animEffect>
                                      </p:childTnLst>
                                    </p:cTn>
                                  </p:par>
                                  <p:par>
                                    <p:cTn id="28" presetID="53" presetClass="entr" presetSubtype="16" fill="hold" nodeType="withEffect">
                                      <p:stCondLst>
                                        <p:cond delay="1000"/>
                                      </p:stCondLst>
                                      <p:childTnLst>
                                        <p:set>
                                          <p:cBhvr>
                                            <p:cTn id="29" dur="1" fill="hold">
                                              <p:stCondLst>
                                                <p:cond delay="0"/>
                                              </p:stCondLst>
                                            </p:cTn>
                                            <p:tgtEl>
                                              <p:spTgt spid="23"/>
                                            </p:tgtEl>
                                            <p:attrNameLst>
                                              <p:attrName>style.visibility</p:attrName>
                                            </p:attrNameLst>
                                          </p:cBhvr>
                                          <p:to>
                                            <p:strVal val="visible"/>
                                          </p:to>
                                        </p:set>
                                        <p:anim calcmode="lin" valueType="num">
                                          <p:cBhvr>
                                            <p:cTn id="30" dur="750" fill="hold"/>
                                            <p:tgtEl>
                                              <p:spTgt spid="23"/>
                                            </p:tgtEl>
                                            <p:attrNameLst>
                                              <p:attrName>ppt_w</p:attrName>
                                            </p:attrNameLst>
                                          </p:cBhvr>
                                          <p:tavLst>
                                            <p:tav tm="0">
                                              <p:val>
                                                <p:fltVal val="0"/>
                                              </p:val>
                                            </p:tav>
                                            <p:tav tm="100000">
                                              <p:val>
                                                <p:strVal val="#ppt_w"/>
                                              </p:val>
                                            </p:tav>
                                          </p:tavLst>
                                        </p:anim>
                                        <p:anim calcmode="lin" valueType="num">
                                          <p:cBhvr>
                                            <p:cTn id="31" dur="750" fill="hold"/>
                                            <p:tgtEl>
                                              <p:spTgt spid="23"/>
                                            </p:tgtEl>
                                            <p:attrNameLst>
                                              <p:attrName>ppt_h</p:attrName>
                                            </p:attrNameLst>
                                          </p:cBhvr>
                                          <p:tavLst>
                                            <p:tav tm="0">
                                              <p:val>
                                                <p:fltVal val="0"/>
                                              </p:val>
                                            </p:tav>
                                            <p:tav tm="100000">
                                              <p:val>
                                                <p:strVal val="#ppt_h"/>
                                              </p:val>
                                            </p:tav>
                                          </p:tavLst>
                                        </p:anim>
                                        <p:animEffect transition="in" filter="fade">
                                          <p:cBhvr>
                                            <p:cTn id="32" dur="750"/>
                                            <p:tgtEl>
                                              <p:spTgt spid="23"/>
                                            </p:tgtEl>
                                          </p:cBhvr>
                                        </p:animEffect>
                                      </p:childTnLst>
                                    </p:cTn>
                                  </p:par>
                                </p:childTnLst>
                              </p:cTn>
                            </p:par>
                            <p:par>
                              <p:cTn id="33" fill="hold">
                                <p:stCondLst>
                                  <p:cond delay="3750"/>
                                </p:stCondLst>
                                <p:childTnLst>
                                  <p:par>
                                    <p:cTn id="34" presetID="23" presetClass="entr" presetSubtype="36"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p:cTn id="36" dur="1000" fill="hold"/>
                                            <p:tgtEl>
                                              <p:spTgt spid="26"/>
                                            </p:tgtEl>
                                            <p:attrNameLst>
                                              <p:attrName>ppt_w</p:attrName>
                                            </p:attrNameLst>
                                          </p:cBhvr>
                                          <p:tavLst>
                                            <p:tav tm="0">
                                              <p:val>
                                                <p:strVal val="(6*min(max(#ppt_w*#ppt_h,.3),1)-7.4)/-.7*#ppt_w"/>
                                              </p:val>
                                            </p:tav>
                                            <p:tav tm="100000">
                                              <p:val>
                                                <p:strVal val="#ppt_w"/>
                                              </p:val>
                                            </p:tav>
                                          </p:tavLst>
                                        </p:anim>
                                        <p:anim calcmode="lin" valueType="num">
                                          <p:cBhvr>
                                            <p:cTn id="37" dur="1000" fill="hold"/>
                                            <p:tgtEl>
                                              <p:spTgt spid="26"/>
                                            </p:tgtEl>
                                            <p:attrNameLst>
                                              <p:attrName>ppt_h</p:attrName>
                                            </p:attrNameLst>
                                          </p:cBhvr>
                                          <p:tavLst>
                                            <p:tav tm="0">
                                              <p:val>
                                                <p:strVal val="(6*min(max(#ppt_w*#ppt_h,.3),1)-7.4)/-.7*#ppt_h"/>
                                              </p:val>
                                            </p:tav>
                                            <p:tav tm="100000">
                                              <p:val>
                                                <p:strVal val="#ppt_h"/>
                                              </p:val>
                                            </p:tav>
                                          </p:tavLst>
                                        </p:anim>
                                        <p:anim calcmode="lin" valueType="num">
                                          <p:cBhvr>
                                            <p:cTn id="38" dur="1000" fill="hold"/>
                                            <p:tgtEl>
                                              <p:spTgt spid="26"/>
                                            </p:tgtEl>
                                            <p:attrNameLst>
                                              <p:attrName>ppt_x</p:attrName>
                                            </p:attrNameLst>
                                          </p:cBhvr>
                                          <p:tavLst>
                                            <p:tav tm="0">
                                              <p:val>
                                                <p:fltVal val="0.5"/>
                                              </p:val>
                                            </p:tav>
                                            <p:tav tm="100000">
                                              <p:val>
                                                <p:strVal val="#ppt_x"/>
                                              </p:val>
                                            </p:tav>
                                          </p:tavLst>
                                        </p:anim>
                                        <p:anim calcmode="lin" valueType="num">
                                          <p:cBhvr>
                                            <p:cTn id="39" dur="1000" fill="hold"/>
                                            <p:tgtEl>
                                              <p:spTgt spid="26"/>
                                            </p:tgtEl>
                                            <p:attrNameLst>
                                              <p:attrName>ppt_y</p:attrName>
                                            </p:attrNameLst>
                                          </p:cBhvr>
                                          <p:tavLst>
                                            <p:tav tm="0">
                                              <p:val>
                                                <p:strVal val="1+(6*min(max(#ppt_w*#ppt_h,.3),1)-7.4)/-.7*#ppt_h/2"/>
                                              </p:val>
                                            </p:tav>
                                            <p:tav tm="100000">
                                              <p:val>
                                                <p:strVal val="#ppt_y"/>
                                              </p:val>
                                            </p:tav>
                                          </p:tavLst>
                                        </p:anim>
                                      </p:childTnLst>
                                    </p:cTn>
                                  </p:par>
                                  <p:par>
                                    <p:cTn id="40" presetID="23" presetClass="entr" presetSubtype="36" fill="hold" nodeType="withEffect">
                                      <p:stCondLst>
                                        <p:cond delay="500"/>
                                      </p:stCondLst>
                                      <p:childTnLst>
                                        <p:set>
                                          <p:cBhvr>
                                            <p:cTn id="41" dur="1" fill="hold">
                                              <p:stCondLst>
                                                <p:cond delay="0"/>
                                              </p:stCondLst>
                                            </p:cTn>
                                            <p:tgtEl>
                                              <p:spTgt spid="38"/>
                                            </p:tgtEl>
                                            <p:attrNameLst>
                                              <p:attrName>style.visibility</p:attrName>
                                            </p:attrNameLst>
                                          </p:cBhvr>
                                          <p:to>
                                            <p:strVal val="visible"/>
                                          </p:to>
                                        </p:set>
                                        <p:anim calcmode="lin" valueType="num">
                                          <p:cBhvr>
                                            <p:cTn id="42" dur="1000" fill="hold"/>
                                            <p:tgtEl>
                                              <p:spTgt spid="38"/>
                                            </p:tgtEl>
                                            <p:attrNameLst>
                                              <p:attrName>ppt_w</p:attrName>
                                            </p:attrNameLst>
                                          </p:cBhvr>
                                          <p:tavLst>
                                            <p:tav tm="0">
                                              <p:val>
                                                <p:strVal val="(6*min(max(#ppt_w*#ppt_h,.3),1)-7.4)/-.7*#ppt_w"/>
                                              </p:val>
                                            </p:tav>
                                            <p:tav tm="100000">
                                              <p:val>
                                                <p:strVal val="#ppt_w"/>
                                              </p:val>
                                            </p:tav>
                                          </p:tavLst>
                                        </p:anim>
                                        <p:anim calcmode="lin" valueType="num">
                                          <p:cBhvr>
                                            <p:cTn id="43" dur="1000" fill="hold"/>
                                            <p:tgtEl>
                                              <p:spTgt spid="38"/>
                                            </p:tgtEl>
                                            <p:attrNameLst>
                                              <p:attrName>ppt_h</p:attrName>
                                            </p:attrNameLst>
                                          </p:cBhvr>
                                          <p:tavLst>
                                            <p:tav tm="0">
                                              <p:val>
                                                <p:strVal val="(6*min(max(#ppt_w*#ppt_h,.3),1)-7.4)/-.7*#ppt_h"/>
                                              </p:val>
                                            </p:tav>
                                            <p:tav tm="100000">
                                              <p:val>
                                                <p:strVal val="#ppt_h"/>
                                              </p:val>
                                            </p:tav>
                                          </p:tavLst>
                                        </p:anim>
                                        <p:anim calcmode="lin" valueType="num">
                                          <p:cBhvr>
                                            <p:cTn id="44" dur="1000" fill="hold"/>
                                            <p:tgtEl>
                                              <p:spTgt spid="38"/>
                                            </p:tgtEl>
                                            <p:attrNameLst>
                                              <p:attrName>ppt_x</p:attrName>
                                            </p:attrNameLst>
                                          </p:cBhvr>
                                          <p:tavLst>
                                            <p:tav tm="0">
                                              <p:val>
                                                <p:fltVal val="0.5"/>
                                              </p:val>
                                            </p:tav>
                                            <p:tav tm="100000">
                                              <p:val>
                                                <p:strVal val="#ppt_x"/>
                                              </p:val>
                                            </p:tav>
                                          </p:tavLst>
                                        </p:anim>
                                        <p:anim calcmode="lin" valueType="num">
                                          <p:cBhvr>
                                            <p:cTn id="45" dur="1000" fill="hold"/>
                                            <p:tgtEl>
                                              <p:spTgt spid="38"/>
                                            </p:tgtEl>
                                            <p:attrNameLst>
                                              <p:attrName>ppt_y</p:attrName>
                                            </p:attrNameLst>
                                          </p:cBhvr>
                                          <p:tavLst>
                                            <p:tav tm="0">
                                              <p:val>
                                                <p:strVal val="1+(6*min(max(#ppt_w*#ppt_h,.3),1)-7.4)/-.7*#ppt_h/2"/>
                                              </p:val>
                                            </p:tav>
                                            <p:tav tm="100000">
                                              <p:val>
                                                <p:strVal val="#ppt_y"/>
                                              </p:val>
                                            </p:tav>
                                          </p:tavLst>
                                        </p:anim>
                                      </p:childTnLst>
                                    </p:cTn>
                                  </p:par>
                                  <p:par>
                                    <p:cTn id="46" presetID="23" presetClass="entr" presetSubtype="36" fill="hold" nodeType="withEffect">
                                      <p:stCondLst>
                                        <p:cond delay="1000"/>
                                      </p:stCondLst>
                                      <p:childTnLst>
                                        <p:set>
                                          <p:cBhvr>
                                            <p:cTn id="47" dur="1" fill="hold">
                                              <p:stCondLst>
                                                <p:cond delay="0"/>
                                              </p:stCondLst>
                                            </p:cTn>
                                            <p:tgtEl>
                                              <p:spTgt spid="41"/>
                                            </p:tgtEl>
                                            <p:attrNameLst>
                                              <p:attrName>style.visibility</p:attrName>
                                            </p:attrNameLst>
                                          </p:cBhvr>
                                          <p:to>
                                            <p:strVal val="visible"/>
                                          </p:to>
                                        </p:set>
                                        <p:anim calcmode="lin" valueType="num">
                                          <p:cBhvr>
                                            <p:cTn id="48" dur="1000" fill="hold"/>
                                            <p:tgtEl>
                                              <p:spTgt spid="41"/>
                                            </p:tgtEl>
                                            <p:attrNameLst>
                                              <p:attrName>ppt_w</p:attrName>
                                            </p:attrNameLst>
                                          </p:cBhvr>
                                          <p:tavLst>
                                            <p:tav tm="0">
                                              <p:val>
                                                <p:strVal val="(6*min(max(#ppt_w*#ppt_h,.3),1)-7.4)/-.7*#ppt_w"/>
                                              </p:val>
                                            </p:tav>
                                            <p:tav tm="100000">
                                              <p:val>
                                                <p:strVal val="#ppt_w"/>
                                              </p:val>
                                            </p:tav>
                                          </p:tavLst>
                                        </p:anim>
                                        <p:anim calcmode="lin" valueType="num">
                                          <p:cBhvr>
                                            <p:cTn id="49" dur="1000" fill="hold"/>
                                            <p:tgtEl>
                                              <p:spTgt spid="41"/>
                                            </p:tgtEl>
                                            <p:attrNameLst>
                                              <p:attrName>ppt_h</p:attrName>
                                            </p:attrNameLst>
                                          </p:cBhvr>
                                          <p:tavLst>
                                            <p:tav tm="0">
                                              <p:val>
                                                <p:strVal val="(6*min(max(#ppt_w*#ppt_h,.3),1)-7.4)/-.7*#ppt_h"/>
                                              </p:val>
                                            </p:tav>
                                            <p:tav tm="100000">
                                              <p:val>
                                                <p:strVal val="#ppt_h"/>
                                              </p:val>
                                            </p:tav>
                                          </p:tavLst>
                                        </p:anim>
                                        <p:anim calcmode="lin" valueType="num">
                                          <p:cBhvr>
                                            <p:cTn id="50" dur="1000" fill="hold"/>
                                            <p:tgtEl>
                                              <p:spTgt spid="41"/>
                                            </p:tgtEl>
                                            <p:attrNameLst>
                                              <p:attrName>ppt_x</p:attrName>
                                            </p:attrNameLst>
                                          </p:cBhvr>
                                          <p:tavLst>
                                            <p:tav tm="0">
                                              <p:val>
                                                <p:fltVal val="0.5"/>
                                              </p:val>
                                            </p:tav>
                                            <p:tav tm="100000">
                                              <p:val>
                                                <p:strVal val="#ppt_x"/>
                                              </p:val>
                                            </p:tav>
                                          </p:tavLst>
                                        </p:anim>
                                        <p:anim calcmode="lin" valueType="num">
                                          <p:cBhvr>
                                            <p:cTn id="51" dur="1000" fill="hold"/>
                                            <p:tgtEl>
                                              <p:spTgt spid="41"/>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solidFill>
                  <a:prstClr val="black">
                    <a:lumMod val="65000"/>
                    <a:lumOff val="35000"/>
                  </a:prstClr>
                </a:solidFill>
              </a:rPr>
              <a:t>我们的优势</a:t>
            </a:r>
            <a:r>
              <a:rPr lang="en-US" altLang="zh-CN" sz="1200" dirty="0">
                <a:solidFill>
                  <a:prstClr val="black">
                    <a:lumMod val="65000"/>
                    <a:lumOff val="35000"/>
                  </a:prstClr>
                </a:solidFill>
              </a:rPr>
              <a:t>(Our Advantage)</a:t>
            </a:r>
            <a:endParaRPr lang="zh-CN" altLang="en-US" dirty="0"/>
          </a:p>
        </p:txBody>
      </p:sp>
      <p:sp>
        <p:nvSpPr>
          <p:cNvPr id="4" name="燕尾形 3"/>
          <p:cNvSpPr/>
          <p:nvPr/>
        </p:nvSpPr>
        <p:spPr>
          <a:xfrm>
            <a:off x="928159" y="2468370"/>
            <a:ext cx="816998" cy="887723"/>
          </a:xfrm>
          <a:prstGeom prst="chevron">
            <a:avLst>
              <a:gd name="adj" fmla="val 54429"/>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solidFill>
                <a:prstClr val="white"/>
              </a:solidFill>
              <a:latin typeface="+mj-ea"/>
              <a:ea typeface="+mj-ea"/>
            </a:endParaRPr>
          </a:p>
        </p:txBody>
      </p:sp>
      <p:sp>
        <p:nvSpPr>
          <p:cNvPr id="5" name="燕尾形 4"/>
          <p:cNvSpPr/>
          <p:nvPr/>
        </p:nvSpPr>
        <p:spPr>
          <a:xfrm>
            <a:off x="1648261" y="2468370"/>
            <a:ext cx="818217" cy="887723"/>
          </a:xfrm>
          <a:prstGeom prst="chevron">
            <a:avLst>
              <a:gd name="adj" fmla="val 54429"/>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solidFill>
                <a:prstClr val="white"/>
              </a:solidFill>
              <a:latin typeface="+mj-ea"/>
              <a:ea typeface="+mj-ea"/>
            </a:endParaRPr>
          </a:p>
        </p:txBody>
      </p:sp>
      <p:sp>
        <p:nvSpPr>
          <p:cNvPr id="6" name="燕尾形 5"/>
          <p:cNvSpPr/>
          <p:nvPr/>
        </p:nvSpPr>
        <p:spPr>
          <a:xfrm>
            <a:off x="2368356" y="2468370"/>
            <a:ext cx="818217" cy="887723"/>
          </a:xfrm>
          <a:prstGeom prst="chevron">
            <a:avLst>
              <a:gd name="adj" fmla="val 54429"/>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solidFill>
                <a:prstClr val="white"/>
              </a:solidFill>
              <a:latin typeface="+mj-ea"/>
              <a:ea typeface="+mj-ea"/>
            </a:endParaRPr>
          </a:p>
        </p:txBody>
      </p:sp>
      <p:sp>
        <p:nvSpPr>
          <p:cNvPr id="7" name="燕尾形 6"/>
          <p:cNvSpPr/>
          <p:nvPr/>
        </p:nvSpPr>
        <p:spPr>
          <a:xfrm>
            <a:off x="3062289" y="2468370"/>
            <a:ext cx="818217" cy="887723"/>
          </a:xfrm>
          <a:prstGeom prst="chevron">
            <a:avLst>
              <a:gd name="adj" fmla="val 5442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solidFill>
                <a:prstClr val="white"/>
              </a:solidFill>
              <a:latin typeface="+mj-ea"/>
              <a:ea typeface="+mj-ea"/>
            </a:endParaRPr>
          </a:p>
        </p:txBody>
      </p:sp>
      <p:cxnSp>
        <p:nvCxnSpPr>
          <p:cNvPr id="8" name="直接连接符 7"/>
          <p:cNvCxnSpPr/>
          <p:nvPr/>
        </p:nvCxnSpPr>
        <p:spPr>
          <a:xfrm>
            <a:off x="2584343" y="2045590"/>
            <a:ext cx="0" cy="41324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44183" y="1491630"/>
            <a:ext cx="0" cy="972000"/>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3304423" y="3341735"/>
            <a:ext cx="29068" cy="972000"/>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792255" y="3341733"/>
            <a:ext cx="0" cy="37000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sp>
        <p:nvSpPr>
          <p:cNvPr id="12" name="五边形 11"/>
          <p:cNvSpPr/>
          <p:nvPr/>
        </p:nvSpPr>
        <p:spPr>
          <a:xfrm>
            <a:off x="-7937" y="2460945"/>
            <a:ext cx="5904655" cy="892732"/>
          </a:xfrm>
          <a:prstGeom prst="homePlate">
            <a:avLst>
              <a:gd name="adj" fmla="val 47961"/>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91431" tIns="45716" rIns="91431" bIns="45716" anchor="ctr"/>
          <a:lstStyle/>
          <a:p>
            <a:pPr algn="ctr" defTabSz="914332" fontAlgn="auto">
              <a:spcBef>
                <a:spcPts val="0"/>
              </a:spcBef>
              <a:spcAft>
                <a:spcPts val="0"/>
              </a:spcAft>
              <a:defRPr/>
            </a:pPr>
            <a:endParaRPr lang="zh-CN" altLang="en-US" sz="2489">
              <a:solidFill>
                <a:prstClr val="black"/>
              </a:solidFill>
              <a:latin typeface="+mj-ea"/>
              <a:ea typeface="+mj-ea"/>
            </a:endParaRPr>
          </a:p>
        </p:txBody>
      </p:sp>
      <p:sp>
        <p:nvSpPr>
          <p:cNvPr id="13" name="TextBox 30"/>
          <p:cNvSpPr txBox="1"/>
          <p:nvPr/>
        </p:nvSpPr>
        <p:spPr>
          <a:xfrm>
            <a:off x="6300192" y="1059582"/>
            <a:ext cx="2520280" cy="1798728"/>
          </a:xfrm>
          <a:prstGeom prst="rect">
            <a:avLst/>
          </a:prstGeom>
          <a:noFill/>
        </p:spPr>
        <p:txBody>
          <a:bodyPr wrap="square" lIns="135399" tIns="67706" rIns="135399" bIns="67706" rtlCol="0">
            <a:spAutoFit/>
          </a:bodyPr>
          <a:lstStyle>
            <a:defPPr>
              <a:defRPr lang="zh-CN"/>
            </a:defPPr>
            <a:lvl1pPr>
              <a:lnSpc>
                <a:spcPct val="150000"/>
              </a:lnSpc>
              <a:defRPr sz="1300">
                <a:solidFill>
                  <a:schemeClr val="bg1">
                    <a:lumMod val="50000"/>
                  </a:schemeClr>
                </a:solidFill>
                <a:latin typeface="+mn-ea"/>
                <a:cs typeface="+mn-ea"/>
              </a:defRPr>
            </a:lvl1pPr>
          </a:lstStyle>
          <a:p>
            <a:pPr lvl="0" fontAlgn="base">
              <a:spcBef>
                <a:spcPct val="0"/>
              </a:spcBef>
              <a:spcAft>
                <a:spcPct val="0"/>
              </a:spcAft>
            </a:pPr>
            <a:r>
              <a:rPr lang="zh-CN" altLang="en-US" sz="1200" dirty="0">
                <a:solidFill>
                  <a:srgbClr val="FFFFFF">
                    <a:lumMod val="50000"/>
                  </a:srgbClr>
                </a:solidFill>
                <a:latin typeface="Arial"/>
                <a:sym typeface="+mn-lt"/>
              </a:rPr>
              <a:t>       您的内容打在这里，或者通过复制您的文本后，在此框中选择粘贴，并选择只保留文字。您的内容打在这里，或者通过复制您的文本后，在此框中选择粘贴，并选择只保留文字。</a:t>
            </a:r>
            <a:endParaRPr lang="zh-CN" altLang="en-US" sz="1200" dirty="0">
              <a:solidFill>
                <a:srgbClr val="FFFFFF"/>
              </a:solidFill>
              <a:latin typeface="Arial"/>
              <a:sym typeface="+mn-lt"/>
            </a:endParaRPr>
          </a:p>
        </p:txBody>
      </p:sp>
      <p:grpSp>
        <p:nvGrpSpPr>
          <p:cNvPr id="42" name="组合 41"/>
          <p:cNvGrpSpPr>
            <a:grpSpLocks noChangeAspect="1"/>
          </p:cNvGrpSpPr>
          <p:nvPr/>
        </p:nvGrpSpPr>
        <p:grpSpPr>
          <a:xfrm>
            <a:off x="3808505" y="2045591"/>
            <a:ext cx="1698901" cy="1620807"/>
            <a:chOff x="3197225" y="3458369"/>
            <a:chExt cx="533400" cy="487363"/>
          </a:xfrm>
          <a:solidFill>
            <a:srgbClr val="00B050"/>
          </a:solidFill>
        </p:grpSpPr>
        <p:sp>
          <p:nvSpPr>
            <p:cNvPr id="43" name="Oval 312"/>
            <p:cNvSpPr>
              <a:spLocks noChangeArrowheads="1"/>
            </p:cNvSpPr>
            <p:nvPr/>
          </p:nvSpPr>
          <p:spPr bwMode="auto">
            <a:xfrm>
              <a:off x="3568700" y="3458369"/>
              <a:ext cx="93663" cy="8890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sz="2489">
                <a:solidFill>
                  <a:prstClr val="white"/>
                </a:solidFill>
                <a:latin typeface="+mj-ea"/>
                <a:ea typeface="+mj-ea"/>
              </a:endParaRPr>
            </a:p>
          </p:txBody>
        </p:sp>
        <p:sp>
          <p:nvSpPr>
            <p:cNvPr id="44" name="Freeform 313"/>
            <p:cNvSpPr>
              <a:spLocks/>
            </p:cNvSpPr>
            <p:nvPr/>
          </p:nvSpPr>
          <p:spPr bwMode="auto">
            <a:xfrm>
              <a:off x="3197225" y="3513932"/>
              <a:ext cx="533400" cy="431800"/>
            </a:xfrm>
            <a:custGeom>
              <a:avLst/>
              <a:gdLst>
                <a:gd name="T0" fmla="*/ 7 w 142"/>
                <a:gd name="T1" fmla="*/ 60 h 115"/>
                <a:gd name="T2" fmla="*/ 9 w 142"/>
                <a:gd name="T3" fmla="*/ 60 h 115"/>
                <a:gd name="T4" fmla="*/ 36 w 142"/>
                <a:gd name="T5" fmla="*/ 60 h 115"/>
                <a:gd name="T6" fmla="*/ 77 w 142"/>
                <a:gd name="T7" fmla="*/ 12 h 115"/>
                <a:gd name="T8" fmla="*/ 67 w 142"/>
                <a:gd name="T9" fmla="*/ 12 h 115"/>
                <a:gd name="T10" fmla="*/ 48 w 142"/>
                <a:gd name="T11" fmla="*/ 34 h 115"/>
                <a:gd name="T12" fmla="*/ 43 w 142"/>
                <a:gd name="T13" fmla="*/ 36 h 115"/>
                <a:gd name="T14" fmla="*/ 37 w 142"/>
                <a:gd name="T15" fmla="*/ 30 h 115"/>
                <a:gd name="T16" fmla="*/ 39 w 142"/>
                <a:gd name="T17" fmla="*/ 25 h 115"/>
                <a:gd name="T18" fmla="*/ 59 w 142"/>
                <a:gd name="T19" fmla="*/ 2 h 115"/>
                <a:gd name="T20" fmla="*/ 64 w 142"/>
                <a:gd name="T21" fmla="*/ 0 h 115"/>
                <a:gd name="T22" fmla="*/ 93 w 142"/>
                <a:gd name="T23" fmla="*/ 0 h 115"/>
                <a:gd name="T24" fmla="*/ 114 w 142"/>
                <a:gd name="T25" fmla="*/ 15 h 115"/>
                <a:gd name="T26" fmla="*/ 114 w 142"/>
                <a:gd name="T27" fmla="*/ 32 h 115"/>
                <a:gd name="T28" fmla="*/ 135 w 142"/>
                <a:gd name="T29" fmla="*/ 32 h 115"/>
                <a:gd name="T30" fmla="*/ 139 w 142"/>
                <a:gd name="T31" fmla="*/ 34 h 115"/>
                <a:gd name="T32" fmla="*/ 139 w 142"/>
                <a:gd name="T33" fmla="*/ 43 h 115"/>
                <a:gd name="T34" fmla="*/ 135 w 142"/>
                <a:gd name="T35" fmla="*/ 45 h 115"/>
                <a:gd name="T36" fmla="*/ 109 w 142"/>
                <a:gd name="T37" fmla="*/ 45 h 115"/>
                <a:gd name="T38" fmla="*/ 101 w 142"/>
                <a:gd name="T39" fmla="*/ 38 h 115"/>
                <a:gd name="T40" fmla="*/ 101 w 142"/>
                <a:gd name="T41" fmla="*/ 27 h 115"/>
                <a:gd name="T42" fmla="*/ 86 w 142"/>
                <a:gd name="T43" fmla="*/ 45 h 115"/>
                <a:gd name="T44" fmla="*/ 100 w 142"/>
                <a:gd name="T45" fmla="*/ 59 h 115"/>
                <a:gd name="T46" fmla="*/ 101 w 142"/>
                <a:gd name="T47" fmla="*/ 69 h 115"/>
                <a:gd name="T48" fmla="*/ 92 w 142"/>
                <a:gd name="T49" fmla="*/ 109 h 115"/>
                <a:gd name="T50" fmla="*/ 85 w 142"/>
                <a:gd name="T51" fmla="*/ 115 h 115"/>
                <a:gd name="T52" fmla="*/ 77 w 142"/>
                <a:gd name="T53" fmla="*/ 108 h 115"/>
                <a:gd name="T54" fmla="*/ 77 w 142"/>
                <a:gd name="T55" fmla="*/ 106 h 115"/>
                <a:gd name="T56" fmla="*/ 85 w 142"/>
                <a:gd name="T57" fmla="*/ 72 h 115"/>
                <a:gd name="T58" fmla="*/ 66 w 142"/>
                <a:gd name="T59" fmla="*/ 54 h 115"/>
                <a:gd name="T60" fmla="*/ 50 w 142"/>
                <a:gd name="T61" fmla="*/ 72 h 115"/>
                <a:gd name="T62" fmla="*/ 41 w 142"/>
                <a:gd name="T63" fmla="*/ 75 h 115"/>
                <a:gd name="T64" fmla="*/ 8 w 142"/>
                <a:gd name="T65" fmla="*/ 75 h 115"/>
                <a:gd name="T66" fmla="*/ 1 w 142"/>
                <a:gd name="T67" fmla="*/ 69 h 115"/>
                <a:gd name="T68" fmla="*/ 7 w 142"/>
                <a:gd name="T69" fmla="*/ 6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15">
                  <a:moveTo>
                    <a:pt x="7" y="60"/>
                  </a:moveTo>
                  <a:cubicBezTo>
                    <a:pt x="7" y="60"/>
                    <a:pt x="8" y="60"/>
                    <a:pt x="9" y="60"/>
                  </a:cubicBezTo>
                  <a:cubicBezTo>
                    <a:pt x="36" y="60"/>
                    <a:pt x="36" y="60"/>
                    <a:pt x="36" y="60"/>
                  </a:cubicBezTo>
                  <a:cubicBezTo>
                    <a:pt x="77" y="12"/>
                    <a:pt x="77" y="12"/>
                    <a:pt x="77" y="12"/>
                  </a:cubicBezTo>
                  <a:cubicBezTo>
                    <a:pt x="67" y="12"/>
                    <a:pt x="67" y="12"/>
                    <a:pt x="67" y="12"/>
                  </a:cubicBezTo>
                  <a:cubicBezTo>
                    <a:pt x="48" y="34"/>
                    <a:pt x="48" y="34"/>
                    <a:pt x="48" y="34"/>
                  </a:cubicBezTo>
                  <a:cubicBezTo>
                    <a:pt x="47" y="35"/>
                    <a:pt x="45" y="36"/>
                    <a:pt x="43" y="36"/>
                  </a:cubicBezTo>
                  <a:cubicBezTo>
                    <a:pt x="40" y="36"/>
                    <a:pt x="37" y="33"/>
                    <a:pt x="37" y="30"/>
                  </a:cubicBezTo>
                  <a:cubicBezTo>
                    <a:pt x="37" y="28"/>
                    <a:pt x="38" y="26"/>
                    <a:pt x="39" y="25"/>
                  </a:cubicBezTo>
                  <a:cubicBezTo>
                    <a:pt x="59" y="2"/>
                    <a:pt x="59" y="2"/>
                    <a:pt x="59" y="2"/>
                  </a:cubicBezTo>
                  <a:cubicBezTo>
                    <a:pt x="61" y="1"/>
                    <a:pt x="62" y="0"/>
                    <a:pt x="64" y="0"/>
                  </a:cubicBezTo>
                  <a:cubicBezTo>
                    <a:pt x="93" y="0"/>
                    <a:pt x="93" y="0"/>
                    <a:pt x="93" y="0"/>
                  </a:cubicBezTo>
                  <a:cubicBezTo>
                    <a:pt x="93" y="0"/>
                    <a:pt x="112" y="14"/>
                    <a:pt x="114" y="15"/>
                  </a:cubicBezTo>
                  <a:cubicBezTo>
                    <a:pt x="114" y="32"/>
                    <a:pt x="114" y="32"/>
                    <a:pt x="114" y="32"/>
                  </a:cubicBezTo>
                  <a:cubicBezTo>
                    <a:pt x="135" y="32"/>
                    <a:pt x="135" y="32"/>
                    <a:pt x="135" y="32"/>
                  </a:cubicBezTo>
                  <a:cubicBezTo>
                    <a:pt x="137" y="32"/>
                    <a:pt x="138" y="33"/>
                    <a:pt x="139" y="34"/>
                  </a:cubicBezTo>
                  <a:cubicBezTo>
                    <a:pt x="142" y="36"/>
                    <a:pt x="142" y="40"/>
                    <a:pt x="139" y="43"/>
                  </a:cubicBezTo>
                  <a:cubicBezTo>
                    <a:pt x="138" y="44"/>
                    <a:pt x="137" y="44"/>
                    <a:pt x="135" y="45"/>
                  </a:cubicBezTo>
                  <a:cubicBezTo>
                    <a:pt x="109" y="45"/>
                    <a:pt x="109" y="45"/>
                    <a:pt x="109" y="45"/>
                  </a:cubicBezTo>
                  <a:cubicBezTo>
                    <a:pt x="101" y="44"/>
                    <a:pt x="101" y="38"/>
                    <a:pt x="101" y="38"/>
                  </a:cubicBezTo>
                  <a:cubicBezTo>
                    <a:pt x="101" y="27"/>
                    <a:pt x="101" y="27"/>
                    <a:pt x="101" y="27"/>
                  </a:cubicBezTo>
                  <a:cubicBezTo>
                    <a:pt x="86" y="45"/>
                    <a:pt x="86" y="45"/>
                    <a:pt x="86" y="45"/>
                  </a:cubicBezTo>
                  <a:cubicBezTo>
                    <a:pt x="100" y="59"/>
                    <a:pt x="100" y="59"/>
                    <a:pt x="100" y="59"/>
                  </a:cubicBezTo>
                  <a:cubicBezTo>
                    <a:pt x="100" y="59"/>
                    <a:pt x="103" y="62"/>
                    <a:pt x="101" y="69"/>
                  </a:cubicBezTo>
                  <a:cubicBezTo>
                    <a:pt x="92" y="109"/>
                    <a:pt x="92" y="109"/>
                    <a:pt x="92" y="109"/>
                  </a:cubicBezTo>
                  <a:cubicBezTo>
                    <a:pt x="92" y="113"/>
                    <a:pt x="88" y="115"/>
                    <a:pt x="85" y="115"/>
                  </a:cubicBezTo>
                  <a:cubicBezTo>
                    <a:pt x="80" y="115"/>
                    <a:pt x="77" y="112"/>
                    <a:pt x="77" y="108"/>
                  </a:cubicBezTo>
                  <a:cubicBezTo>
                    <a:pt x="77" y="107"/>
                    <a:pt x="77" y="106"/>
                    <a:pt x="77" y="106"/>
                  </a:cubicBezTo>
                  <a:cubicBezTo>
                    <a:pt x="85" y="72"/>
                    <a:pt x="85" y="72"/>
                    <a:pt x="85" y="72"/>
                  </a:cubicBezTo>
                  <a:cubicBezTo>
                    <a:pt x="66" y="54"/>
                    <a:pt x="66" y="54"/>
                    <a:pt x="66" y="54"/>
                  </a:cubicBezTo>
                  <a:cubicBezTo>
                    <a:pt x="50" y="72"/>
                    <a:pt x="50" y="72"/>
                    <a:pt x="50" y="72"/>
                  </a:cubicBezTo>
                  <a:cubicBezTo>
                    <a:pt x="50" y="72"/>
                    <a:pt x="48" y="75"/>
                    <a:pt x="41" y="75"/>
                  </a:cubicBezTo>
                  <a:cubicBezTo>
                    <a:pt x="8" y="75"/>
                    <a:pt x="8" y="75"/>
                    <a:pt x="8" y="75"/>
                  </a:cubicBezTo>
                  <a:cubicBezTo>
                    <a:pt x="5" y="75"/>
                    <a:pt x="2" y="73"/>
                    <a:pt x="1" y="69"/>
                  </a:cubicBezTo>
                  <a:cubicBezTo>
                    <a:pt x="0" y="65"/>
                    <a:pt x="2" y="61"/>
                    <a:pt x="7" y="60"/>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sz="2489">
                <a:solidFill>
                  <a:prstClr val="white"/>
                </a:solidFill>
                <a:latin typeface="+mj-ea"/>
                <a:ea typeface="+mj-ea"/>
              </a:endParaRPr>
            </a:p>
          </p:txBody>
        </p:sp>
      </p:grpSp>
      <p:grpSp>
        <p:nvGrpSpPr>
          <p:cNvPr id="87" name="组合 86"/>
          <p:cNvGrpSpPr/>
          <p:nvPr/>
        </p:nvGrpSpPr>
        <p:grpSpPr>
          <a:xfrm>
            <a:off x="915244" y="987599"/>
            <a:ext cx="2327891" cy="444187"/>
            <a:chOff x="3744037" y="-956642"/>
            <a:chExt cx="2327891" cy="444187"/>
          </a:xfrm>
        </p:grpSpPr>
        <p:sp>
          <p:nvSpPr>
            <p:cNvPr id="50" name="圆角矩形 49"/>
            <p:cNvSpPr/>
            <p:nvPr/>
          </p:nvSpPr>
          <p:spPr>
            <a:xfrm>
              <a:off x="3744037" y="-956642"/>
              <a:ext cx="2327891" cy="444187"/>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49" name="椭圆 48"/>
            <p:cNvSpPr/>
            <p:nvPr/>
          </p:nvSpPr>
          <p:spPr>
            <a:xfrm>
              <a:off x="3822079" y="-903207"/>
              <a:ext cx="319467" cy="319467"/>
            </a:xfrm>
            <a:prstGeom prst="ellipse">
              <a:avLst/>
            </a:prstGeom>
            <a:solidFill>
              <a:srgbClr val="92D05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1</a:t>
              </a:r>
              <a:endParaRPr lang="zh-CN" altLang="en-US" dirty="0">
                <a:solidFill>
                  <a:prstClr val="white"/>
                </a:solidFill>
                <a:latin typeface="+mj-ea"/>
                <a:ea typeface="+mj-ea"/>
              </a:endParaRPr>
            </a:p>
          </p:txBody>
        </p:sp>
        <p:sp>
          <p:nvSpPr>
            <p:cNvPr id="47" name="TextBox 33"/>
            <p:cNvSpPr txBox="1"/>
            <p:nvPr/>
          </p:nvSpPr>
          <p:spPr>
            <a:xfrm>
              <a:off x="4391600" y="-854079"/>
              <a:ext cx="1351393"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dirty="0">
                  <a:solidFill>
                    <a:schemeClr val="tx1">
                      <a:lumMod val="65000"/>
                      <a:lumOff val="35000"/>
                    </a:schemeClr>
                  </a:solidFill>
                  <a:latin typeface="+mj-ea"/>
                  <a:ea typeface="+mj-ea"/>
                </a:rPr>
                <a:t>强大的执行力</a:t>
              </a:r>
            </a:p>
          </p:txBody>
        </p:sp>
      </p:grpSp>
      <p:grpSp>
        <p:nvGrpSpPr>
          <p:cNvPr id="88" name="组合 87"/>
          <p:cNvGrpSpPr/>
          <p:nvPr/>
        </p:nvGrpSpPr>
        <p:grpSpPr>
          <a:xfrm>
            <a:off x="2330063" y="1573188"/>
            <a:ext cx="2327891" cy="444187"/>
            <a:chOff x="6826299" y="-942682"/>
            <a:chExt cx="2327891" cy="444187"/>
          </a:xfrm>
        </p:grpSpPr>
        <p:sp>
          <p:nvSpPr>
            <p:cNvPr id="71" name="圆角矩形 70"/>
            <p:cNvSpPr/>
            <p:nvPr/>
          </p:nvSpPr>
          <p:spPr>
            <a:xfrm>
              <a:off x="6826299" y="-942682"/>
              <a:ext cx="2327891" cy="444187"/>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70" name="椭圆 69"/>
            <p:cNvSpPr>
              <a:spLocks/>
            </p:cNvSpPr>
            <p:nvPr/>
          </p:nvSpPr>
          <p:spPr>
            <a:xfrm>
              <a:off x="6934100" y="-868829"/>
              <a:ext cx="317865" cy="317865"/>
            </a:xfrm>
            <a:prstGeom prst="ellipse">
              <a:avLst/>
            </a:prstGeom>
            <a:solidFill>
              <a:srgbClr val="00B05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3</a:t>
              </a:r>
              <a:endParaRPr lang="zh-CN" altLang="en-US" dirty="0">
                <a:solidFill>
                  <a:prstClr val="white"/>
                </a:solidFill>
                <a:latin typeface="+mj-ea"/>
                <a:ea typeface="+mj-ea"/>
              </a:endParaRPr>
            </a:p>
          </p:txBody>
        </p:sp>
        <p:sp>
          <p:nvSpPr>
            <p:cNvPr id="68" name="TextBox 49"/>
            <p:cNvSpPr txBox="1"/>
            <p:nvPr/>
          </p:nvSpPr>
          <p:spPr>
            <a:xfrm>
              <a:off x="7291840" y="-827195"/>
              <a:ext cx="1724967"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dirty="0">
                  <a:solidFill>
                    <a:schemeClr val="tx1">
                      <a:lumMod val="65000"/>
                      <a:lumOff val="35000"/>
                    </a:schemeClr>
                  </a:solidFill>
                  <a:latin typeface="+mj-ea"/>
                  <a:ea typeface="+mj-ea"/>
                </a:rPr>
                <a:t>精准的营销能力</a:t>
              </a:r>
            </a:p>
          </p:txBody>
        </p:sp>
      </p:grpSp>
      <p:grpSp>
        <p:nvGrpSpPr>
          <p:cNvPr id="90" name="组合 89"/>
          <p:cNvGrpSpPr/>
          <p:nvPr/>
        </p:nvGrpSpPr>
        <p:grpSpPr>
          <a:xfrm>
            <a:off x="1608129" y="3739684"/>
            <a:ext cx="2295170" cy="416267"/>
            <a:chOff x="3593759" y="5898078"/>
            <a:chExt cx="2295170" cy="416267"/>
          </a:xfrm>
        </p:grpSpPr>
        <p:sp>
          <p:nvSpPr>
            <p:cNvPr id="79" name="圆角矩形 78"/>
            <p:cNvSpPr/>
            <p:nvPr/>
          </p:nvSpPr>
          <p:spPr>
            <a:xfrm>
              <a:off x="3593759" y="5898078"/>
              <a:ext cx="2295170" cy="416267"/>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77" name="椭圆 76"/>
            <p:cNvSpPr/>
            <p:nvPr/>
          </p:nvSpPr>
          <p:spPr>
            <a:xfrm>
              <a:off x="3668724" y="5954305"/>
              <a:ext cx="317864" cy="317865"/>
            </a:xfrm>
            <a:prstGeom prst="ellipse">
              <a:avLst/>
            </a:prstGeom>
            <a:solidFill>
              <a:srgbClr val="92D05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2</a:t>
              </a:r>
              <a:endParaRPr lang="zh-CN" altLang="en-US" dirty="0">
                <a:solidFill>
                  <a:prstClr val="white"/>
                </a:solidFill>
                <a:latin typeface="+mj-ea"/>
                <a:ea typeface="+mj-ea"/>
              </a:endParaRPr>
            </a:p>
          </p:txBody>
        </p:sp>
        <p:sp>
          <p:nvSpPr>
            <p:cNvPr id="75" name="TextBox 42"/>
            <p:cNvSpPr txBox="1"/>
            <p:nvPr/>
          </p:nvSpPr>
          <p:spPr>
            <a:xfrm>
              <a:off x="4184562" y="5999605"/>
              <a:ext cx="1534906"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dirty="0">
                  <a:solidFill>
                    <a:schemeClr val="tx1">
                      <a:lumMod val="65000"/>
                      <a:lumOff val="35000"/>
                    </a:schemeClr>
                  </a:solidFill>
                  <a:latin typeface="+mj-ea"/>
                  <a:ea typeface="+mj-ea"/>
                </a:rPr>
                <a:t>对项目的深刻理解</a:t>
              </a:r>
            </a:p>
          </p:txBody>
        </p:sp>
      </p:grpSp>
      <p:grpSp>
        <p:nvGrpSpPr>
          <p:cNvPr id="89" name="组合 88"/>
          <p:cNvGrpSpPr/>
          <p:nvPr/>
        </p:nvGrpSpPr>
        <p:grpSpPr>
          <a:xfrm>
            <a:off x="3142152" y="4371975"/>
            <a:ext cx="2327891" cy="444187"/>
            <a:chOff x="6426637" y="5669050"/>
            <a:chExt cx="2327891" cy="444187"/>
          </a:xfrm>
        </p:grpSpPr>
        <p:sp>
          <p:nvSpPr>
            <p:cNvPr id="85" name="圆角矩形 84"/>
            <p:cNvSpPr/>
            <p:nvPr/>
          </p:nvSpPr>
          <p:spPr>
            <a:xfrm>
              <a:off x="6426637" y="5669050"/>
              <a:ext cx="2327891" cy="444187"/>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84" name="椭圆 83"/>
            <p:cNvSpPr/>
            <p:nvPr/>
          </p:nvSpPr>
          <p:spPr>
            <a:xfrm>
              <a:off x="6512797" y="5753098"/>
              <a:ext cx="317865" cy="317865"/>
            </a:xfrm>
            <a:prstGeom prst="ellipse">
              <a:avLst/>
            </a:prstGeom>
            <a:solidFill>
              <a:srgbClr val="00B05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4</a:t>
              </a:r>
              <a:endParaRPr lang="zh-CN" altLang="en-US" dirty="0">
                <a:solidFill>
                  <a:prstClr val="white"/>
                </a:solidFill>
                <a:latin typeface="+mj-ea"/>
                <a:ea typeface="+mj-ea"/>
              </a:endParaRPr>
            </a:p>
          </p:txBody>
        </p:sp>
        <p:sp>
          <p:nvSpPr>
            <p:cNvPr id="82" name="TextBox 57"/>
            <p:cNvSpPr txBox="1"/>
            <p:nvPr/>
          </p:nvSpPr>
          <p:spPr>
            <a:xfrm>
              <a:off x="6823472" y="5799090"/>
              <a:ext cx="1798701"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dirty="0">
                  <a:solidFill>
                    <a:schemeClr val="tx1">
                      <a:lumMod val="65000"/>
                      <a:lumOff val="35000"/>
                    </a:schemeClr>
                  </a:solidFill>
                  <a:latin typeface="+mj-ea"/>
                  <a:ea typeface="+mj-ea"/>
                </a:rPr>
                <a:t>丰富的产品运营经验</a:t>
              </a:r>
            </a:p>
          </p:txBody>
        </p:sp>
      </p:grpSp>
      <p:sp>
        <p:nvSpPr>
          <p:cNvPr id="33" name="TextBox 30"/>
          <p:cNvSpPr txBox="1"/>
          <p:nvPr/>
        </p:nvSpPr>
        <p:spPr>
          <a:xfrm>
            <a:off x="6300192" y="2917177"/>
            <a:ext cx="2520280" cy="1798728"/>
          </a:xfrm>
          <a:prstGeom prst="rect">
            <a:avLst/>
          </a:prstGeom>
          <a:noFill/>
        </p:spPr>
        <p:txBody>
          <a:bodyPr wrap="square" lIns="135399" tIns="67706" rIns="135399" bIns="67706" rtlCol="0">
            <a:spAutoFit/>
          </a:bodyPr>
          <a:lstStyle>
            <a:defPPr>
              <a:defRPr lang="zh-CN"/>
            </a:defPPr>
            <a:lvl1pPr>
              <a:lnSpc>
                <a:spcPct val="150000"/>
              </a:lnSpc>
              <a:defRPr sz="1300">
                <a:solidFill>
                  <a:schemeClr val="bg1">
                    <a:lumMod val="50000"/>
                  </a:schemeClr>
                </a:solidFill>
                <a:latin typeface="+mn-ea"/>
                <a:cs typeface="+mn-ea"/>
              </a:defRPr>
            </a:lvl1pPr>
          </a:lstStyle>
          <a:p>
            <a:pPr lvl="0" fontAlgn="base">
              <a:spcBef>
                <a:spcPct val="0"/>
              </a:spcBef>
              <a:spcAft>
                <a:spcPct val="0"/>
              </a:spcAft>
            </a:pPr>
            <a:r>
              <a:rPr lang="zh-CN" altLang="en-US" sz="1200" dirty="0">
                <a:solidFill>
                  <a:srgbClr val="FFFFFF">
                    <a:lumMod val="50000"/>
                  </a:srgbClr>
                </a:solidFill>
                <a:latin typeface="Arial"/>
                <a:sym typeface="+mn-lt"/>
              </a:rPr>
              <a:t>       您的内容打在这里，或者通过复制您的文本后，在此框中选择粘贴，并选择只保留文字。您的内容打在这里，或者通过复制您的文本后，在此框中选择粘贴，并选择只保留文字。</a:t>
            </a:r>
            <a:endParaRPr lang="zh-CN" altLang="en-US" sz="1200" dirty="0">
              <a:solidFill>
                <a:srgbClr val="FFFFFF"/>
              </a:solidFill>
              <a:latin typeface="Arial"/>
              <a:sym typeface="+mn-lt"/>
            </a:endParaRPr>
          </a:p>
        </p:txBody>
      </p:sp>
    </p:spTree>
    <p:extLst>
      <p:ext uri="{BB962C8B-B14F-4D97-AF65-F5344CB8AC3E}">
        <p14:creationId xmlns:p14="http://schemas.microsoft.com/office/powerpoint/2010/main" val="592840853"/>
      </p:ext>
    </p:extLst>
  </p:cSld>
  <p:clrMapOvr>
    <a:masterClrMapping/>
  </p:clrMapOvr>
  <p:transition spd="slow" advTm="8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0-#ppt_w/2"/>
                                          </p:val>
                                        </p:tav>
                                        <p:tav tm="100000">
                                          <p:val>
                                            <p:strVal val="#ppt_x"/>
                                          </p:val>
                                        </p:tav>
                                      </p:tavLst>
                                    </p:anim>
                                    <p:anim calcmode="lin" valueType="num">
                                      <p:cBhvr additive="base">
                                        <p:cTn id="8" dur="4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 presetClass="entr" presetSubtype="8"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400" fill="hold"/>
                                        <p:tgtEl>
                                          <p:spTgt spid="42"/>
                                        </p:tgtEl>
                                        <p:attrNameLst>
                                          <p:attrName>ppt_x</p:attrName>
                                        </p:attrNameLst>
                                      </p:cBhvr>
                                      <p:tavLst>
                                        <p:tav tm="0">
                                          <p:val>
                                            <p:strVal val="0-#ppt_w/2"/>
                                          </p:val>
                                        </p:tav>
                                        <p:tav tm="100000">
                                          <p:val>
                                            <p:strVal val="#ppt_x"/>
                                          </p:val>
                                        </p:tav>
                                      </p:tavLst>
                                    </p:anim>
                                    <p:anim calcmode="lin" valueType="num">
                                      <p:cBhvr additive="base">
                                        <p:cTn id="13" dur="400" fill="hold"/>
                                        <p:tgtEl>
                                          <p:spTgt spid="42"/>
                                        </p:tgtEl>
                                        <p:attrNameLst>
                                          <p:attrName>ppt_y</p:attrName>
                                        </p:attrNameLst>
                                      </p:cBhvr>
                                      <p:tavLst>
                                        <p:tav tm="0">
                                          <p:val>
                                            <p:strVal val="#ppt_y"/>
                                          </p:val>
                                        </p:tav>
                                        <p:tav tm="100000">
                                          <p:val>
                                            <p:strVal val="#ppt_y"/>
                                          </p:val>
                                        </p:tav>
                                      </p:tavLst>
                                    </p:anim>
                                  </p:childTnLst>
                                </p:cTn>
                              </p:par>
                            </p:childTnLst>
                          </p:cTn>
                        </p:par>
                        <p:par>
                          <p:cTn id="14" fill="hold">
                            <p:stCondLst>
                              <p:cond delay="800"/>
                            </p:stCondLst>
                            <p:childTnLst>
                              <p:par>
                                <p:cTn id="15" presetID="1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400"/>
                                        <p:tgtEl>
                                          <p:spTgt spid="4"/>
                                        </p:tgtEl>
                                        <p:attrNameLst>
                                          <p:attrName>ppt_x</p:attrName>
                                        </p:attrNameLst>
                                      </p:cBhvr>
                                      <p:tavLst>
                                        <p:tav tm="0">
                                          <p:val>
                                            <p:strVal val="#ppt_x-#ppt_w*1.125000"/>
                                          </p:val>
                                        </p:tav>
                                        <p:tav tm="100000">
                                          <p:val>
                                            <p:strVal val="#ppt_x"/>
                                          </p:val>
                                        </p:tav>
                                      </p:tavLst>
                                    </p:anim>
                                    <p:animEffect transition="in" filter="wipe(right)">
                                      <p:cBhvr>
                                        <p:cTn id="18" dur="400"/>
                                        <p:tgtEl>
                                          <p:spTgt spid="4"/>
                                        </p:tgtEl>
                                      </p:cBhvr>
                                    </p:animEffect>
                                  </p:childTnLst>
                                </p:cTn>
                              </p:par>
                            </p:childTnLst>
                          </p:cTn>
                        </p:par>
                        <p:par>
                          <p:cTn id="19" fill="hold">
                            <p:stCondLst>
                              <p:cond delay="1200"/>
                            </p:stCondLst>
                            <p:childTnLst>
                              <p:par>
                                <p:cTn id="20" presetID="12" presetClass="entr" presetSubtype="4"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400"/>
                                        <p:tgtEl>
                                          <p:spTgt spid="9"/>
                                        </p:tgtEl>
                                        <p:attrNameLst>
                                          <p:attrName>ppt_y</p:attrName>
                                        </p:attrNameLst>
                                      </p:cBhvr>
                                      <p:tavLst>
                                        <p:tav tm="0">
                                          <p:val>
                                            <p:strVal val="#ppt_y+#ppt_h*1.125000"/>
                                          </p:val>
                                        </p:tav>
                                        <p:tav tm="100000">
                                          <p:val>
                                            <p:strVal val="#ppt_y"/>
                                          </p:val>
                                        </p:tav>
                                      </p:tavLst>
                                    </p:anim>
                                    <p:animEffect transition="in" filter="wipe(up)">
                                      <p:cBhvr>
                                        <p:cTn id="23" dur="400"/>
                                        <p:tgtEl>
                                          <p:spTgt spid="9"/>
                                        </p:tgtEl>
                                      </p:cBhvr>
                                    </p:animEffect>
                                  </p:childTnLst>
                                </p:cTn>
                              </p:par>
                            </p:childTnLst>
                          </p:cTn>
                        </p:par>
                        <p:par>
                          <p:cTn id="24" fill="hold">
                            <p:stCondLst>
                              <p:cond delay="1600"/>
                            </p:stCondLst>
                            <p:childTnLst>
                              <p:par>
                                <p:cTn id="25" presetID="53" presetClass="entr" presetSubtype="16" fill="hold" nodeType="afterEffect">
                                  <p:stCondLst>
                                    <p:cond delay="0"/>
                                  </p:stCondLst>
                                  <p:childTnLst>
                                    <p:set>
                                      <p:cBhvr>
                                        <p:cTn id="26" dur="1" fill="hold">
                                          <p:stCondLst>
                                            <p:cond delay="0"/>
                                          </p:stCondLst>
                                        </p:cTn>
                                        <p:tgtEl>
                                          <p:spTgt spid="87"/>
                                        </p:tgtEl>
                                        <p:attrNameLst>
                                          <p:attrName>style.visibility</p:attrName>
                                        </p:attrNameLst>
                                      </p:cBhvr>
                                      <p:to>
                                        <p:strVal val="visible"/>
                                      </p:to>
                                    </p:set>
                                    <p:anim calcmode="lin" valueType="num">
                                      <p:cBhvr>
                                        <p:cTn id="27" dur="500" fill="hold"/>
                                        <p:tgtEl>
                                          <p:spTgt spid="87"/>
                                        </p:tgtEl>
                                        <p:attrNameLst>
                                          <p:attrName>ppt_w</p:attrName>
                                        </p:attrNameLst>
                                      </p:cBhvr>
                                      <p:tavLst>
                                        <p:tav tm="0">
                                          <p:val>
                                            <p:fltVal val="0"/>
                                          </p:val>
                                        </p:tav>
                                        <p:tav tm="100000">
                                          <p:val>
                                            <p:strVal val="#ppt_w"/>
                                          </p:val>
                                        </p:tav>
                                      </p:tavLst>
                                    </p:anim>
                                    <p:anim calcmode="lin" valueType="num">
                                      <p:cBhvr>
                                        <p:cTn id="28" dur="500" fill="hold"/>
                                        <p:tgtEl>
                                          <p:spTgt spid="87"/>
                                        </p:tgtEl>
                                        <p:attrNameLst>
                                          <p:attrName>ppt_h</p:attrName>
                                        </p:attrNameLst>
                                      </p:cBhvr>
                                      <p:tavLst>
                                        <p:tav tm="0">
                                          <p:val>
                                            <p:fltVal val="0"/>
                                          </p:val>
                                        </p:tav>
                                        <p:tav tm="100000">
                                          <p:val>
                                            <p:strVal val="#ppt_h"/>
                                          </p:val>
                                        </p:tav>
                                      </p:tavLst>
                                    </p:anim>
                                    <p:animEffect transition="in" filter="fade">
                                      <p:cBhvr>
                                        <p:cTn id="29" dur="500"/>
                                        <p:tgtEl>
                                          <p:spTgt spid="87"/>
                                        </p:tgtEl>
                                      </p:cBhvr>
                                    </p:animEffect>
                                  </p:childTnLst>
                                </p:cTn>
                              </p:par>
                            </p:childTnLst>
                          </p:cTn>
                        </p:par>
                        <p:par>
                          <p:cTn id="30" fill="hold">
                            <p:stCondLst>
                              <p:cond delay="2100"/>
                            </p:stCondLst>
                            <p:childTnLst>
                              <p:par>
                                <p:cTn id="31" presetID="1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400"/>
                                        <p:tgtEl>
                                          <p:spTgt spid="5"/>
                                        </p:tgtEl>
                                        <p:attrNameLst>
                                          <p:attrName>ppt_x</p:attrName>
                                        </p:attrNameLst>
                                      </p:cBhvr>
                                      <p:tavLst>
                                        <p:tav tm="0">
                                          <p:val>
                                            <p:strVal val="#ppt_x-#ppt_w*1.125000"/>
                                          </p:val>
                                        </p:tav>
                                        <p:tav tm="100000">
                                          <p:val>
                                            <p:strVal val="#ppt_x"/>
                                          </p:val>
                                        </p:tav>
                                      </p:tavLst>
                                    </p:anim>
                                    <p:animEffect transition="in" filter="wipe(right)">
                                      <p:cBhvr>
                                        <p:cTn id="34" dur="400"/>
                                        <p:tgtEl>
                                          <p:spTgt spid="5"/>
                                        </p:tgtEl>
                                      </p:cBhvr>
                                    </p:animEffect>
                                  </p:childTnLst>
                                </p:cTn>
                              </p:par>
                            </p:childTnLst>
                          </p:cTn>
                        </p:par>
                        <p:par>
                          <p:cTn id="35" fill="hold">
                            <p:stCondLst>
                              <p:cond delay="2500"/>
                            </p:stCondLst>
                            <p:childTnLst>
                              <p:par>
                                <p:cTn id="36" presetID="12" presetClass="entr" presetSubtype="1"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400"/>
                                        <p:tgtEl>
                                          <p:spTgt spid="11"/>
                                        </p:tgtEl>
                                        <p:attrNameLst>
                                          <p:attrName>ppt_y</p:attrName>
                                        </p:attrNameLst>
                                      </p:cBhvr>
                                      <p:tavLst>
                                        <p:tav tm="0">
                                          <p:val>
                                            <p:strVal val="#ppt_y-#ppt_h*1.125000"/>
                                          </p:val>
                                        </p:tav>
                                        <p:tav tm="100000">
                                          <p:val>
                                            <p:strVal val="#ppt_y"/>
                                          </p:val>
                                        </p:tav>
                                      </p:tavLst>
                                    </p:anim>
                                    <p:animEffect transition="in" filter="wipe(down)">
                                      <p:cBhvr>
                                        <p:cTn id="39" dur="400"/>
                                        <p:tgtEl>
                                          <p:spTgt spid="11"/>
                                        </p:tgtEl>
                                      </p:cBhvr>
                                    </p:animEffect>
                                  </p:childTnLst>
                                </p:cTn>
                              </p:par>
                            </p:childTnLst>
                          </p:cTn>
                        </p:par>
                        <p:par>
                          <p:cTn id="40" fill="hold">
                            <p:stCondLst>
                              <p:cond delay="2900"/>
                            </p:stCondLst>
                            <p:childTnLst>
                              <p:par>
                                <p:cTn id="41" presetID="53" presetClass="entr" presetSubtype="16" fill="hold" nodeType="afterEffect">
                                  <p:stCondLst>
                                    <p:cond delay="0"/>
                                  </p:stCondLst>
                                  <p:childTnLst>
                                    <p:set>
                                      <p:cBhvr>
                                        <p:cTn id="42" dur="1" fill="hold">
                                          <p:stCondLst>
                                            <p:cond delay="0"/>
                                          </p:stCondLst>
                                        </p:cTn>
                                        <p:tgtEl>
                                          <p:spTgt spid="90"/>
                                        </p:tgtEl>
                                        <p:attrNameLst>
                                          <p:attrName>style.visibility</p:attrName>
                                        </p:attrNameLst>
                                      </p:cBhvr>
                                      <p:to>
                                        <p:strVal val="visible"/>
                                      </p:to>
                                    </p:set>
                                    <p:anim calcmode="lin" valueType="num">
                                      <p:cBhvr>
                                        <p:cTn id="43" dur="500" fill="hold"/>
                                        <p:tgtEl>
                                          <p:spTgt spid="90"/>
                                        </p:tgtEl>
                                        <p:attrNameLst>
                                          <p:attrName>ppt_w</p:attrName>
                                        </p:attrNameLst>
                                      </p:cBhvr>
                                      <p:tavLst>
                                        <p:tav tm="0">
                                          <p:val>
                                            <p:fltVal val="0"/>
                                          </p:val>
                                        </p:tav>
                                        <p:tav tm="100000">
                                          <p:val>
                                            <p:strVal val="#ppt_w"/>
                                          </p:val>
                                        </p:tav>
                                      </p:tavLst>
                                    </p:anim>
                                    <p:anim calcmode="lin" valueType="num">
                                      <p:cBhvr>
                                        <p:cTn id="44" dur="500" fill="hold"/>
                                        <p:tgtEl>
                                          <p:spTgt spid="90"/>
                                        </p:tgtEl>
                                        <p:attrNameLst>
                                          <p:attrName>ppt_h</p:attrName>
                                        </p:attrNameLst>
                                      </p:cBhvr>
                                      <p:tavLst>
                                        <p:tav tm="0">
                                          <p:val>
                                            <p:fltVal val="0"/>
                                          </p:val>
                                        </p:tav>
                                        <p:tav tm="100000">
                                          <p:val>
                                            <p:strVal val="#ppt_h"/>
                                          </p:val>
                                        </p:tav>
                                      </p:tavLst>
                                    </p:anim>
                                    <p:animEffect transition="in" filter="fade">
                                      <p:cBhvr>
                                        <p:cTn id="45" dur="500"/>
                                        <p:tgtEl>
                                          <p:spTgt spid="90"/>
                                        </p:tgtEl>
                                      </p:cBhvr>
                                    </p:animEffect>
                                  </p:childTnLst>
                                </p:cTn>
                              </p:par>
                            </p:childTnLst>
                          </p:cTn>
                        </p:par>
                        <p:par>
                          <p:cTn id="46" fill="hold">
                            <p:stCondLst>
                              <p:cond delay="3400"/>
                            </p:stCondLst>
                            <p:childTnLst>
                              <p:par>
                                <p:cTn id="47" presetID="12" presetClass="entr" presetSubtype="8"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400"/>
                                        <p:tgtEl>
                                          <p:spTgt spid="6"/>
                                        </p:tgtEl>
                                        <p:attrNameLst>
                                          <p:attrName>ppt_x</p:attrName>
                                        </p:attrNameLst>
                                      </p:cBhvr>
                                      <p:tavLst>
                                        <p:tav tm="0">
                                          <p:val>
                                            <p:strVal val="#ppt_x-#ppt_w*1.125000"/>
                                          </p:val>
                                        </p:tav>
                                        <p:tav tm="100000">
                                          <p:val>
                                            <p:strVal val="#ppt_x"/>
                                          </p:val>
                                        </p:tav>
                                      </p:tavLst>
                                    </p:anim>
                                    <p:animEffect transition="in" filter="wipe(right)">
                                      <p:cBhvr>
                                        <p:cTn id="50" dur="400"/>
                                        <p:tgtEl>
                                          <p:spTgt spid="6"/>
                                        </p:tgtEl>
                                      </p:cBhvr>
                                    </p:animEffect>
                                  </p:childTnLst>
                                </p:cTn>
                              </p:par>
                            </p:childTnLst>
                          </p:cTn>
                        </p:par>
                        <p:par>
                          <p:cTn id="51" fill="hold">
                            <p:stCondLst>
                              <p:cond delay="3800"/>
                            </p:stCondLst>
                            <p:childTnLst>
                              <p:par>
                                <p:cTn id="52" presetID="12" presetClass="entr" presetSubtype="4" fill="hold" nodeType="after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additive="base">
                                        <p:cTn id="54" dur="400"/>
                                        <p:tgtEl>
                                          <p:spTgt spid="8"/>
                                        </p:tgtEl>
                                        <p:attrNameLst>
                                          <p:attrName>ppt_y</p:attrName>
                                        </p:attrNameLst>
                                      </p:cBhvr>
                                      <p:tavLst>
                                        <p:tav tm="0">
                                          <p:val>
                                            <p:strVal val="#ppt_y+#ppt_h*1.125000"/>
                                          </p:val>
                                        </p:tav>
                                        <p:tav tm="100000">
                                          <p:val>
                                            <p:strVal val="#ppt_y"/>
                                          </p:val>
                                        </p:tav>
                                      </p:tavLst>
                                    </p:anim>
                                    <p:animEffect transition="in" filter="wipe(up)">
                                      <p:cBhvr>
                                        <p:cTn id="55" dur="400"/>
                                        <p:tgtEl>
                                          <p:spTgt spid="8"/>
                                        </p:tgtEl>
                                      </p:cBhvr>
                                    </p:animEffect>
                                  </p:childTnLst>
                                </p:cTn>
                              </p:par>
                            </p:childTnLst>
                          </p:cTn>
                        </p:par>
                        <p:par>
                          <p:cTn id="56" fill="hold">
                            <p:stCondLst>
                              <p:cond delay="4200"/>
                            </p:stCondLst>
                            <p:childTnLst>
                              <p:par>
                                <p:cTn id="57" presetID="53" presetClass="entr" presetSubtype="16" fill="hold" nodeType="afterEffect">
                                  <p:stCondLst>
                                    <p:cond delay="0"/>
                                  </p:stCondLst>
                                  <p:childTnLst>
                                    <p:set>
                                      <p:cBhvr>
                                        <p:cTn id="58" dur="1" fill="hold">
                                          <p:stCondLst>
                                            <p:cond delay="0"/>
                                          </p:stCondLst>
                                        </p:cTn>
                                        <p:tgtEl>
                                          <p:spTgt spid="88"/>
                                        </p:tgtEl>
                                        <p:attrNameLst>
                                          <p:attrName>style.visibility</p:attrName>
                                        </p:attrNameLst>
                                      </p:cBhvr>
                                      <p:to>
                                        <p:strVal val="visible"/>
                                      </p:to>
                                    </p:set>
                                    <p:anim calcmode="lin" valueType="num">
                                      <p:cBhvr>
                                        <p:cTn id="59" dur="500" fill="hold"/>
                                        <p:tgtEl>
                                          <p:spTgt spid="88"/>
                                        </p:tgtEl>
                                        <p:attrNameLst>
                                          <p:attrName>ppt_w</p:attrName>
                                        </p:attrNameLst>
                                      </p:cBhvr>
                                      <p:tavLst>
                                        <p:tav tm="0">
                                          <p:val>
                                            <p:fltVal val="0"/>
                                          </p:val>
                                        </p:tav>
                                        <p:tav tm="100000">
                                          <p:val>
                                            <p:strVal val="#ppt_w"/>
                                          </p:val>
                                        </p:tav>
                                      </p:tavLst>
                                    </p:anim>
                                    <p:anim calcmode="lin" valueType="num">
                                      <p:cBhvr>
                                        <p:cTn id="60" dur="500" fill="hold"/>
                                        <p:tgtEl>
                                          <p:spTgt spid="88"/>
                                        </p:tgtEl>
                                        <p:attrNameLst>
                                          <p:attrName>ppt_h</p:attrName>
                                        </p:attrNameLst>
                                      </p:cBhvr>
                                      <p:tavLst>
                                        <p:tav tm="0">
                                          <p:val>
                                            <p:fltVal val="0"/>
                                          </p:val>
                                        </p:tav>
                                        <p:tav tm="100000">
                                          <p:val>
                                            <p:strVal val="#ppt_h"/>
                                          </p:val>
                                        </p:tav>
                                      </p:tavLst>
                                    </p:anim>
                                    <p:animEffect transition="in" filter="fade">
                                      <p:cBhvr>
                                        <p:cTn id="61" dur="500"/>
                                        <p:tgtEl>
                                          <p:spTgt spid="88"/>
                                        </p:tgtEl>
                                      </p:cBhvr>
                                    </p:animEffect>
                                  </p:childTnLst>
                                </p:cTn>
                              </p:par>
                            </p:childTnLst>
                          </p:cTn>
                        </p:par>
                        <p:par>
                          <p:cTn id="62" fill="hold">
                            <p:stCondLst>
                              <p:cond delay="4700"/>
                            </p:stCondLst>
                            <p:childTnLst>
                              <p:par>
                                <p:cTn id="63" presetID="12" presetClass="entr" presetSubtype="8" fill="hold" grpId="0" nodeType="afterEffect">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cBhvr additive="base">
                                        <p:cTn id="65" dur="400"/>
                                        <p:tgtEl>
                                          <p:spTgt spid="7"/>
                                        </p:tgtEl>
                                        <p:attrNameLst>
                                          <p:attrName>ppt_x</p:attrName>
                                        </p:attrNameLst>
                                      </p:cBhvr>
                                      <p:tavLst>
                                        <p:tav tm="0">
                                          <p:val>
                                            <p:strVal val="#ppt_x-#ppt_w*1.125000"/>
                                          </p:val>
                                        </p:tav>
                                        <p:tav tm="100000">
                                          <p:val>
                                            <p:strVal val="#ppt_x"/>
                                          </p:val>
                                        </p:tav>
                                      </p:tavLst>
                                    </p:anim>
                                    <p:animEffect transition="in" filter="wipe(right)">
                                      <p:cBhvr>
                                        <p:cTn id="66" dur="400"/>
                                        <p:tgtEl>
                                          <p:spTgt spid="7"/>
                                        </p:tgtEl>
                                      </p:cBhvr>
                                    </p:animEffect>
                                  </p:childTnLst>
                                </p:cTn>
                              </p:par>
                            </p:childTnLst>
                          </p:cTn>
                        </p:par>
                        <p:par>
                          <p:cTn id="67" fill="hold">
                            <p:stCondLst>
                              <p:cond delay="5100"/>
                            </p:stCondLst>
                            <p:childTnLst>
                              <p:par>
                                <p:cTn id="68" presetID="12" presetClass="entr" presetSubtype="1"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additive="base">
                                        <p:cTn id="70" dur="400"/>
                                        <p:tgtEl>
                                          <p:spTgt spid="10"/>
                                        </p:tgtEl>
                                        <p:attrNameLst>
                                          <p:attrName>ppt_y</p:attrName>
                                        </p:attrNameLst>
                                      </p:cBhvr>
                                      <p:tavLst>
                                        <p:tav tm="0">
                                          <p:val>
                                            <p:strVal val="#ppt_y-#ppt_h*1.125000"/>
                                          </p:val>
                                        </p:tav>
                                        <p:tav tm="100000">
                                          <p:val>
                                            <p:strVal val="#ppt_y"/>
                                          </p:val>
                                        </p:tav>
                                      </p:tavLst>
                                    </p:anim>
                                    <p:animEffect transition="in" filter="wipe(down)">
                                      <p:cBhvr>
                                        <p:cTn id="71" dur="400"/>
                                        <p:tgtEl>
                                          <p:spTgt spid="10"/>
                                        </p:tgtEl>
                                      </p:cBhvr>
                                    </p:animEffect>
                                  </p:childTnLst>
                                </p:cTn>
                              </p:par>
                            </p:childTnLst>
                          </p:cTn>
                        </p:par>
                        <p:par>
                          <p:cTn id="72" fill="hold">
                            <p:stCondLst>
                              <p:cond delay="5500"/>
                            </p:stCondLst>
                            <p:childTnLst>
                              <p:par>
                                <p:cTn id="73" presetID="53" presetClass="entr" presetSubtype="16" fill="hold" nodeType="afterEffect">
                                  <p:stCondLst>
                                    <p:cond delay="0"/>
                                  </p:stCondLst>
                                  <p:childTnLst>
                                    <p:set>
                                      <p:cBhvr>
                                        <p:cTn id="74" dur="1" fill="hold">
                                          <p:stCondLst>
                                            <p:cond delay="0"/>
                                          </p:stCondLst>
                                        </p:cTn>
                                        <p:tgtEl>
                                          <p:spTgt spid="89"/>
                                        </p:tgtEl>
                                        <p:attrNameLst>
                                          <p:attrName>style.visibility</p:attrName>
                                        </p:attrNameLst>
                                      </p:cBhvr>
                                      <p:to>
                                        <p:strVal val="visible"/>
                                      </p:to>
                                    </p:set>
                                    <p:anim calcmode="lin" valueType="num">
                                      <p:cBhvr>
                                        <p:cTn id="75" dur="500" fill="hold"/>
                                        <p:tgtEl>
                                          <p:spTgt spid="89"/>
                                        </p:tgtEl>
                                        <p:attrNameLst>
                                          <p:attrName>ppt_w</p:attrName>
                                        </p:attrNameLst>
                                      </p:cBhvr>
                                      <p:tavLst>
                                        <p:tav tm="0">
                                          <p:val>
                                            <p:fltVal val="0"/>
                                          </p:val>
                                        </p:tav>
                                        <p:tav tm="100000">
                                          <p:val>
                                            <p:strVal val="#ppt_w"/>
                                          </p:val>
                                        </p:tav>
                                      </p:tavLst>
                                    </p:anim>
                                    <p:anim calcmode="lin" valueType="num">
                                      <p:cBhvr>
                                        <p:cTn id="76" dur="500" fill="hold"/>
                                        <p:tgtEl>
                                          <p:spTgt spid="89"/>
                                        </p:tgtEl>
                                        <p:attrNameLst>
                                          <p:attrName>ppt_h</p:attrName>
                                        </p:attrNameLst>
                                      </p:cBhvr>
                                      <p:tavLst>
                                        <p:tav tm="0">
                                          <p:val>
                                            <p:fltVal val="0"/>
                                          </p:val>
                                        </p:tav>
                                        <p:tav tm="100000">
                                          <p:val>
                                            <p:strVal val="#ppt_h"/>
                                          </p:val>
                                        </p:tav>
                                      </p:tavLst>
                                    </p:anim>
                                    <p:animEffect transition="in" filter="fade">
                                      <p:cBhvr>
                                        <p:cTn id="77" dur="500"/>
                                        <p:tgtEl>
                                          <p:spTgt spid="89"/>
                                        </p:tgtEl>
                                      </p:cBhvr>
                                    </p:animEffect>
                                  </p:childTnLst>
                                </p:cTn>
                              </p:par>
                            </p:childTnLst>
                          </p:cTn>
                        </p:par>
                        <p:par>
                          <p:cTn id="78" fill="hold">
                            <p:stCondLst>
                              <p:cond delay="6000"/>
                            </p:stCondLst>
                            <p:childTnLst>
                              <p:par>
                                <p:cTn id="79" presetID="22" presetClass="entr" presetSubtype="8" fill="hold" grpId="0" nodeType="afterEffect">
                                  <p:stCondLst>
                                    <p:cond delay="0"/>
                                  </p:stCondLst>
                                  <p:iterate type="lt">
                                    <p:tmPct val="30000"/>
                                  </p:iterate>
                                  <p:childTnLst>
                                    <p:set>
                                      <p:cBhvr>
                                        <p:cTn id="80" dur="1" fill="hold">
                                          <p:stCondLst>
                                            <p:cond delay="0"/>
                                          </p:stCondLst>
                                        </p:cTn>
                                        <p:tgtEl>
                                          <p:spTgt spid="13"/>
                                        </p:tgtEl>
                                        <p:attrNameLst>
                                          <p:attrName>style.visibility</p:attrName>
                                        </p:attrNameLst>
                                      </p:cBhvr>
                                      <p:to>
                                        <p:strVal val="visible"/>
                                      </p:to>
                                    </p:set>
                                    <p:animEffect transition="in" filter="wipe(left)">
                                      <p:cBhvr>
                                        <p:cTn id="81" dur="50"/>
                                        <p:tgtEl>
                                          <p:spTgt spid="13"/>
                                        </p:tgtEl>
                                      </p:cBhvr>
                                    </p:animEffect>
                                  </p:childTnLst>
                                </p:cTn>
                              </p:par>
                            </p:childTnLst>
                          </p:cTn>
                        </p:par>
                        <p:par>
                          <p:cTn id="82" fill="hold">
                            <p:stCondLst>
                              <p:cond delay="7205"/>
                            </p:stCondLst>
                            <p:childTnLst>
                              <p:par>
                                <p:cTn id="83" presetID="22" presetClass="entr" presetSubtype="8" fill="hold" grpId="0" nodeType="afterEffect">
                                  <p:stCondLst>
                                    <p:cond delay="0"/>
                                  </p:stCondLst>
                                  <p:iterate type="lt">
                                    <p:tmPct val="30000"/>
                                  </p:iterate>
                                  <p:childTnLst>
                                    <p:set>
                                      <p:cBhvr>
                                        <p:cTn id="84" dur="1" fill="hold">
                                          <p:stCondLst>
                                            <p:cond delay="0"/>
                                          </p:stCondLst>
                                        </p:cTn>
                                        <p:tgtEl>
                                          <p:spTgt spid="33"/>
                                        </p:tgtEl>
                                        <p:attrNameLst>
                                          <p:attrName>style.visibility</p:attrName>
                                        </p:attrNameLst>
                                      </p:cBhvr>
                                      <p:to>
                                        <p:strVal val="visible"/>
                                      </p:to>
                                    </p:set>
                                    <p:animEffect transition="in" filter="wipe(left)">
                                      <p:cBhvr>
                                        <p:cTn id="85" dur="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animBg="1"/>
      <p:bldP spid="13"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0"/>
          <p:cNvSpPr>
            <a:spLocks noChangeAspect="1"/>
          </p:cNvSpPr>
          <p:nvPr/>
        </p:nvSpPr>
        <p:spPr>
          <a:xfrm>
            <a:off x="3616281" y="847112"/>
            <a:ext cx="1455405" cy="1585353"/>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grpSp>
        <p:nvGrpSpPr>
          <p:cNvPr id="4" name="组合 3"/>
          <p:cNvGrpSpPr/>
          <p:nvPr/>
        </p:nvGrpSpPr>
        <p:grpSpPr>
          <a:xfrm>
            <a:off x="3339520" y="2768761"/>
            <a:ext cx="2464956" cy="916796"/>
            <a:chOff x="784919" y="1740306"/>
            <a:chExt cx="1313916" cy="916794"/>
          </a:xfrm>
        </p:grpSpPr>
        <p:sp>
          <p:nvSpPr>
            <p:cNvPr id="5" name="TextBox 4"/>
            <p:cNvSpPr txBox="1"/>
            <p:nvPr/>
          </p:nvSpPr>
          <p:spPr>
            <a:xfrm>
              <a:off x="910655" y="1740306"/>
              <a:ext cx="1062445" cy="646329"/>
            </a:xfrm>
            <a:prstGeom prst="rect">
              <a:avLst/>
            </a:prstGeom>
            <a:noFill/>
          </p:spPr>
          <p:txBody>
            <a:bodyPr wrap="square" lIns="0" rIns="0" rtlCol="0">
              <a:spAutoFit/>
            </a:bodyPr>
            <a:lstStyle/>
            <a:p>
              <a:pPr algn="ctr"/>
              <a:r>
                <a:rPr lang="zh-CN" altLang="en-US" sz="3600" b="1" dirty="0">
                  <a:solidFill>
                    <a:schemeClr val="tx1">
                      <a:lumMod val="75000"/>
                      <a:lumOff val="25000"/>
                    </a:schemeClr>
                  </a:solidFill>
                </a:rPr>
                <a:t>公司产品</a:t>
              </a:r>
            </a:p>
          </p:txBody>
        </p:sp>
        <p:sp>
          <p:nvSpPr>
            <p:cNvPr id="6" name="TextBox 5"/>
            <p:cNvSpPr txBox="1"/>
            <p:nvPr/>
          </p:nvSpPr>
          <p:spPr>
            <a:xfrm>
              <a:off x="784919" y="2380102"/>
              <a:ext cx="1313916" cy="276998"/>
            </a:xfrm>
            <a:prstGeom prst="rect">
              <a:avLst/>
            </a:prstGeom>
            <a:noFill/>
          </p:spPr>
          <p:txBody>
            <a:bodyPr wrap="square" rtlCol="0">
              <a:spAutoFit/>
            </a:bodyPr>
            <a:lstStyle/>
            <a:p>
              <a:pPr algn="ctr"/>
              <a:r>
                <a:rPr lang="en-US" altLang="zh-CN" sz="1200" b="1" dirty="0">
                  <a:solidFill>
                    <a:srgbClr val="00B050"/>
                  </a:solidFill>
                </a:rPr>
                <a:t>ENTERPRISE PRODUCTS</a:t>
              </a:r>
              <a:endParaRPr lang="zh-CN" altLang="en-US" sz="1200" b="1" dirty="0">
                <a:solidFill>
                  <a:srgbClr val="00B050"/>
                </a:solidFill>
              </a:endParaRPr>
            </a:p>
          </p:txBody>
        </p:sp>
      </p:grpSp>
      <p:sp>
        <p:nvSpPr>
          <p:cNvPr id="13" name="椭圆 12"/>
          <p:cNvSpPr/>
          <p:nvPr/>
        </p:nvSpPr>
        <p:spPr>
          <a:xfrm>
            <a:off x="6276339" y="4108222"/>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4" name="椭圆 13"/>
          <p:cNvSpPr/>
          <p:nvPr/>
        </p:nvSpPr>
        <p:spPr>
          <a:xfrm>
            <a:off x="8436579" y="3843592"/>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5" name="椭圆 14"/>
          <p:cNvSpPr/>
          <p:nvPr/>
        </p:nvSpPr>
        <p:spPr>
          <a:xfrm>
            <a:off x="1947459" y="4716088"/>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6" name="椭圆 15"/>
          <p:cNvSpPr>
            <a:spLocks noChangeAspect="1"/>
          </p:cNvSpPr>
          <p:nvPr/>
        </p:nvSpPr>
        <p:spPr>
          <a:xfrm>
            <a:off x="4752913" y="4607323"/>
            <a:ext cx="576000" cy="576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7" name="椭圆 16"/>
          <p:cNvSpPr>
            <a:spLocks noChangeAspect="1"/>
          </p:cNvSpPr>
          <p:nvPr/>
        </p:nvSpPr>
        <p:spPr>
          <a:xfrm>
            <a:off x="7753448" y="4716088"/>
            <a:ext cx="648000" cy="648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8" name="椭圆 17"/>
          <p:cNvSpPr>
            <a:spLocks noChangeAspect="1"/>
          </p:cNvSpPr>
          <p:nvPr/>
        </p:nvSpPr>
        <p:spPr>
          <a:xfrm>
            <a:off x="5412339" y="4932088"/>
            <a:ext cx="864000" cy="864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9" name="椭圆 18"/>
          <p:cNvSpPr>
            <a:spLocks noChangeAspect="1"/>
          </p:cNvSpPr>
          <p:nvPr/>
        </p:nvSpPr>
        <p:spPr>
          <a:xfrm>
            <a:off x="3160392" y="4327715"/>
            <a:ext cx="504000" cy="50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0" name="椭圆 19"/>
          <p:cNvSpPr>
            <a:spLocks noChangeAspect="1"/>
          </p:cNvSpPr>
          <p:nvPr/>
        </p:nvSpPr>
        <p:spPr>
          <a:xfrm>
            <a:off x="1259632" y="4607087"/>
            <a:ext cx="504000" cy="504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1" name="椭圆 20"/>
          <p:cNvSpPr>
            <a:spLocks noChangeAspect="1"/>
          </p:cNvSpPr>
          <p:nvPr/>
        </p:nvSpPr>
        <p:spPr>
          <a:xfrm>
            <a:off x="755632" y="5029883"/>
            <a:ext cx="504000" cy="50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2" name="椭圆 21"/>
          <p:cNvSpPr>
            <a:spLocks noChangeAspect="1"/>
          </p:cNvSpPr>
          <p:nvPr/>
        </p:nvSpPr>
        <p:spPr>
          <a:xfrm>
            <a:off x="251520" y="4891383"/>
            <a:ext cx="324000" cy="32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3" name="椭圆 22"/>
          <p:cNvSpPr>
            <a:spLocks noChangeAspect="1"/>
          </p:cNvSpPr>
          <p:nvPr/>
        </p:nvSpPr>
        <p:spPr>
          <a:xfrm>
            <a:off x="3927567" y="4512812"/>
            <a:ext cx="252000" cy="252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4" name="椭圆 23"/>
          <p:cNvSpPr>
            <a:spLocks noChangeAspect="1"/>
          </p:cNvSpPr>
          <p:nvPr/>
        </p:nvSpPr>
        <p:spPr>
          <a:xfrm>
            <a:off x="4382073" y="4283387"/>
            <a:ext cx="252000" cy="252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5" name="椭圆 24"/>
          <p:cNvSpPr>
            <a:spLocks noChangeAspect="1"/>
          </p:cNvSpPr>
          <p:nvPr/>
        </p:nvSpPr>
        <p:spPr>
          <a:xfrm>
            <a:off x="71520" y="4697868"/>
            <a:ext cx="180000" cy="180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grpSp>
        <p:nvGrpSpPr>
          <p:cNvPr id="2" name="组合 1"/>
          <p:cNvGrpSpPr/>
          <p:nvPr/>
        </p:nvGrpSpPr>
        <p:grpSpPr>
          <a:xfrm>
            <a:off x="4161788" y="733377"/>
            <a:ext cx="1677546" cy="1828848"/>
            <a:chOff x="4161788" y="-1335297"/>
            <a:chExt cx="1677546" cy="1828848"/>
          </a:xfrm>
        </p:grpSpPr>
        <p:sp>
          <p:nvSpPr>
            <p:cNvPr id="28" name="矩形 10"/>
            <p:cNvSpPr>
              <a:spLocks noChangeAspect="1"/>
            </p:cNvSpPr>
            <p:nvPr/>
          </p:nvSpPr>
          <p:spPr>
            <a:xfrm>
              <a:off x="4161788" y="-1335297"/>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31" name="KSO_Shape"/>
            <p:cNvSpPr>
              <a:spLocks noChangeAspect="1"/>
            </p:cNvSpPr>
            <p:nvPr/>
          </p:nvSpPr>
          <p:spPr bwMode="auto">
            <a:xfrm>
              <a:off x="4638147" y="-759126"/>
              <a:ext cx="724829" cy="676507"/>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7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70"/>
                  </a:lnTo>
                  <a:lnTo>
                    <a:pt x="2029121" y="722688"/>
                  </a:lnTo>
                  <a:lnTo>
                    <a:pt x="2026891" y="724900"/>
                  </a:lnTo>
                  <a:lnTo>
                    <a:pt x="2024344" y="727112"/>
                  </a:lnTo>
                  <a:lnTo>
                    <a:pt x="2021796" y="729009"/>
                  </a:lnTo>
                  <a:lnTo>
                    <a:pt x="2018930" y="730905"/>
                  </a:lnTo>
                  <a:lnTo>
                    <a:pt x="2017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7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7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7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lumMod val="50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10" name="矩形 10"/>
          <p:cNvSpPr/>
          <p:nvPr/>
        </p:nvSpPr>
        <p:spPr>
          <a:xfrm>
            <a:off x="3416421" y="493551"/>
            <a:ext cx="924708" cy="1008112"/>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00B050"/>
          </a:solidFill>
          <a:ln w="15875">
            <a:gradFill>
              <a:gsLst>
                <a:gs pos="50000">
                  <a:schemeClr val="accent1">
                    <a:lumMod val="60000"/>
                    <a:lumOff val="40000"/>
                  </a:schemeClr>
                </a:gs>
                <a:gs pos="100000">
                  <a:schemeClr val="accent1">
                    <a:lumMod val="75000"/>
                  </a:schemeClr>
                </a:gs>
                <a:gs pos="0">
                  <a:schemeClr val="accent1">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3600" dirty="0">
                <a:solidFill>
                  <a:prstClr val="white"/>
                </a:solidFill>
                <a:latin typeface="Impact" panose="020B0806030902050204" pitchFamily="34" charset="0"/>
              </a:rPr>
              <a:t>04</a:t>
            </a:r>
            <a:endParaRPr lang="zh-CN" altLang="en-US" sz="2800" dirty="0">
              <a:solidFill>
                <a:prstClr val="white"/>
              </a:solidFill>
              <a:latin typeface="Impact" panose="020B0806030902050204" pitchFamily="34" charset="0"/>
            </a:endParaRPr>
          </a:p>
        </p:txBody>
      </p:sp>
      <p:pic>
        <p:nvPicPr>
          <p:cNvPr id="26" name="手"/>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1485" y="1612140"/>
            <a:ext cx="1549211" cy="4424803"/>
          </a:xfrm>
          <a:prstGeom prst="rect">
            <a:avLst/>
          </a:prstGeom>
        </p:spPr>
      </p:pic>
    </p:spTree>
    <p:extLst>
      <p:ext uri="{BB962C8B-B14F-4D97-AF65-F5344CB8AC3E}">
        <p14:creationId xmlns:p14="http://schemas.microsoft.com/office/powerpoint/2010/main" val="1956511892"/>
      </p:ext>
    </p:extLst>
  </p:cSld>
  <p:clrMapOvr>
    <a:masterClrMapping/>
  </p:clrMapOvr>
  <mc:AlternateContent xmlns:mc="http://schemas.openxmlformats.org/markup-compatibility/2006" xmlns:p14="http://schemas.microsoft.com/office/powerpoint/2010/main">
    <mc:Choice Requires="p14">
      <p:transition spd="slow" p14:dur="1600" advTm="7000">
        <p:blinds dir="vert"/>
      </p:transition>
    </mc:Choice>
    <mc:Fallback xmlns="">
      <p:transition spd="slow" advTm="7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1500"/>
                                  </p:stCondLst>
                                  <p:childTnLst>
                                    <p:set>
                                      <p:cBhvr>
                                        <p:cTn id="10" dur="1" fill="hold">
                                          <p:stCondLst>
                                            <p:cond delay="0"/>
                                          </p:stCondLst>
                                        </p:cTn>
                                        <p:tgtEl>
                                          <p:spTgt spid="3"/>
                                        </p:tgtEl>
                                        <p:attrNameLst>
                                          <p:attrName>style.visibility</p:attrName>
                                        </p:attrNameLst>
                                      </p:cBhvr>
                                      <p:to>
                                        <p:strVal val="visible"/>
                                      </p:to>
                                    </p:set>
                                    <p:anim calcmode="lin" valueType="num">
                                      <p:cBhvr>
                                        <p:cTn id="11" dur="250" fill="hold"/>
                                        <p:tgtEl>
                                          <p:spTgt spid="3"/>
                                        </p:tgtEl>
                                        <p:attrNameLst>
                                          <p:attrName>ppt_w</p:attrName>
                                        </p:attrNameLst>
                                      </p:cBhvr>
                                      <p:tavLst>
                                        <p:tav tm="0">
                                          <p:val>
                                            <p:fltVal val="0"/>
                                          </p:val>
                                        </p:tav>
                                        <p:tav tm="100000">
                                          <p:val>
                                            <p:strVal val="#ppt_w"/>
                                          </p:val>
                                        </p:tav>
                                      </p:tavLst>
                                    </p:anim>
                                    <p:anim calcmode="lin" valueType="num">
                                      <p:cBhvr>
                                        <p:cTn id="12" dur="250" fill="hold"/>
                                        <p:tgtEl>
                                          <p:spTgt spid="3"/>
                                        </p:tgtEl>
                                        <p:attrNameLst>
                                          <p:attrName>ppt_h</p:attrName>
                                        </p:attrNameLst>
                                      </p:cBhvr>
                                      <p:tavLst>
                                        <p:tav tm="0">
                                          <p:val>
                                            <p:fltVal val="0"/>
                                          </p:val>
                                        </p:tav>
                                        <p:tav tm="100000">
                                          <p:val>
                                            <p:strVal val="#ppt_h"/>
                                          </p:val>
                                        </p:tav>
                                      </p:tavLst>
                                    </p:anim>
                                    <p:animEffect transition="in" filter="fade">
                                      <p:cBhvr>
                                        <p:cTn id="13" dur="250"/>
                                        <p:tgtEl>
                                          <p:spTgt spid="3"/>
                                        </p:tgtEl>
                                      </p:cBhvr>
                                    </p:animEffect>
                                  </p:childTnLst>
                                </p:cTn>
                              </p:par>
                              <p:par>
                                <p:cTn id="14" presetID="10" presetClass="entr" presetSubtype="0" fill="hold" nodeType="withEffect">
                                  <p:stCondLst>
                                    <p:cond delay="125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50"/>
                                        <p:tgtEl>
                                          <p:spTgt spid="2"/>
                                        </p:tgtEl>
                                      </p:cBhvr>
                                    </p:animEffect>
                                  </p:childTnLst>
                                </p:cTn>
                              </p:par>
                              <p:par>
                                <p:cTn id="17" presetID="42" presetClass="path" presetSubtype="0" accel="50000" decel="50000" autoRev="1" fill="hold" nodeType="withEffect">
                                  <p:stCondLst>
                                    <p:cond delay="0"/>
                                  </p:stCondLst>
                                  <p:childTnLst>
                                    <p:animMotion origin="layout" path="M 2.77778E-7 1.80191E-6 L -0.06302 -0.00062 " pathEditMode="relative" rAng="0" ptsTypes="AA">
                                      <p:cBhvr>
                                        <p:cTn id="18" dur="1250" fill="hold"/>
                                        <p:tgtEl>
                                          <p:spTgt spid="2"/>
                                        </p:tgtEl>
                                        <p:attrNameLst>
                                          <p:attrName>ppt_x</p:attrName>
                                          <p:attrName>ppt_y</p:attrName>
                                        </p:attrNameLst>
                                      </p:cBhvr>
                                      <p:rCtr x="-3160" y="-31"/>
                                    </p:animMotion>
                                  </p:childTnLst>
                                </p:cTn>
                              </p:par>
                              <p:par>
                                <p:cTn id="19" presetID="42" presetClass="path" presetSubtype="0" accel="50000" decel="50000" fill="hold" nodeType="withEffect">
                                  <p:stCondLst>
                                    <p:cond delay="1250"/>
                                  </p:stCondLst>
                                  <p:childTnLst>
                                    <p:animMotion origin="layout" path="M -4.72222E-6 -2.22222E-6 L 0.06476 -0.00092 " pathEditMode="relative" rAng="0" ptsTypes="AA">
                                      <p:cBhvr>
                                        <p:cTn id="20" dur="1250" fill="hold"/>
                                        <p:tgtEl>
                                          <p:spTgt spid="26"/>
                                        </p:tgtEl>
                                        <p:attrNameLst>
                                          <p:attrName>ppt_x</p:attrName>
                                          <p:attrName>ppt_y</p:attrName>
                                        </p:attrNameLst>
                                      </p:cBhvr>
                                      <p:rCtr x="3229" y="-62"/>
                                    </p:animMotion>
                                  </p:childTnLst>
                                </p:cTn>
                              </p:par>
                            </p:childTnLst>
                          </p:cTn>
                        </p:par>
                        <p:par>
                          <p:cTn id="21" fill="hold">
                            <p:stCondLst>
                              <p:cond delay="2500"/>
                            </p:stCondLst>
                            <p:childTnLst>
                              <p:par>
                                <p:cTn id="22" presetID="2" presetClass="exit" presetSubtype="4" fill="hold" nodeType="afterEffect">
                                  <p:stCondLst>
                                    <p:cond delay="0"/>
                                  </p:stCondLst>
                                  <p:childTnLst>
                                    <p:anim calcmode="lin" valueType="num">
                                      <p:cBhvr additive="base">
                                        <p:cTn id="23" dur="500"/>
                                        <p:tgtEl>
                                          <p:spTgt spid="26"/>
                                        </p:tgtEl>
                                        <p:attrNameLst>
                                          <p:attrName>ppt_x</p:attrName>
                                        </p:attrNameLst>
                                      </p:cBhvr>
                                      <p:tavLst>
                                        <p:tav tm="0">
                                          <p:val>
                                            <p:strVal val="ppt_x"/>
                                          </p:val>
                                        </p:tav>
                                        <p:tav tm="100000">
                                          <p:val>
                                            <p:strVal val="ppt_x"/>
                                          </p:val>
                                        </p:tav>
                                      </p:tavLst>
                                    </p:anim>
                                    <p:anim calcmode="lin" valueType="num">
                                      <p:cBhvr additive="base">
                                        <p:cTn id="24" dur="500"/>
                                        <p:tgtEl>
                                          <p:spTgt spid="26"/>
                                        </p:tgtEl>
                                        <p:attrNameLst>
                                          <p:attrName>ppt_y</p:attrName>
                                        </p:attrNameLst>
                                      </p:cBhvr>
                                      <p:tavLst>
                                        <p:tav tm="0">
                                          <p:val>
                                            <p:strVal val="ppt_y"/>
                                          </p:val>
                                        </p:tav>
                                        <p:tav tm="100000">
                                          <p:val>
                                            <p:strVal val="1+ppt_h/2"/>
                                          </p:val>
                                        </p:tav>
                                      </p:tavLst>
                                    </p:anim>
                                    <p:set>
                                      <p:cBhvr>
                                        <p:cTn id="25" dur="1" fill="hold">
                                          <p:stCondLst>
                                            <p:cond delay="499"/>
                                          </p:stCondLst>
                                        </p:cTn>
                                        <p:tgtEl>
                                          <p:spTgt spid="26"/>
                                        </p:tgtEl>
                                        <p:attrNameLst>
                                          <p:attrName>style.visibility</p:attrName>
                                        </p:attrNameLst>
                                      </p:cBhvr>
                                      <p:to>
                                        <p:strVal val="hidden"/>
                                      </p:to>
                                    </p:set>
                                  </p:childTnLst>
                                </p:cTn>
                              </p:par>
                            </p:childTnLst>
                          </p:cTn>
                        </p:par>
                        <p:par>
                          <p:cTn id="26" fill="hold">
                            <p:stCondLst>
                              <p:cond delay="3000"/>
                            </p:stCondLst>
                            <p:childTnLst>
                              <p:par>
                                <p:cTn id="27" presetID="3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 calcmode="lin" valueType="num">
                                      <p:cBhvr>
                                        <p:cTn id="31" dur="500" fill="hold"/>
                                        <p:tgtEl>
                                          <p:spTgt spid="10"/>
                                        </p:tgtEl>
                                        <p:attrNameLst>
                                          <p:attrName>style.rotation</p:attrName>
                                        </p:attrNameLst>
                                      </p:cBhvr>
                                      <p:tavLst>
                                        <p:tav tm="0">
                                          <p:val>
                                            <p:fltVal val="90"/>
                                          </p:val>
                                        </p:tav>
                                        <p:tav tm="100000">
                                          <p:val>
                                            <p:fltVal val="0"/>
                                          </p:val>
                                        </p:tav>
                                      </p:tavLst>
                                    </p:anim>
                                    <p:animEffect transition="in" filter="fade">
                                      <p:cBhvr>
                                        <p:cTn id="32" dur="500"/>
                                        <p:tgtEl>
                                          <p:spTgt spid="10"/>
                                        </p:tgtEl>
                                      </p:cBhvr>
                                    </p:animEffect>
                                  </p:childTnLst>
                                </p:cTn>
                              </p:par>
                              <p:par>
                                <p:cTn id="33" presetID="22" presetClass="entr" presetSubtype="8"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par>
                          <p:cTn id="36" fill="hold">
                            <p:stCondLst>
                              <p:cond delay="3500"/>
                            </p:stCondLst>
                            <p:childTnLst>
                              <p:par>
                                <p:cTn id="37" presetID="23" presetClass="entr" presetSubtype="528"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 calcmode="lin" valueType="num">
                                      <p:cBhvr>
                                        <p:cTn id="41" dur="500" fill="hold"/>
                                        <p:tgtEl>
                                          <p:spTgt spid="14"/>
                                        </p:tgtEl>
                                        <p:attrNameLst>
                                          <p:attrName>ppt_x</p:attrName>
                                        </p:attrNameLst>
                                      </p:cBhvr>
                                      <p:tavLst>
                                        <p:tav tm="0">
                                          <p:val>
                                            <p:fltVal val="0.5"/>
                                          </p:val>
                                        </p:tav>
                                        <p:tav tm="100000">
                                          <p:val>
                                            <p:strVal val="#ppt_x"/>
                                          </p:val>
                                        </p:tav>
                                      </p:tavLst>
                                    </p:anim>
                                    <p:anim calcmode="lin" valueType="num">
                                      <p:cBhvr>
                                        <p:cTn id="42" dur="500" fill="hold"/>
                                        <p:tgtEl>
                                          <p:spTgt spid="14"/>
                                        </p:tgtEl>
                                        <p:attrNameLst>
                                          <p:attrName>ppt_y</p:attrName>
                                        </p:attrNameLst>
                                      </p:cBhvr>
                                      <p:tavLst>
                                        <p:tav tm="0">
                                          <p:val>
                                            <p:fltVal val="0.5"/>
                                          </p:val>
                                        </p:tav>
                                        <p:tav tm="100000">
                                          <p:val>
                                            <p:strVal val="#ppt_y"/>
                                          </p:val>
                                        </p:tav>
                                      </p:tavLst>
                                    </p:anim>
                                  </p:childTnLst>
                                </p:cTn>
                              </p:par>
                              <p:par>
                                <p:cTn id="43" presetID="23" presetClass="entr" presetSubtype="528" fill="hold" grpId="0" nodeType="withEffect">
                                  <p:stCondLst>
                                    <p:cond delay="10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 calcmode="lin" valueType="num">
                                      <p:cBhvr>
                                        <p:cTn id="47" dur="500" fill="hold"/>
                                        <p:tgtEl>
                                          <p:spTgt spid="15"/>
                                        </p:tgtEl>
                                        <p:attrNameLst>
                                          <p:attrName>ppt_x</p:attrName>
                                        </p:attrNameLst>
                                      </p:cBhvr>
                                      <p:tavLst>
                                        <p:tav tm="0">
                                          <p:val>
                                            <p:fltVal val="0.5"/>
                                          </p:val>
                                        </p:tav>
                                        <p:tav tm="100000">
                                          <p:val>
                                            <p:strVal val="#ppt_x"/>
                                          </p:val>
                                        </p:tav>
                                      </p:tavLst>
                                    </p:anim>
                                    <p:anim calcmode="lin" valueType="num">
                                      <p:cBhvr>
                                        <p:cTn id="48" dur="500" fill="hold"/>
                                        <p:tgtEl>
                                          <p:spTgt spid="15"/>
                                        </p:tgtEl>
                                        <p:attrNameLst>
                                          <p:attrName>ppt_y</p:attrName>
                                        </p:attrNameLst>
                                      </p:cBhvr>
                                      <p:tavLst>
                                        <p:tav tm="0">
                                          <p:val>
                                            <p:fltVal val="0.5"/>
                                          </p:val>
                                        </p:tav>
                                        <p:tav tm="100000">
                                          <p:val>
                                            <p:strVal val="#ppt_y"/>
                                          </p:val>
                                        </p:tav>
                                      </p:tavLst>
                                    </p:anim>
                                  </p:childTnLst>
                                </p:cTn>
                              </p:par>
                              <p:par>
                                <p:cTn id="49" presetID="23" presetClass="entr" presetSubtype="528" fill="hold" grpId="0" nodeType="withEffect">
                                  <p:stCondLst>
                                    <p:cond delay="103"/>
                                  </p:stCondLst>
                                  <p:childTnLst>
                                    <p:set>
                                      <p:cBhvr>
                                        <p:cTn id="50" dur="1" fill="hold">
                                          <p:stCondLst>
                                            <p:cond delay="0"/>
                                          </p:stCondLst>
                                        </p:cTn>
                                        <p:tgtEl>
                                          <p:spTgt spid="16"/>
                                        </p:tgtEl>
                                        <p:attrNameLst>
                                          <p:attrName>style.visibility</p:attrName>
                                        </p:attrNameLst>
                                      </p:cBhvr>
                                      <p:to>
                                        <p:strVal val="visible"/>
                                      </p:to>
                                    </p:set>
                                    <p:anim calcmode="lin" valueType="num">
                                      <p:cBhvr>
                                        <p:cTn id="51" dur="589" fill="hold"/>
                                        <p:tgtEl>
                                          <p:spTgt spid="16"/>
                                        </p:tgtEl>
                                        <p:attrNameLst>
                                          <p:attrName>ppt_w</p:attrName>
                                        </p:attrNameLst>
                                      </p:cBhvr>
                                      <p:tavLst>
                                        <p:tav tm="0">
                                          <p:val>
                                            <p:fltVal val="0"/>
                                          </p:val>
                                        </p:tav>
                                        <p:tav tm="100000">
                                          <p:val>
                                            <p:strVal val="#ppt_w"/>
                                          </p:val>
                                        </p:tav>
                                      </p:tavLst>
                                    </p:anim>
                                    <p:anim calcmode="lin" valueType="num">
                                      <p:cBhvr>
                                        <p:cTn id="52" dur="589" fill="hold"/>
                                        <p:tgtEl>
                                          <p:spTgt spid="16"/>
                                        </p:tgtEl>
                                        <p:attrNameLst>
                                          <p:attrName>ppt_h</p:attrName>
                                        </p:attrNameLst>
                                      </p:cBhvr>
                                      <p:tavLst>
                                        <p:tav tm="0">
                                          <p:val>
                                            <p:fltVal val="0"/>
                                          </p:val>
                                        </p:tav>
                                        <p:tav tm="100000">
                                          <p:val>
                                            <p:strVal val="#ppt_h"/>
                                          </p:val>
                                        </p:tav>
                                      </p:tavLst>
                                    </p:anim>
                                    <p:anim calcmode="lin" valueType="num">
                                      <p:cBhvr>
                                        <p:cTn id="53" dur="589" fill="hold"/>
                                        <p:tgtEl>
                                          <p:spTgt spid="16"/>
                                        </p:tgtEl>
                                        <p:attrNameLst>
                                          <p:attrName>ppt_x</p:attrName>
                                        </p:attrNameLst>
                                      </p:cBhvr>
                                      <p:tavLst>
                                        <p:tav tm="0">
                                          <p:val>
                                            <p:fltVal val="0.5"/>
                                          </p:val>
                                        </p:tav>
                                        <p:tav tm="100000">
                                          <p:val>
                                            <p:strVal val="#ppt_x"/>
                                          </p:val>
                                        </p:tav>
                                      </p:tavLst>
                                    </p:anim>
                                    <p:anim calcmode="lin" valueType="num">
                                      <p:cBhvr>
                                        <p:cTn id="54" dur="589" fill="hold"/>
                                        <p:tgtEl>
                                          <p:spTgt spid="16"/>
                                        </p:tgtEl>
                                        <p:attrNameLst>
                                          <p:attrName>ppt_y</p:attrName>
                                        </p:attrNameLst>
                                      </p:cBhvr>
                                      <p:tavLst>
                                        <p:tav tm="0">
                                          <p:val>
                                            <p:fltVal val="0.5"/>
                                          </p:val>
                                        </p:tav>
                                        <p:tav tm="100000">
                                          <p:val>
                                            <p:strVal val="#ppt_y"/>
                                          </p:val>
                                        </p:tav>
                                      </p:tavLst>
                                    </p:anim>
                                  </p:childTnLst>
                                </p:cTn>
                              </p:par>
                              <p:par>
                                <p:cTn id="55" presetID="23" presetClass="entr" presetSubtype="528" fill="hold" grpId="0" nodeType="withEffect">
                                  <p:stCondLst>
                                    <p:cond delay="25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 calcmode="lin" valueType="num">
                                      <p:cBhvr>
                                        <p:cTn id="59" dur="500" fill="hold"/>
                                        <p:tgtEl>
                                          <p:spTgt spid="17"/>
                                        </p:tgtEl>
                                        <p:attrNameLst>
                                          <p:attrName>ppt_x</p:attrName>
                                        </p:attrNameLst>
                                      </p:cBhvr>
                                      <p:tavLst>
                                        <p:tav tm="0">
                                          <p:val>
                                            <p:fltVal val="0.5"/>
                                          </p:val>
                                        </p:tav>
                                        <p:tav tm="100000">
                                          <p:val>
                                            <p:strVal val="#ppt_x"/>
                                          </p:val>
                                        </p:tav>
                                      </p:tavLst>
                                    </p:anim>
                                    <p:anim calcmode="lin" valueType="num">
                                      <p:cBhvr>
                                        <p:cTn id="60" dur="500" fill="hold"/>
                                        <p:tgtEl>
                                          <p:spTgt spid="17"/>
                                        </p:tgtEl>
                                        <p:attrNameLst>
                                          <p:attrName>ppt_y</p:attrName>
                                        </p:attrNameLst>
                                      </p:cBhvr>
                                      <p:tavLst>
                                        <p:tav tm="0">
                                          <p:val>
                                            <p:fltVal val="0.5"/>
                                          </p:val>
                                        </p:tav>
                                        <p:tav tm="100000">
                                          <p:val>
                                            <p:strVal val="#ppt_y"/>
                                          </p:val>
                                        </p:tav>
                                      </p:tavLst>
                                    </p:anim>
                                  </p:childTnLst>
                                </p:cTn>
                              </p:par>
                              <p:par>
                                <p:cTn id="61" presetID="23" presetClass="entr" presetSubtype="528" fill="hold" grpId="0" nodeType="withEffect">
                                  <p:stCondLst>
                                    <p:cond delay="350"/>
                                  </p:stCondLst>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ppt_w</p:attrName>
                                        </p:attrNameLst>
                                      </p:cBhvr>
                                      <p:tavLst>
                                        <p:tav tm="0">
                                          <p:val>
                                            <p:fltVal val="0"/>
                                          </p:val>
                                        </p:tav>
                                        <p:tav tm="100000">
                                          <p:val>
                                            <p:strVal val="#ppt_w"/>
                                          </p:val>
                                        </p:tav>
                                      </p:tavLst>
                                    </p:anim>
                                    <p:anim calcmode="lin" valueType="num">
                                      <p:cBhvr>
                                        <p:cTn id="64" dur="500" fill="hold"/>
                                        <p:tgtEl>
                                          <p:spTgt spid="13"/>
                                        </p:tgtEl>
                                        <p:attrNameLst>
                                          <p:attrName>ppt_h</p:attrName>
                                        </p:attrNameLst>
                                      </p:cBhvr>
                                      <p:tavLst>
                                        <p:tav tm="0">
                                          <p:val>
                                            <p:fltVal val="0"/>
                                          </p:val>
                                        </p:tav>
                                        <p:tav tm="100000">
                                          <p:val>
                                            <p:strVal val="#ppt_h"/>
                                          </p:val>
                                        </p:tav>
                                      </p:tavLst>
                                    </p:anim>
                                    <p:anim calcmode="lin" valueType="num">
                                      <p:cBhvr>
                                        <p:cTn id="65" dur="500" fill="hold"/>
                                        <p:tgtEl>
                                          <p:spTgt spid="13"/>
                                        </p:tgtEl>
                                        <p:attrNameLst>
                                          <p:attrName>ppt_x</p:attrName>
                                        </p:attrNameLst>
                                      </p:cBhvr>
                                      <p:tavLst>
                                        <p:tav tm="0">
                                          <p:val>
                                            <p:fltVal val="0.5"/>
                                          </p:val>
                                        </p:tav>
                                        <p:tav tm="100000">
                                          <p:val>
                                            <p:strVal val="#ppt_x"/>
                                          </p:val>
                                        </p:tav>
                                      </p:tavLst>
                                    </p:anim>
                                    <p:anim calcmode="lin" valueType="num">
                                      <p:cBhvr>
                                        <p:cTn id="66" dur="500" fill="hold"/>
                                        <p:tgtEl>
                                          <p:spTgt spid="13"/>
                                        </p:tgtEl>
                                        <p:attrNameLst>
                                          <p:attrName>ppt_y</p:attrName>
                                        </p:attrNameLst>
                                      </p:cBhvr>
                                      <p:tavLst>
                                        <p:tav tm="0">
                                          <p:val>
                                            <p:fltVal val="0.5"/>
                                          </p:val>
                                        </p:tav>
                                        <p:tav tm="100000">
                                          <p:val>
                                            <p:strVal val="#ppt_y"/>
                                          </p:val>
                                        </p:tav>
                                      </p:tavLst>
                                    </p:anim>
                                  </p:childTnLst>
                                </p:cTn>
                              </p:par>
                              <p:par>
                                <p:cTn id="67" presetID="23" presetClass="entr" presetSubtype="528" fill="hold" grpId="0" nodeType="withEffect">
                                  <p:stCondLst>
                                    <p:cond delay="46"/>
                                  </p:stCondLst>
                                  <p:childTnLst>
                                    <p:set>
                                      <p:cBhvr>
                                        <p:cTn id="68" dur="1" fill="hold">
                                          <p:stCondLst>
                                            <p:cond delay="0"/>
                                          </p:stCondLst>
                                        </p:cTn>
                                        <p:tgtEl>
                                          <p:spTgt spid="19"/>
                                        </p:tgtEl>
                                        <p:attrNameLst>
                                          <p:attrName>style.visibility</p:attrName>
                                        </p:attrNameLst>
                                      </p:cBhvr>
                                      <p:to>
                                        <p:strVal val="visible"/>
                                      </p:to>
                                    </p:set>
                                    <p:anim calcmode="lin" valueType="num">
                                      <p:cBhvr>
                                        <p:cTn id="69" dur="227" fill="hold"/>
                                        <p:tgtEl>
                                          <p:spTgt spid="19"/>
                                        </p:tgtEl>
                                        <p:attrNameLst>
                                          <p:attrName>ppt_w</p:attrName>
                                        </p:attrNameLst>
                                      </p:cBhvr>
                                      <p:tavLst>
                                        <p:tav tm="0">
                                          <p:val>
                                            <p:fltVal val="0"/>
                                          </p:val>
                                        </p:tav>
                                        <p:tav tm="100000">
                                          <p:val>
                                            <p:strVal val="#ppt_w"/>
                                          </p:val>
                                        </p:tav>
                                      </p:tavLst>
                                    </p:anim>
                                    <p:anim calcmode="lin" valueType="num">
                                      <p:cBhvr>
                                        <p:cTn id="70" dur="227" fill="hold"/>
                                        <p:tgtEl>
                                          <p:spTgt spid="19"/>
                                        </p:tgtEl>
                                        <p:attrNameLst>
                                          <p:attrName>ppt_h</p:attrName>
                                        </p:attrNameLst>
                                      </p:cBhvr>
                                      <p:tavLst>
                                        <p:tav tm="0">
                                          <p:val>
                                            <p:fltVal val="0"/>
                                          </p:val>
                                        </p:tav>
                                        <p:tav tm="100000">
                                          <p:val>
                                            <p:strVal val="#ppt_h"/>
                                          </p:val>
                                        </p:tav>
                                      </p:tavLst>
                                    </p:anim>
                                    <p:anim calcmode="lin" valueType="num">
                                      <p:cBhvr>
                                        <p:cTn id="71" dur="227" fill="hold"/>
                                        <p:tgtEl>
                                          <p:spTgt spid="19"/>
                                        </p:tgtEl>
                                        <p:attrNameLst>
                                          <p:attrName>ppt_x</p:attrName>
                                        </p:attrNameLst>
                                      </p:cBhvr>
                                      <p:tavLst>
                                        <p:tav tm="0">
                                          <p:val>
                                            <p:fltVal val="0.5"/>
                                          </p:val>
                                        </p:tav>
                                        <p:tav tm="100000">
                                          <p:val>
                                            <p:strVal val="#ppt_x"/>
                                          </p:val>
                                        </p:tav>
                                      </p:tavLst>
                                    </p:anim>
                                    <p:anim calcmode="lin" valueType="num">
                                      <p:cBhvr>
                                        <p:cTn id="72" dur="227" fill="hold"/>
                                        <p:tgtEl>
                                          <p:spTgt spid="19"/>
                                        </p:tgtEl>
                                        <p:attrNameLst>
                                          <p:attrName>ppt_y</p:attrName>
                                        </p:attrNameLst>
                                      </p:cBhvr>
                                      <p:tavLst>
                                        <p:tav tm="0">
                                          <p:val>
                                            <p:fltVal val="0.5"/>
                                          </p:val>
                                        </p:tav>
                                        <p:tav tm="100000">
                                          <p:val>
                                            <p:strVal val="#ppt_y"/>
                                          </p:val>
                                        </p:tav>
                                      </p:tavLst>
                                    </p:anim>
                                  </p:childTnLst>
                                </p:cTn>
                              </p:par>
                              <p:par>
                                <p:cTn id="73" presetID="23" presetClass="entr" presetSubtype="528" fill="hold" grpId="0" nodeType="withEffect">
                                  <p:stCondLst>
                                    <p:cond delay="46"/>
                                  </p:stCondLst>
                                  <p:childTnLst>
                                    <p:set>
                                      <p:cBhvr>
                                        <p:cTn id="74" dur="1" fill="hold">
                                          <p:stCondLst>
                                            <p:cond delay="0"/>
                                          </p:stCondLst>
                                        </p:cTn>
                                        <p:tgtEl>
                                          <p:spTgt spid="18"/>
                                        </p:tgtEl>
                                        <p:attrNameLst>
                                          <p:attrName>style.visibility</p:attrName>
                                        </p:attrNameLst>
                                      </p:cBhvr>
                                      <p:to>
                                        <p:strVal val="visible"/>
                                      </p:to>
                                    </p:set>
                                    <p:anim calcmode="lin" valueType="num">
                                      <p:cBhvr>
                                        <p:cTn id="75" dur="500" fill="hold"/>
                                        <p:tgtEl>
                                          <p:spTgt spid="18"/>
                                        </p:tgtEl>
                                        <p:attrNameLst>
                                          <p:attrName>ppt_w</p:attrName>
                                        </p:attrNameLst>
                                      </p:cBhvr>
                                      <p:tavLst>
                                        <p:tav tm="0">
                                          <p:val>
                                            <p:fltVal val="0"/>
                                          </p:val>
                                        </p:tav>
                                        <p:tav tm="100000">
                                          <p:val>
                                            <p:strVal val="#ppt_w"/>
                                          </p:val>
                                        </p:tav>
                                      </p:tavLst>
                                    </p:anim>
                                    <p:anim calcmode="lin" valueType="num">
                                      <p:cBhvr>
                                        <p:cTn id="76" dur="500" fill="hold"/>
                                        <p:tgtEl>
                                          <p:spTgt spid="18"/>
                                        </p:tgtEl>
                                        <p:attrNameLst>
                                          <p:attrName>ppt_h</p:attrName>
                                        </p:attrNameLst>
                                      </p:cBhvr>
                                      <p:tavLst>
                                        <p:tav tm="0">
                                          <p:val>
                                            <p:fltVal val="0"/>
                                          </p:val>
                                        </p:tav>
                                        <p:tav tm="100000">
                                          <p:val>
                                            <p:strVal val="#ppt_h"/>
                                          </p:val>
                                        </p:tav>
                                      </p:tavLst>
                                    </p:anim>
                                    <p:anim calcmode="lin" valueType="num">
                                      <p:cBhvr>
                                        <p:cTn id="77" dur="500" fill="hold"/>
                                        <p:tgtEl>
                                          <p:spTgt spid="18"/>
                                        </p:tgtEl>
                                        <p:attrNameLst>
                                          <p:attrName>ppt_x</p:attrName>
                                        </p:attrNameLst>
                                      </p:cBhvr>
                                      <p:tavLst>
                                        <p:tav tm="0">
                                          <p:val>
                                            <p:fltVal val="0.5"/>
                                          </p:val>
                                        </p:tav>
                                        <p:tav tm="100000">
                                          <p:val>
                                            <p:strVal val="#ppt_x"/>
                                          </p:val>
                                        </p:tav>
                                      </p:tavLst>
                                    </p:anim>
                                    <p:anim calcmode="lin" valueType="num">
                                      <p:cBhvr>
                                        <p:cTn id="78" dur="500" fill="hold"/>
                                        <p:tgtEl>
                                          <p:spTgt spid="18"/>
                                        </p:tgtEl>
                                        <p:attrNameLst>
                                          <p:attrName>ppt_y</p:attrName>
                                        </p:attrNameLst>
                                      </p:cBhvr>
                                      <p:tavLst>
                                        <p:tav tm="0">
                                          <p:val>
                                            <p:fltVal val="0.5"/>
                                          </p:val>
                                        </p:tav>
                                        <p:tav tm="100000">
                                          <p:val>
                                            <p:strVal val="#ppt_y"/>
                                          </p:val>
                                        </p:tav>
                                      </p:tavLst>
                                    </p:anim>
                                  </p:childTnLst>
                                </p:cTn>
                              </p:par>
                              <p:par>
                                <p:cTn id="79" presetID="23" presetClass="entr" presetSubtype="528" fill="hold" grpId="0" nodeType="withEffect">
                                  <p:stCondLst>
                                    <p:cond delay="296"/>
                                  </p:stCondLst>
                                  <p:childTnLst>
                                    <p:set>
                                      <p:cBhvr>
                                        <p:cTn id="80" dur="1" fill="hold">
                                          <p:stCondLst>
                                            <p:cond delay="0"/>
                                          </p:stCondLst>
                                        </p:cTn>
                                        <p:tgtEl>
                                          <p:spTgt spid="20"/>
                                        </p:tgtEl>
                                        <p:attrNameLst>
                                          <p:attrName>style.visibility</p:attrName>
                                        </p:attrNameLst>
                                      </p:cBhvr>
                                      <p:to>
                                        <p:strVal val="visible"/>
                                      </p:to>
                                    </p:set>
                                    <p:anim calcmode="lin" valueType="num">
                                      <p:cBhvr>
                                        <p:cTn id="81" dur="695" fill="hold"/>
                                        <p:tgtEl>
                                          <p:spTgt spid="20"/>
                                        </p:tgtEl>
                                        <p:attrNameLst>
                                          <p:attrName>ppt_w</p:attrName>
                                        </p:attrNameLst>
                                      </p:cBhvr>
                                      <p:tavLst>
                                        <p:tav tm="0">
                                          <p:val>
                                            <p:fltVal val="0"/>
                                          </p:val>
                                        </p:tav>
                                        <p:tav tm="100000">
                                          <p:val>
                                            <p:strVal val="#ppt_w"/>
                                          </p:val>
                                        </p:tav>
                                      </p:tavLst>
                                    </p:anim>
                                    <p:anim calcmode="lin" valueType="num">
                                      <p:cBhvr>
                                        <p:cTn id="82" dur="695" fill="hold"/>
                                        <p:tgtEl>
                                          <p:spTgt spid="20"/>
                                        </p:tgtEl>
                                        <p:attrNameLst>
                                          <p:attrName>ppt_h</p:attrName>
                                        </p:attrNameLst>
                                      </p:cBhvr>
                                      <p:tavLst>
                                        <p:tav tm="0">
                                          <p:val>
                                            <p:fltVal val="0"/>
                                          </p:val>
                                        </p:tav>
                                        <p:tav tm="100000">
                                          <p:val>
                                            <p:strVal val="#ppt_h"/>
                                          </p:val>
                                        </p:tav>
                                      </p:tavLst>
                                    </p:anim>
                                    <p:anim calcmode="lin" valueType="num">
                                      <p:cBhvr>
                                        <p:cTn id="83" dur="695" fill="hold"/>
                                        <p:tgtEl>
                                          <p:spTgt spid="20"/>
                                        </p:tgtEl>
                                        <p:attrNameLst>
                                          <p:attrName>ppt_x</p:attrName>
                                        </p:attrNameLst>
                                      </p:cBhvr>
                                      <p:tavLst>
                                        <p:tav tm="0">
                                          <p:val>
                                            <p:fltVal val="0.5"/>
                                          </p:val>
                                        </p:tav>
                                        <p:tav tm="100000">
                                          <p:val>
                                            <p:strVal val="#ppt_x"/>
                                          </p:val>
                                        </p:tav>
                                      </p:tavLst>
                                    </p:anim>
                                    <p:anim calcmode="lin" valueType="num">
                                      <p:cBhvr>
                                        <p:cTn id="84" dur="695" fill="hold"/>
                                        <p:tgtEl>
                                          <p:spTgt spid="20"/>
                                        </p:tgtEl>
                                        <p:attrNameLst>
                                          <p:attrName>ppt_y</p:attrName>
                                        </p:attrNameLst>
                                      </p:cBhvr>
                                      <p:tavLst>
                                        <p:tav tm="0">
                                          <p:val>
                                            <p:fltVal val="0.5"/>
                                          </p:val>
                                        </p:tav>
                                        <p:tav tm="100000">
                                          <p:val>
                                            <p:strVal val="#ppt_y"/>
                                          </p:val>
                                        </p:tav>
                                      </p:tavLst>
                                    </p:anim>
                                  </p:childTnLst>
                                </p:cTn>
                              </p:par>
                              <p:par>
                                <p:cTn id="85" presetID="23" presetClass="entr" presetSubtype="528" fill="hold" grpId="0" nodeType="withEffect">
                                  <p:stCondLst>
                                    <p:cond delay="382"/>
                                  </p:stCondLst>
                                  <p:childTnLst>
                                    <p:set>
                                      <p:cBhvr>
                                        <p:cTn id="86" dur="1" fill="hold">
                                          <p:stCondLst>
                                            <p:cond delay="0"/>
                                          </p:stCondLst>
                                        </p:cTn>
                                        <p:tgtEl>
                                          <p:spTgt spid="21"/>
                                        </p:tgtEl>
                                        <p:attrNameLst>
                                          <p:attrName>style.visibility</p:attrName>
                                        </p:attrNameLst>
                                      </p:cBhvr>
                                      <p:to>
                                        <p:strVal val="visible"/>
                                      </p:to>
                                    </p:set>
                                    <p:anim calcmode="lin" valueType="num">
                                      <p:cBhvr>
                                        <p:cTn id="87" dur="500" fill="hold"/>
                                        <p:tgtEl>
                                          <p:spTgt spid="21"/>
                                        </p:tgtEl>
                                        <p:attrNameLst>
                                          <p:attrName>ppt_w</p:attrName>
                                        </p:attrNameLst>
                                      </p:cBhvr>
                                      <p:tavLst>
                                        <p:tav tm="0">
                                          <p:val>
                                            <p:fltVal val="0"/>
                                          </p:val>
                                        </p:tav>
                                        <p:tav tm="100000">
                                          <p:val>
                                            <p:strVal val="#ppt_w"/>
                                          </p:val>
                                        </p:tav>
                                      </p:tavLst>
                                    </p:anim>
                                    <p:anim calcmode="lin" valueType="num">
                                      <p:cBhvr>
                                        <p:cTn id="88" dur="500" fill="hold"/>
                                        <p:tgtEl>
                                          <p:spTgt spid="21"/>
                                        </p:tgtEl>
                                        <p:attrNameLst>
                                          <p:attrName>ppt_h</p:attrName>
                                        </p:attrNameLst>
                                      </p:cBhvr>
                                      <p:tavLst>
                                        <p:tav tm="0">
                                          <p:val>
                                            <p:fltVal val="0"/>
                                          </p:val>
                                        </p:tav>
                                        <p:tav tm="100000">
                                          <p:val>
                                            <p:strVal val="#ppt_h"/>
                                          </p:val>
                                        </p:tav>
                                      </p:tavLst>
                                    </p:anim>
                                    <p:anim calcmode="lin" valueType="num">
                                      <p:cBhvr>
                                        <p:cTn id="89" dur="500" fill="hold"/>
                                        <p:tgtEl>
                                          <p:spTgt spid="21"/>
                                        </p:tgtEl>
                                        <p:attrNameLst>
                                          <p:attrName>ppt_x</p:attrName>
                                        </p:attrNameLst>
                                      </p:cBhvr>
                                      <p:tavLst>
                                        <p:tav tm="0">
                                          <p:val>
                                            <p:fltVal val="0.5"/>
                                          </p:val>
                                        </p:tav>
                                        <p:tav tm="100000">
                                          <p:val>
                                            <p:strVal val="#ppt_x"/>
                                          </p:val>
                                        </p:tav>
                                      </p:tavLst>
                                    </p:anim>
                                    <p:anim calcmode="lin" valueType="num">
                                      <p:cBhvr>
                                        <p:cTn id="90" dur="500" fill="hold"/>
                                        <p:tgtEl>
                                          <p:spTgt spid="21"/>
                                        </p:tgtEl>
                                        <p:attrNameLst>
                                          <p:attrName>ppt_y</p:attrName>
                                        </p:attrNameLst>
                                      </p:cBhvr>
                                      <p:tavLst>
                                        <p:tav tm="0">
                                          <p:val>
                                            <p:fltVal val="0.5"/>
                                          </p:val>
                                        </p:tav>
                                        <p:tav tm="100000">
                                          <p:val>
                                            <p:strVal val="#ppt_y"/>
                                          </p:val>
                                        </p:tav>
                                      </p:tavLst>
                                    </p:anim>
                                  </p:childTnLst>
                                </p:cTn>
                              </p:par>
                              <p:par>
                                <p:cTn id="91" presetID="23" presetClass="entr" presetSubtype="528" fill="hold" grpId="0" nodeType="withEffect">
                                  <p:stCondLst>
                                    <p:cond delay="301"/>
                                  </p:stCondLst>
                                  <p:childTnLst>
                                    <p:set>
                                      <p:cBhvr>
                                        <p:cTn id="92" dur="1" fill="hold">
                                          <p:stCondLst>
                                            <p:cond delay="0"/>
                                          </p:stCondLst>
                                        </p:cTn>
                                        <p:tgtEl>
                                          <p:spTgt spid="22"/>
                                        </p:tgtEl>
                                        <p:attrNameLst>
                                          <p:attrName>style.visibility</p:attrName>
                                        </p:attrNameLst>
                                      </p:cBhvr>
                                      <p:to>
                                        <p:strVal val="visible"/>
                                      </p:to>
                                    </p:set>
                                    <p:anim calcmode="lin" valueType="num">
                                      <p:cBhvr>
                                        <p:cTn id="93" dur="244" fill="hold"/>
                                        <p:tgtEl>
                                          <p:spTgt spid="22"/>
                                        </p:tgtEl>
                                        <p:attrNameLst>
                                          <p:attrName>ppt_w</p:attrName>
                                        </p:attrNameLst>
                                      </p:cBhvr>
                                      <p:tavLst>
                                        <p:tav tm="0">
                                          <p:val>
                                            <p:fltVal val="0"/>
                                          </p:val>
                                        </p:tav>
                                        <p:tav tm="100000">
                                          <p:val>
                                            <p:strVal val="#ppt_w"/>
                                          </p:val>
                                        </p:tav>
                                      </p:tavLst>
                                    </p:anim>
                                    <p:anim calcmode="lin" valueType="num">
                                      <p:cBhvr>
                                        <p:cTn id="94" dur="244" fill="hold"/>
                                        <p:tgtEl>
                                          <p:spTgt spid="22"/>
                                        </p:tgtEl>
                                        <p:attrNameLst>
                                          <p:attrName>ppt_h</p:attrName>
                                        </p:attrNameLst>
                                      </p:cBhvr>
                                      <p:tavLst>
                                        <p:tav tm="0">
                                          <p:val>
                                            <p:fltVal val="0"/>
                                          </p:val>
                                        </p:tav>
                                        <p:tav tm="100000">
                                          <p:val>
                                            <p:strVal val="#ppt_h"/>
                                          </p:val>
                                        </p:tav>
                                      </p:tavLst>
                                    </p:anim>
                                    <p:anim calcmode="lin" valueType="num">
                                      <p:cBhvr>
                                        <p:cTn id="95" dur="244" fill="hold"/>
                                        <p:tgtEl>
                                          <p:spTgt spid="22"/>
                                        </p:tgtEl>
                                        <p:attrNameLst>
                                          <p:attrName>ppt_x</p:attrName>
                                        </p:attrNameLst>
                                      </p:cBhvr>
                                      <p:tavLst>
                                        <p:tav tm="0">
                                          <p:val>
                                            <p:fltVal val="0.5"/>
                                          </p:val>
                                        </p:tav>
                                        <p:tav tm="100000">
                                          <p:val>
                                            <p:strVal val="#ppt_x"/>
                                          </p:val>
                                        </p:tav>
                                      </p:tavLst>
                                    </p:anim>
                                    <p:anim calcmode="lin" valueType="num">
                                      <p:cBhvr>
                                        <p:cTn id="96" dur="244" fill="hold"/>
                                        <p:tgtEl>
                                          <p:spTgt spid="22"/>
                                        </p:tgtEl>
                                        <p:attrNameLst>
                                          <p:attrName>ppt_y</p:attrName>
                                        </p:attrNameLst>
                                      </p:cBhvr>
                                      <p:tavLst>
                                        <p:tav tm="0">
                                          <p:val>
                                            <p:fltVal val="0.5"/>
                                          </p:val>
                                        </p:tav>
                                        <p:tav tm="100000">
                                          <p:val>
                                            <p:strVal val="#ppt_y"/>
                                          </p:val>
                                        </p:tav>
                                      </p:tavLst>
                                    </p:anim>
                                  </p:childTnLst>
                                </p:cTn>
                              </p:par>
                              <p:par>
                                <p:cTn id="97" presetID="23" presetClass="entr" presetSubtype="528" fill="hold" grpId="0" nodeType="withEffect">
                                  <p:stCondLst>
                                    <p:cond delay="500"/>
                                  </p:stCondLst>
                                  <p:childTnLst>
                                    <p:set>
                                      <p:cBhvr>
                                        <p:cTn id="98" dur="1" fill="hold">
                                          <p:stCondLst>
                                            <p:cond delay="0"/>
                                          </p:stCondLst>
                                        </p:cTn>
                                        <p:tgtEl>
                                          <p:spTgt spid="23"/>
                                        </p:tgtEl>
                                        <p:attrNameLst>
                                          <p:attrName>style.visibility</p:attrName>
                                        </p:attrNameLst>
                                      </p:cBhvr>
                                      <p:to>
                                        <p:strVal val="visible"/>
                                      </p:to>
                                    </p:set>
                                    <p:anim calcmode="lin" valueType="num">
                                      <p:cBhvr>
                                        <p:cTn id="99" dur="534" fill="hold"/>
                                        <p:tgtEl>
                                          <p:spTgt spid="23"/>
                                        </p:tgtEl>
                                        <p:attrNameLst>
                                          <p:attrName>ppt_w</p:attrName>
                                        </p:attrNameLst>
                                      </p:cBhvr>
                                      <p:tavLst>
                                        <p:tav tm="0">
                                          <p:val>
                                            <p:fltVal val="0"/>
                                          </p:val>
                                        </p:tav>
                                        <p:tav tm="100000">
                                          <p:val>
                                            <p:strVal val="#ppt_w"/>
                                          </p:val>
                                        </p:tav>
                                      </p:tavLst>
                                    </p:anim>
                                    <p:anim calcmode="lin" valueType="num">
                                      <p:cBhvr>
                                        <p:cTn id="100" dur="534" fill="hold"/>
                                        <p:tgtEl>
                                          <p:spTgt spid="23"/>
                                        </p:tgtEl>
                                        <p:attrNameLst>
                                          <p:attrName>ppt_h</p:attrName>
                                        </p:attrNameLst>
                                      </p:cBhvr>
                                      <p:tavLst>
                                        <p:tav tm="0">
                                          <p:val>
                                            <p:fltVal val="0"/>
                                          </p:val>
                                        </p:tav>
                                        <p:tav tm="100000">
                                          <p:val>
                                            <p:strVal val="#ppt_h"/>
                                          </p:val>
                                        </p:tav>
                                      </p:tavLst>
                                    </p:anim>
                                    <p:anim calcmode="lin" valueType="num">
                                      <p:cBhvr>
                                        <p:cTn id="101" dur="534" fill="hold"/>
                                        <p:tgtEl>
                                          <p:spTgt spid="23"/>
                                        </p:tgtEl>
                                        <p:attrNameLst>
                                          <p:attrName>ppt_x</p:attrName>
                                        </p:attrNameLst>
                                      </p:cBhvr>
                                      <p:tavLst>
                                        <p:tav tm="0">
                                          <p:val>
                                            <p:fltVal val="0.5"/>
                                          </p:val>
                                        </p:tav>
                                        <p:tav tm="100000">
                                          <p:val>
                                            <p:strVal val="#ppt_x"/>
                                          </p:val>
                                        </p:tav>
                                      </p:tavLst>
                                    </p:anim>
                                    <p:anim calcmode="lin" valueType="num">
                                      <p:cBhvr>
                                        <p:cTn id="102" dur="534" fill="hold"/>
                                        <p:tgtEl>
                                          <p:spTgt spid="23"/>
                                        </p:tgtEl>
                                        <p:attrNameLst>
                                          <p:attrName>ppt_y</p:attrName>
                                        </p:attrNameLst>
                                      </p:cBhvr>
                                      <p:tavLst>
                                        <p:tav tm="0">
                                          <p:val>
                                            <p:fltVal val="0.5"/>
                                          </p:val>
                                        </p:tav>
                                        <p:tav tm="100000">
                                          <p:val>
                                            <p:strVal val="#ppt_y"/>
                                          </p:val>
                                        </p:tav>
                                      </p:tavLst>
                                    </p:anim>
                                  </p:childTnLst>
                                </p:cTn>
                              </p:par>
                              <p:par>
                                <p:cTn id="103" presetID="23" presetClass="entr" presetSubtype="528" fill="hold" grpId="0" nodeType="withEffect">
                                  <p:stCondLst>
                                    <p:cond delay="500"/>
                                  </p:stCondLst>
                                  <p:childTnLst>
                                    <p:set>
                                      <p:cBhvr>
                                        <p:cTn id="104" dur="1" fill="hold">
                                          <p:stCondLst>
                                            <p:cond delay="0"/>
                                          </p:stCondLst>
                                        </p:cTn>
                                        <p:tgtEl>
                                          <p:spTgt spid="24"/>
                                        </p:tgtEl>
                                        <p:attrNameLst>
                                          <p:attrName>style.visibility</p:attrName>
                                        </p:attrNameLst>
                                      </p:cBhvr>
                                      <p:to>
                                        <p:strVal val="visible"/>
                                      </p:to>
                                    </p:set>
                                    <p:anim calcmode="lin" valueType="num">
                                      <p:cBhvr>
                                        <p:cTn id="105" dur="106" fill="hold"/>
                                        <p:tgtEl>
                                          <p:spTgt spid="24"/>
                                        </p:tgtEl>
                                        <p:attrNameLst>
                                          <p:attrName>ppt_w</p:attrName>
                                        </p:attrNameLst>
                                      </p:cBhvr>
                                      <p:tavLst>
                                        <p:tav tm="0">
                                          <p:val>
                                            <p:fltVal val="0"/>
                                          </p:val>
                                        </p:tav>
                                        <p:tav tm="100000">
                                          <p:val>
                                            <p:strVal val="#ppt_w"/>
                                          </p:val>
                                        </p:tav>
                                      </p:tavLst>
                                    </p:anim>
                                    <p:anim calcmode="lin" valueType="num">
                                      <p:cBhvr>
                                        <p:cTn id="106" dur="106" fill="hold"/>
                                        <p:tgtEl>
                                          <p:spTgt spid="24"/>
                                        </p:tgtEl>
                                        <p:attrNameLst>
                                          <p:attrName>ppt_h</p:attrName>
                                        </p:attrNameLst>
                                      </p:cBhvr>
                                      <p:tavLst>
                                        <p:tav tm="0">
                                          <p:val>
                                            <p:fltVal val="0"/>
                                          </p:val>
                                        </p:tav>
                                        <p:tav tm="100000">
                                          <p:val>
                                            <p:strVal val="#ppt_h"/>
                                          </p:val>
                                        </p:tav>
                                      </p:tavLst>
                                    </p:anim>
                                    <p:anim calcmode="lin" valueType="num">
                                      <p:cBhvr>
                                        <p:cTn id="107" dur="106" fill="hold"/>
                                        <p:tgtEl>
                                          <p:spTgt spid="24"/>
                                        </p:tgtEl>
                                        <p:attrNameLst>
                                          <p:attrName>ppt_x</p:attrName>
                                        </p:attrNameLst>
                                      </p:cBhvr>
                                      <p:tavLst>
                                        <p:tav tm="0">
                                          <p:val>
                                            <p:fltVal val="0.5"/>
                                          </p:val>
                                        </p:tav>
                                        <p:tav tm="100000">
                                          <p:val>
                                            <p:strVal val="#ppt_x"/>
                                          </p:val>
                                        </p:tav>
                                      </p:tavLst>
                                    </p:anim>
                                    <p:anim calcmode="lin" valueType="num">
                                      <p:cBhvr>
                                        <p:cTn id="108" dur="106" fill="hold"/>
                                        <p:tgtEl>
                                          <p:spTgt spid="24"/>
                                        </p:tgtEl>
                                        <p:attrNameLst>
                                          <p:attrName>ppt_y</p:attrName>
                                        </p:attrNameLst>
                                      </p:cBhvr>
                                      <p:tavLst>
                                        <p:tav tm="0">
                                          <p:val>
                                            <p:fltVal val="0.5"/>
                                          </p:val>
                                        </p:tav>
                                        <p:tav tm="100000">
                                          <p:val>
                                            <p:strVal val="#ppt_y"/>
                                          </p:val>
                                        </p:tav>
                                      </p:tavLst>
                                    </p:anim>
                                  </p:childTnLst>
                                </p:cTn>
                              </p:par>
                              <p:par>
                                <p:cTn id="109" presetID="23" presetClass="entr" presetSubtype="528" fill="hold" grpId="0" nodeType="withEffect">
                                  <p:stCondLst>
                                    <p:cond delay="401"/>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500" fill="hold"/>
                                        <p:tgtEl>
                                          <p:spTgt spid="25"/>
                                        </p:tgtEl>
                                        <p:attrNameLst>
                                          <p:attrName>ppt_w</p:attrName>
                                        </p:attrNameLst>
                                      </p:cBhvr>
                                      <p:tavLst>
                                        <p:tav tm="0">
                                          <p:val>
                                            <p:fltVal val="0"/>
                                          </p:val>
                                        </p:tav>
                                        <p:tav tm="100000">
                                          <p:val>
                                            <p:strVal val="#ppt_w"/>
                                          </p:val>
                                        </p:tav>
                                      </p:tavLst>
                                    </p:anim>
                                    <p:anim calcmode="lin" valueType="num">
                                      <p:cBhvr>
                                        <p:cTn id="112" dur="500" fill="hold"/>
                                        <p:tgtEl>
                                          <p:spTgt spid="25"/>
                                        </p:tgtEl>
                                        <p:attrNameLst>
                                          <p:attrName>ppt_h</p:attrName>
                                        </p:attrNameLst>
                                      </p:cBhvr>
                                      <p:tavLst>
                                        <p:tav tm="0">
                                          <p:val>
                                            <p:fltVal val="0"/>
                                          </p:val>
                                        </p:tav>
                                        <p:tav tm="100000">
                                          <p:val>
                                            <p:strVal val="#ppt_h"/>
                                          </p:val>
                                        </p:tav>
                                      </p:tavLst>
                                    </p:anim>
                                    <p:anim calcmode="lin" valueType="num">
                                      <p:cBhvr>
                                        <p:cTn id="113" dur="500" fill="hold"/>
                                        <p:tgtEl>
                                          <p:spTgt spid="25"/>
                                        </p:tgtEl>
                                        <p:attrNameLst>
                                          <p:attrName>ppt_x</p:attrName>
                                        </p:attrNameLst>
                                      </p:cBhvr>
                                      <p:tavLst>
                                        <p:tav tm="0">
                                          <p:val>
                                            <p:fltVal val="0.5"/>
                                          </p:val>
                                        </p:tav>
                                        <p:tav tm="100000">
                                          <p:val>
                                            <p:strVal val="#ppt_x"/>
                                          </p:val>
                                        </p:tav>
                                      </p:tavLst>
                                    </p:anim>
                                    <p:anim calcmode="lin" valueType="num">
                                      <p:cBhvr>
                                        <p:cTn id="114" dur="500" fill="hold"/>
                                        <p:tgtEl>
                                          <p:spTgt spid="25"/>
                                        </p:tgtEl>
                                        <p:attrNameLst>
                                          <p:attrName>ppt_y</p:attrName>
                                        </p:attrNameLst>
                                      </p:cBhvr>
                                      <p:tavLst>
                                        <p:tav tm="0">
                                          <p:val>
                                            <p:fltVal val="0.5"/>
                                          </p:val>
                                        </p:tav>
                                        <p:tav tm="100000">
                                          <p:val>
                                            <p:strVal val="#ppt_y"/>
                                          </p:val>
                                        </p:tav>
                                      </p:tavLst>
                                    </p:anim>
                                  </p:childTnLst>
                                </p:cTn>
                              </p:par>
                            </p:childTnLst>
                          </p:cTn>
                        </p:par>
                        <p:par>
                          <p:cTn id="115" fill="hold">
                            <p:stCondLst>
                              <p:cond delay="4534"/>
                            </p:stCondLst>
                            <p:childTnLst>
                              <p:par>
                                <p:cTn id="116" presetID="26" presetClass="emph" presetSubtype="0" repeatCount="3000" fill="hold" grpId="1" nodeType="afterEffect">
                                  <p:stCondLst>
                                    <p:cond delay="0"/>
                                  </p:stCondLst>
                                  <p:childTnLst>
                                    <p:animEffect transition="out" filter="fade">
                                      <p:cBhvr>
                                        <p:cTn id="117" dur="500" tmFilter="0, 0; .2, .5; .8, .5; 1, 0"/>
                                        <p:tgtEl>
                                          <p:spTgt spid="14"/>
                                        </p:tgtEl>
                                      </p:cBhvr>
                                    </p:animEffect>
                                    <p:animScale>
                                      <p:cBhvr>
                                        <p:cTn id="118" dur="250" autoRev="1" fill="hold"/>
                                        <p:tgtEl>
                                          <p:spTgt spid="14"/>
                                        </p:tgtEl>
                                      </p:cBhvr>
                                      <p:by x="105000" y="105000"/>
                                    </p:animScale>
                                  </p:childTnLst>
                                </p:cTn>
                              </p:par>
                              <p:par>
                                <p:cTn id="119" presetID="26" presetClass="emph" presetSubtype="0" repeatCount="3000" fill="hold" grpId="1" nodeType="withEffect">
                                  <p:stCondLst>
                                    <p:cond delay="300"/>
                                  </p:stCondLst>
                                  <p:childTnLst>
                                    <p:animEffect transition="out" filter="fade">
                                      <p:cBhvr>
                                        <p:cTn id="120" dur="350" tmFilter="0, 0; .2, .5; .8, .5; 1, 0"/>
                                        <p:tgtEl>
                                          <p:spTgt spid="15"/>
                                        </p:tgtEl>
                                      </p:cBhvr>
                                    </p:animEffect>
                                    <p:animScale>
                                      <p:cBhvr>
                                        <p:cTn id="121" dur="175" autoRev="1" fill="hold"/>
                                        <p:tgtEl>
                                          <p:spTgt spid="15"/>
                                        </p:tgtEl>
                                      </p:cBhvr>
                                      <p:by x="105000" y="105000"/>
                                    </p:animScale>
                                  </p:childTnLst>
                                </p:cTn>
                              </p:par>
                              <p:par>
                                <p:cTn id="122" presetID="26" presetClass="emph" presetSubtype="0" repeatCount="4000" fill="hold" grpId="1" nodeType="withEffect">
                                  <p:stCondLst>
                                    <p:cond delay="500"/>
                                  </p:stCondLst>
                                  <p:childTnLst>
                                    <p:animEffect transition="out" filter="fade">
                                      <p:cBhvr>
                                        <p:cTn id="123" dur="250" tmFilter="0, 0; .2, .5; .8, .5; 1, 0"/>
                                        <p:tgtEl>
                                          <p:spTgt spid="20"/>
                                        </p:tgtEl>
                                      </p:cBhvr>
                                    </p:animEffect>
                                    <p:animScale>
                                      <p:cBhvr>
                                        <p:cTn id="124" dur="125" autoRev="1" fill="hold"/>
                                        <p:tgtEl>
                                          <p:spTgt spid="20"/>
                                        </p:tgtEl>
                                      </p:cBhvr>
                                      <p:by x="105000" y="105000"/>
                                    </p:animScale>
                                  </p:childTnLst>
                                </p:cTn>
                              </p:par>
                              <p:par>
                                <p:cTn id="125" presetID="26" presetClass="emph" presetSubtype="0" repeatCount="3000" fill="hold" grpId="1" nodeType="withEffect">
                                  <p:stCondLst>
                                    <p:cond delay="150"/>
                                  </p:stCondLst>
                                  <p:childTnLst>
                                    <p:animEffect transition="out" filter="fade">
                                      <p:cBhvr>
                                        <p:cTn id="126" dur="400" tmFilter="0, 0; .2, .5; .8, .5; 1, 0"/>
                                        <p:tgtEl>
                                          <p:spTgt spid="13"/>
                                        </p:tgtEl>
                                      </p:cBhvr>
                                    </p:animEffect>
                                    <p:animScale>
                                      <p:cBhvr>
                                        <p:cTn id="127" dur="20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3" grpId="1" animBg="1"/>
      <p:bldP spid="14" grpId="0" animBg="1"/>
      <p:bldP spid="14" grpId="1" animBg="1"/>
      <p:bldP spid="15" grpId="0" animBg="1"/>
      <p:bldP spid="15" grpId="1" animBg="1"/>
      <p:bldP spid="16" grpId="0" animBg="1"/>
      <p:bldP spid="17" grpId="0" animBg="1"/>
      <p:bldP spid="18" grpId="0" animBg="1"/>
      <p:bldP spid="19" grpId="0" animBg="1"/>
      <p:bldP spid="20" grpId="0" animBg="1"/>
      <p:bldP spid="20" grpId="1" animBg="1"/>
      <p:bldP spid="21" grpId="0" animBg="1"/>
      <p:bldP spid="22" grpId="0" animBg="1"/>
      <p:bldP spid="23" grpId="0" animBg="1"/>
      <p:bldP spid="24" grpId="0" animBg="1"/>
      <p:bldP spid="25"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1560" y="1411338"/>
            <a:ext cx="3587596" cy="3428147"/>
            <a:chOff x="611560" y="1366732"/>
            <a:chExt cx="3587596" cy="3428146"/>
          </a:xfrm>
        </p:grpSpPr>
        <p:pic>
          <p:nvPicPr>
            <p:cNvPr id="41" name="图片 4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1560" y="1366732"/>
              <a:ext cx="3587596" cy="3428146"/>
            </a:xfrm>
            <a:prstGeom prst="rect">
              <a:avLst/>
            </a:prstGeom>
          </p:spPr>
        </p:pic>
        <p:sp>
          <p:nvSpPr>
            <p:cNvPr id="37" name="MH_Picture_3"/>
            <p:cNvSpPr>
              <a:spLocks/>
            </p:cNvSpPr>
            <p:nvPr>
              <p:custDataLst>
                <p:tags r:id="rId14"/>
              </p:custDataLst>
            </p:nvPr>
          </p:nvSpPr>
          <p:spPr>
            <a:xfrm>
              <a:off x="746051" y="1496013"/>
              <a:ext cx="3204000" cy="1946273"/>
            </a:xfrm>
            <a:prstGeom prst="rect">
              <a:avLst/>
            </a:prstGeom>
            <a:blipFill dpi="0" rotWithShape="1">
              <a:blip r:embed="rId18"/>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6" name="组合 35"/>
          <p:cNvGrpSpPr/>
          <p:nvPr/>
        </p:nvGrpSpPr>
        <p:grpSpPr>
          <a:xfrm>
            <a:off x="4715600" y="1044050"/>
            <a:ext cx="936000" cy="936000"/>
            <a:chOff x="4427568" y="1080577"/>
            <a:chExt cx="936000" cy="936000"/>
          </a:xfrm>
        </p:grpSpPr>
        <p:sp>
          <p:nvSpPr>
            <p:cNvPr id="9" name="MH_Other_10"/>
            <p:cNvSpPr/>
            <p:nvPr>
              <p:custDataLst>
                <p:tags r:id="rId12"/>
              </p:custDataLst>
            </p:nvPr>
          </p:nvSpPr>
          <p:spPr>
            <a:xfrm>
              <a:off x="4427568" y="1080577"/>
              <a:ext cx="936000" cy="936000"/>
            </a:xfrm>
            <a:prstGeom prst="donut">
              <a:avLst>
                <a:gd name="adj" fmla="val 9894"/>
              </a:avLst>
            </a:prstGeom>
            <a:gradFill flip="none" rotWithShape="1">
              <a:gsLst>
                <a:gs pos="100000">
                  <a:schemeClr val="bg1"/>
                </a:gs>
                <a:gs pos="0">
                  <a:srgbClr val="E0E0E0"/>
                </a:gs>
              </a:gsLst>
              <a:lin ang="8100000" scaled="0"/>
              <a:tileRect/>
            </a:gradFill>
            <a:ln w="12700">
              <a:gradFill>
                <a:gsLst>
                  <a:gs pos="100000">
                    <a:schemeClr val="bg1">
                      <a:lumMod val="85000"/>
                    </a:schemeClr>
                  </a:gs>
                  <a:gs pos="0">
                    <a:schemeClr val="bg1"/>
                  </a:gs>
                </a:gsLst>
                <a:lin ang="8100000" scaled="0"/>
              </a:gradFill>
            </a:ln>
            <a:effectLst>
              <a:outerShdw blurRad="152400" dist="1270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prstClr val="white"/>
                </a:solidFill>
              </a:endParaRPr>
            </a:p>
          </p:txBody>
        </p:sp>
        <p:grpSp>
          <p:nvGrpSpPr>
            <p:cNvPr id="13" name="组合 12"/>
            <p:cNvGrpSpPr/>
            <p:nvPr/>
          </p:nvGrpSpPr>
          <p:grpSpPr>
            <a:xfrm>
              <a:off x="4600269" y="1273948"/>
              <a:ext cx="590599" cy="590599"/>
              <a:chOff x="1117184" y="1303577"/>
              <a:chExt cx="720000" cy="720000"/>
            </a:xfrm>
          </p:grpSpPr>
          <p:sp>
            <p:nvSpPr>
              <p:cNvPr id="17" name="MH_Title_1"/>
              <p:cNvSpPr/>
              <p:nvPr>
                <p:custDataLst>
                  <p:tags r:id="rId13"/>
                </p:custDataLst>
              </p:nvPr>
            </p:nvSpPr>
            <p:spPr>
              <a:xfrm>
                <a:off x="1117184" y="1303577"/>
                <a:ext cx="720000" cy="720000"/>
              </a:xfrm>
              <a:prstGeom prst="ellipse">
                <a:avLst/>
              </a:prstGeom>
              <a:solidFill>
                <a:srgbClr val="00B05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en-US" altLang="zh-CN" sz="2700" dirty="0">
                  <a:latin typeface="Impact" panose="020B0806030902050204" pitchFamily="34" charset="0"/>
                </a:endParaRPr>
              </a:p>
            </p:txBody>
          </p:sp>
          <p:sp>
            <p:nvSpPr>
              <p:cNvPr id="18" name="KSO_Shape"/>
              <p:cNvSpPr>
                <a:spLocks/>
              </p:cNvSpPr>
              <p:nvPr/>
            </p:nvSpPr>
            <p:spPr bwMode="auto">
              <a:xfrm>
                <a:off x="1246586" y="1470899"/>
                <a:ext cx="461198" cy="385869"/>
              </a:xfrm>
              <a:custGeom>
                <a:avLst/>
                <a:gdLst>
                  <a:gd name="T0" fmla="*/ 259606 w 2301875"/>
                  <a:gd name="T1" fmla="*/ 991831 h 1924050"/>
                  <a:gd name="T2" fmla="*/ 363395 w 2301875"/>
                  <a:gd name="T3" fmla="*/ 1088396 h 1924050"/>
                  <a:gd name="T4" fmla="*/ 373906 w 2301875"/>
                  <a:gd name="T5" fmla="*/ 1217851 h 1924050"/>
                  <a:gd name="T6" fmla="*/ 363658 w 2301875"/>
                  <a:gd name="T7" fmla="*/ 1442819 h 1924050"/>
                  <a:gd name="T8" fmla="*/ 588842 w 2301875"/>
                  <a:gd name="T9" fmla="*/ 1484918 h 1924050"/>
                  <a:gd name="T10" fmla="*/ 0 w 2301875"/>
                  <a:gd name="T11" fmla="*/ 1127338 h 1924050"/>
                  <a:gd name="T12" fmla="*/ 34684 w 2301875"/>
                  <a:gd name="T13" fmla="*/ 1006829 h 1924050"/>
                  <a:gd name="T14" fmla="*/ 1779087 w 2301875"/>
                  <a:gd name="T15" fmla="*/ 956047 h 1924050"/>
                  <a:gd name="T16" fmla="*/ 1870302 w 2301875"/>
                  <a:gd name="T17" fmla="*/ 1005757 h 1924050"/>
                  <a:gd name="T18" fmla="*/ 1905000 w 2301875"/>
                  <a:gd name="T19" fmla="*/ 1126216 h 1924050"/>
                  <a:gd name="T20" fmla="*/ 1316177 w 2301875"/>
                  <a:gd name="T21" fmla="*/ 1483912 h 1924050"/>
                  <a:gd name="T22" fmla="*/ 1541455 w 2301875"/>
                  <a:gd name="T23" fmla="*/ 1441567 h 1924050"/>
                  <a:gd name="T24" fmla="*/ 1531202 w 2301875"/>
                  <a:gd name="T25" fmla="*/ 1216429 h 1924050"/>
                  <a:gd name="T26" fmla="*/ 1541455 w 2301875"/>
                  <a:gd name="T27" fmla="*/ 1087027 h 1924050"/>
                  <a:gd name="T28" fmla="*/ 1645025 w 2301875"/>
                  <a:gd name="T29" fmla="*/ 990765 h 1924050"/>
                  <a:gd name="T30" fmla="*/ 952237 w 2301875"/>
                  <a:gd name="T31" fmla="*/ 799555 h 1924050"/>
                  <a:gd name="T32" fmla="*/ 1296630 w 2301875"/>
                  <a:gd name="T33" fmla="*/ 1376794 h 1924050"/>
                  <a:gd name="T34" fmla="*/ 1192524 w 2301875"/>
                  <a:gd name="T35" fmla="*/ 1453355 h 1924050"/>
                  <a:gd name="T36" fmla="*/ 952237 w 2301875"/>
                  <a:gd name="T37" fmla="*/ 1593850 h 1924050"/>
                  <a:gd name="T38" fmla="*/ 712476 w 2301875"/>
                  <a:gd name="T39" fmla="*/ 1453355 h 1924050"/>
                  <a:gd name="T40" fmla="*/ 608370 w 2301875"/>
                  <a:gd name="T41" fmla="*/ 1376794 h 1924050"/>
                  <a:gd name="T42" fmla="*/ 166316 w 2301875"/>
                  <a:gd name="T43" fmla="*/ 478681 h 1924050"/>
                  <a:gd name="T44" fmla="*/ 263684 w 2301875"/>
                  <a:gd name="T45" fmla="*/ 507331 h 1924050"/>
                  <a:gd name="T46" fmla="*/ 328157 w 2301875"/>
                  <a:gd name="T47" fmla="*/ 612732 h 1924050"/>
                  <a:gd name="T48" fmla="*/ 345262 w 2301875"/>
                  <a:gd name="T49" fmla="*/ 794094 h 1924050"/>
                  <a:gd name="T50" fmla="*/ 277368 w 2301875"/>
                  <a:gd name="T51" fmla="*/ 873209 h 1924050"/>
                  <a:gd name="T52" fmla="*/ 151316 w 2301875"/>
                  <a:gd name="T53" fmla="*/ 883986 h 1924050"/>
                  <a:gd name="T54" fmla="*/ 54473 w 2301875"/>
                  <a:gd name="T55" fmla="*/ 812493 h 1924050"/>
                  <a:gd name="T56" fmla="*/ 263 w 2301875"/>
                  <a:gd name="T57" fmla="*/ 680019 h 1924050"/>
                  <a:gd name="T58" fmla="*/ 36316 w 2301875"/>
                  <a:gd name="T59" fmla="*/ 545180 h 1924050"/>
                  <a:gd name="T60" fmla="*/ 119737 w 2301875"/>
                  <a:gd name="T61" fmla="*/ 485514 h 1924050"/>
                  <a:gd name="T62" fmla="*/ 1779115 w 2301875"/>
                  <a:gd name="T63" fmla="*/ 482627 h 1924050"/>
                  <a:gd name="T64" fmla="*/ 1863390 w 2301875"/>
                  <a:gd name="T65" fmla="*/ 536018 h 1924050"/>
                  <a:gd name="T66" fmla="*/ 1905000 w 2301875"/>
                  <a:gd name="T67" fmla="*/ 668575 h 1924050"/>
                  <a:gd name="T68" fmla="*/ 1856016 w 2301875"/>
                  <a:gd name="T69" fmla="*/ 804553 h 1924050"/>
                  <a:gd name="T70" fmla="*/ 1759890 w 2301875"/>
                  <a:gd name="T71" fmla="*/ 880564 h 1924050"/>
                  <a:gd name="T72" fmla="*/ 1635059 w 2301875"/>
                  <a:gd name="T73" fmla="*/ 875303 h 1924050"/>
                  <a:gd name="T74" fmla="*/ 1560529 w 2301875"/>
                  <a:gd name="T75" fmla="*/ 797188 h 1924050"/>
                  <a:gd name="T76" fmla="*/ 1573433 w 2301875"/>
                  <a:gd name="T77" fmla="*/ 623337 h 1924050"/>
                  <a:gd name="T78" fmla="*/ 1636375 w 2301875"/>
                  <a:gd name="T79" fmla="*/ 509454 h 1924050"/>
                  <a:gd name="T80" fmla="*/ 830317 w 2301875"/>
                  <a:gd name="T81" fmla="*/ 406353 h 1924050"/>
                  <a:gd name="T82" fmla="*/ 922020 w 2301875"/>
                  <a:gd name="T83" fmla="*/ 522867 h 1924050"/>
                  <a:gd name="T84" fmla="*/ 921232 w 2301875"/>
                  <a:gd name="T85" fmla="*/ 461848 h 1924050"/>
                  <a:gd name="T86" fmla="*/ 944091 w 2301875"/>
                  <a:gd name="T87" fmla="*/ 436599 h 1924050"/>
                  <a:gd name="T88" fmla="*/ 997694 w 2301875"/>
                  <a:gd name="T89" fmla="*/ 454747 h 1924050"/>
                  <a:gd name="T90" fmla="*/ 986658 w 2301875"/>
                  <a:gd name="T91" fmla="*/ 501037 h 1924050"/>
                  <a:gd name="T92" fmla="*/ 1055239 w 2301875"/>
                  <a:gd name="T93" fmla="*/ 469476 h 1924050"/>
                  <a:gd name="T94" fmla="*/ 1194763 w 2301875"/>
                  <a:gd name="T95" fmla="*/ 458430 h 1924050"/>
                  <a:gd name="T96" fmla="*/ 669247 w 2301875"/>
                  <a:gd name="T97" fmla="*/ 500774 h 1924050"/>
                  <a:gd name="T98" fmla="*/ 776189 w 2301875"/>
                  <a:gd name="T99" fmla="*/ 423712 h 1924050"/>
                  <a:gd name="T100" fmla="*/ 1013359 w 2301875"/>
                  <a:gd name="T101" fmla="*/ 13659 h 1924050"/>
                  <a:gd name="T102" fmla="*/ 1091793 w 2301875"/>
                  <a:gd name="T103" fmla="*/ 105070 h 1924050"/>
                  <a:gd name="T104" fmla="*/ 1109106 w 2301875"/>
                  <a:gd name="T105" fmla="*/ 189913 h 1924050"/>
                  <a:gd name="T106" fmla="*/ 1087072 w 2301875"/>
                  <a:gd name="T107" fmla="*/ 268453 h 1924050"/>
                  <a:gd name="T108" fmla="*/ 1014671 w 2301875"/>
                  <a:gd name="T109" fmla="*/ 381929 h 1924050"/>
                  <a:gd name="T110" fmla="*/ 937812 w 2301875"/>
                  <a:gd name="T111" fmla="*/ 408459 h 1924050"/>
                  <a:gd name="T112" fmla="*/ 863575 w 2301875"/>
                  <a:gd name="T113" fmla="*/ 352772 h 1924050"/>
                  <a:gd name="T114" fmla="*/ 804290 w 2301875"/>
                  <a:gd name="T115" fmla="*/ 246914 h 1924050"/>
                  <a:gd name="T116" fmla="*/ 802979 w 2301875"/>
                  <a:gd name="T117" fmla="*/ 161282 h 1924050"/>
                  <a:gd name="T118" fmla="*/ 855443 w 2301875"/>
                  <a:gd name="T119" fmla="*/ 38087 h 19240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1875" h="1924050">
                    <a:moveTo>
                      <a:pt x="143828" y="1155700"/>
                    </a:moveTo>
                    <a:lnTo>
                      <a:pt x="152400" y="1155700"/>
                    </a:lnTo>
                    <a:lnTo>
                      <a:pt x="160973" y="1155700"/>
                    </a:lnTo>
                    <a:lnTo>
                      <a:pt x="170815" y="1156336"/>
                    </a:lnTo>
                    <a:lnTo>
                      <a:pt x="180658" y="1157288"/>
                    </a:lnTo>
                    <a:lnTo>
                      <a:pt x="191453" y="1158877"/>
                    </a:lnTo>
                    <a:lnTo>
                      <a:pt x="202883" y="1160782"/>
                    </a:lnTo>
                    <a:lnTo>
                      <a:pt x="214313" y="1163006"/>
                    </a:lnTo>
                    <a:lnTo>
                      <a:pt x="226060" y="1165547"/>
                    </a:lnTo>
                    <a:lnTo>
                      <a:pt x="238125" y="1168723"/>
                    </a:lnTo>
                    <a:lnTo>
                      <a:pt x="250825" y="1172535"/>
                    </a:lnTo>
                    <a:lnTo>
                      <a:pt x="263208" y="1176664"/>
                    </a:lnTo>
                    <a:lnTo>
                      <a:pt x="275908" y="1181111"/>
                    </a:lnTo>
                    <a:lnTo>
                      <a:pt x="288608" y="1185875"/>
                    </a:lnTo>
                    <a:lnTo>
                      <a:pt x="301308" y="1191275"/>
                    </a:lnTo>
                    <a:lnTo>
                      <a:pt x="313690" y="1197310"/>
                    </a:lnTo>
                    <a:lnTo>
                      <a:pt x="326390" y="1203980"/>
                    </a:lnTo>
                    <a:lnTo>
                      <a:pt x="338455" y="1210650"/>
                    </a:lnTo>
                    <a:lnTo>
                      <a:pt x="350520" y="1217956"/>
                    </a:lnTo>
                    <a:lnTo>
                      <a:pt x="361950" y="1225897"/>
                    </a:lnTo>
                    <a:lnTo>
                      <a:pt x="373380" y="1234155"/>
                    </a:lnTo>
                    <a:lnTo>
                      <a:pt x="384175" y="1243049"/>
                    </a:lnTo>
                    <a:lnTo>
                      <a:pt x="394653" y="1252578"/>
                    </a:lnTo>
                    <a:lnTo>
                      <a:pt x="404495" y="1262424"/>
                    </a:lnTo>
                    <a:lnTo>
                      <a:pt x="413385" y="1272906"/>
                    </a:lnTo>
                    <a:lnTo>
                      <a:pt x="417830" y="1278306"/>
                    </a:lnTo>
                    <a:lnTo>
                      <a:pt x="421958" y="1284023"/>
                    </a:lnTo>
                    <a:lnTo>
                      <a:pt x="425768" y="1289423"/>
                    </a:lnTo>
                    <a:lnTo>
                      <a:pt x="429578" y="1295458"/>
                    </a:lnTo>
                    <a:lnTo>
                      <a:pt x="432753" y="1301175"/>
                    </a:lnTo>
                    <a:lnTo>
                      <a:pt x="436245" y="1307528"/>
                    </a:lnTo>
                    <a:lnTo>
                      <a:pt x="439102" y="1313881"/>
                    </a:lnTo>
                    <a:lnTo>
                      <a:pt x="441960" y="1320233"/>
                    </a:lnTo>
                    <a:lnTo>
                      <a:pt x="444818" y="1326268"/>
                    </a:lnTo>
                    <a:lnTo>
                      <a:pt x="447358" y="1332938"/>
                    </a:lnTo>
                    <a:lnTo>
                      <a:pt x="448945" y="1339926"/>
                    </a:lnTo>
                    <a:lnTo>
                      <a:pt x="451167" y="1346914"/>
                    </a:lnTo>
                    <a:lnTo>
                      <a:pt x="452755" y="1353902"/>
                    </a:lnTo>
                    <a:lnTo>
                      <a:pt x="454025" y="1360890"/>
                    </a:lnTo>
                    <a:lnTo>
                      <a:pt x="454978" y="1368513"/>
                    </a:lnTo>
                    <a:lnTo>
                      <a:pt x="455613" y="1375819"/>
                    </a:lnTo>
                    <a:lnTo>
                      <a:pt x="456565" y="1383442"/>
                    </a:lnTo>
                    <a:lnTo>
                      <a:pt x="456565" y="1391383"/>
                    </a:lnTo>
                    <a:lnTo>
                      <a:pt x="456248" y="1407264"/>
                    </a:lnTo>
                    <a:lnTo>
                      <a:pt x="455613" y="1423146"/>
                    </a:lnTo>
                    <a:lnTo>
                      <a:pt x="454660" y="1438392"/>
                    </a:lnTo>
                    <a:lnTo>
                      <a:pt x="453390" y="1454274"/>
                    </a:lnTo>
                    <a:lnTo>
                      <a:pt x="451803" y="1470155"/>
                    </a:lnTo>
                    <a:lnTo>
                      <a:pt x="449898" y="1485719"/>
                    </a:lnTo>
                    <a:lnTo>
                      <a:pt x="447675" y="1501283"/>
                    </a:lnTo>
                    <a:lnTo>
                      <a:pt x="445135" y="1516847"/>
                    </a:lnTo>
                    <a:lnTo>
                      <a:pt x="442595" y="1531776"/>
                    </a:lnTo>
                    <a:lnTo>
                      <a:pt x="439738" y="1546704"/>
                    </a:lnTo>
                    <a:lnTo>
                      <a:pt x="433705" y="1575609"/>
                    </a:lnTo>
                    <a:lnTo>
                      <a:pt x="427037" y="1603560"/>
                    </a:lnTo>
                    <a:lnTo>
                      <a:pt x="420370" y="1629288"/>
                    </a:lnTo>
                    <a:lnTo>
                      <a:pt x="413703" y="1653111"/>
                    </a:lnTo>
                    <a:lnTo>
                      <a:pt x="407035" y="1674710"/>
                    </a:lnTo>
                    <a:lnTo>
                      <a:pt x="401003" y="1693768"/>
                    </a:lnTo>
                    <a:lnTo>
                      <a:pt x="395605" y="1710284"/>
                    </a:lnTo>
                    <a:lnTo>
                      <a:pt x="387667" y="1733154"/>
                    </a:lnTo>
                    <a:lnTo>
                      <a:pt x="384175" y="1741412"/>
                    </a:lnTo>
                    <a:lnTo>
                      <a:pt x="412433" y="1741412"/>
                    </a:lnTo>
                    <a:lnTo>
                      <a:pt x="439420" y="1741730"/>
                    </a:lnTo>
                    <a:lnTo>
                      <a:pt x="464820" y="1742365"/>
                    </a:lnTo>
                    <a:lnTo>
                      <a:pt x="489268" y="1743636"/>
                    </a:lnTo>
                    <a:lnTo>
                      <a:pt x="512128" y="1745224"/>
                    </a:lnTo>
                    <a:lnTo>
                      <a:pt x="534353" y="1746494"/>
                    </a:lnTo>
                    <a:lnTo>
                      <a:pt x="554990" y="1748400"/>
                    </a:lnTo>
                    <a:lnTo>
                      <a:pt x="574040" y="1750624"/>
                    </a:lnTo>
                    <a:lnTo>
                      <a:pt x="592455" y="1753165"/>
                    </a:lnTo>
                    <a:lnTo>
                      <a:pt x="609918" y="1756023"/>
                    </a:lnTo>
                    <a:lnTo>
                      <a:pt x="626110" y="1759517"/>
                    </a:lnTo>
                    <a:lnTo>
                      <a:pt x="641033" y="1763011"/>
                    </a:lnTo>
                    <a:lnTo>
                      <a:pt x="655320" y="1767140"/>
                    </a:lnTo>
                    <a:lnTo>
                      <a:pt x="668338" y="1771270"/>
                    </a:lnTo>
                    <a:lnTo>
                      <a:pt x="680720" y="1776034"/>
                    </a:lnTo>
                    <a:lnTo>
                      <a:pt x="691833" y="1781116"/>
                    </a:lnTo>
                    <a:lnTo>
                      <a:pt x="701993" y="1786834"/>
                    </a:lnTo>
                    <a:lnTo>
                      <a:pt x="711518" y="1792551"/>
                    </a:lnTo>
                    <a:lnTo>
                      <a:pt x="720090" y="1799221"/>
                    </a:lnTo>
                    <a:lnTo>
                      <a:pt x="727710" y="1805891"/>
                    </a:lnTo>
                    <a:lnTo>
                      <a:pt x="734695" y="1813197"/>
                    </a:lnTo>
                    <a:lnTo>
                      <a:pt x="741045" y="1821138"/>
                    </a:lnTo>
                    <a:lnTo>
                      <a:pt x="746760" y="1829078"/>
                    </a:lnTo>
                    <a:lnTo>
                      <a:pt x="751523" y="1837655"/>
                    </a:lnTo>
                    <a:lnTo>
                      <a:pt x="755968" y="1846866"/>
                    </a:lnTo>
                    <a:lnTo>
                      <a:pt x="759143" y="1856077"/>
                    </a:lnTo>
                    <a:lnTo>
                      <a:pt x="762000" y="1866559"/>
                    </a:lnTo>
                    <a:lnTo>
                      <a:pt x="764223" y="1876723"/>
                    </a:lnTo>
                    <a:lnTo>
                      <a:pt x="766128" y="1887840"/>
                    </a:lnTo>
                    <a:lnTo>
                      <a:pt x="767398" y="1899275"/>
                    </a:lnTo>
                    <a:lnTo>
                      <a:pt x="768033" y="1911345"/>
                    </a:lnTo>
                    <a:lnTo>
                      <a:pt x="768350" y="1924050"/>
                    </a:lnTo>
                    <a:lnTo>
                      <a:pt x="0" y="1924050"/>
                    </a:lnTo>
                    <a:lnTo>
                      <a:pt x="0" y="1360890"/>
                    </a:lnTo>
                    <a:lnTo>
                      <a:pt x="318" y="1350408"/>
                    </a:lnTo>
                    <a:lnTo>
                      <a:pt x="635" y="1339609"/>
                    </a:lnTo>
                    <a:lnTo>
                      <a:pt x="1905" y="1329445"/>
                    </a:lnTo>
                    <a:lnTo>
                      <a:pt x="2858" y="1319280"/>
                    </a:lnTo>
                    <a:lnTo>
                      <a:pt x="4445" y="1309434"/>
                    </a:lnTo>
                    <a:lnTo>
                      <a:pt x="6350" y="1299587"/>
                    </a:lnTo>
                    <a:lnTo>
                      <a:pt x="8573" y="1289741"/>
                    </a:lnTo>
                    <a:lnTo>
                      <a:pt x="11113" y="1280529"/>
                    </a:lnTo>
                    <a:lnTo>
                      <a:pt x="13970" y="1271318"/>
                    </a:lnTo>
                    <a:lnTo>
                      <a:pt x="16828" y="1262424"/>
                    </a:lnTo>
                    <a:lnTo>
                      <a:pt x="20638" y="1254166"/>
                    </a:lnTo>
                    <a:lnTo>
                      <a:pt x="24448" y="1245590"/>
                    </a:lnTo>
                    <a:lnTo>
                      <a:pt x="28258" y="1237967"/>
                    </a:lnTo>
                    <a:lnTo>
                      <a:pt x="32385" y="1230026"/>
                    </a:lnTo>
                    <a:lnTo>
                      <a:pt x="37148" y="1222403"/>
                    </a:lnTo>
                    <a:lnTo>
                      <a:pt x="41910" y="1215415"/>
                    </a:lnTo>
                    <a:lnTo>
                      <a:pt x="47308" y="1208745"/>
                    </a:lnTo>
                    <a:lnTo>
                      <a:pt x="52388" y="1202074"/>
                    </a:lnTo>
                    <a:lnTo>
                      <a:pt x="58103" y="1196039"/>
                    </a:lnTo>
                    <a:lnTo>
                      <a:pt x="64135" y="1190322"/>
                    </a:lnTo>
                    <a:lnTo>
                      <a:pt x="70168" y="1185240"/>
                    </a:lnTo>
                    <a:lnTo>
                      <a:pt x="76835" y="1180158"/>
                    </a:lnTo>
                    <a:lnTo>
                      <a:pt x="83185" y="1175393"/>
                    </a:lnTo>
                    <a:lnTo>
                      <a:pt x="89853" y="1171582"/>
                    </a:lnTo>
                    <a:lnTo>
                      <a:pt x="96838" y="1167770"/>
                    </a:lnTo>
                    <a:lnTo>
                      <a:pt x="104458" y="1164912"/>
                    </a:lnTo>
                    <a:lnTo>
                      <a:pt x="111760" y="1161735"/>
                    </a:lnTo>
                    <a:lnTo>
                      <a:pt x="119380" y="1159512"/>
                    </a:lnTo>
                    <a:lnTo>
                      <a:pt x="127635" y="1157924"/>
                    </a:lnTo>
                    <a:lnTo>
                      <a:pt x="135255" y="1156653"/>
                    </a:lnTo>
                    <a:lnTo>
                      <a:pt x="143828" y="1155700"/>
                    </a:lnTo>
                    <a:close/>
                    <a:moveTo>
                      <a:pt x="2149730" y="1154113"/>
                    </a:moveTo>
                    <a:lnTo>
                      <a:pt x="2158306" y="1154431"/>
                    </a:lnTo>
                    <a:lnTo>
                      <a:pt x="2166564" y="1155066"/>
                    </a:lnTo>
                    <a:lnTo>
                      <a:pt x="2174505" y="1156653"/>
                    </a:lnTo>
                    <a:lnTo>
                      <a:pt x="2182763" y="1158558"/>
                    </a:lnTo>
                    <a:lnTo>
                      <a:pt x="2190069" y="1160781"/>
                    </a:lnTo>
                    <a:lnTo>
                      <a:pt x="2197692" y="1163321"/>
                    </a:lnTo>
                    <a:lnTo>
                      <a:pt x="2204680" y="1166496"/>
                    </a:lnTo>
                    <a:lnTo>
                      <a:pt x="2212303" y="1170306"/>
                    </a:lnTo>
                    <a:lnTo>
                      <a:pt x="2218656" y="1174433"/>
                    </a:lnTo>
                    <a:lnTo>
                      <a:pt x="2225326" y="1178878"/>
                    </a:lnTo>
                    <a:lnTo>
                      <a:pt x="2231679" y="1183958"/>
                    </a:lnTo>
                    <a:lnTo>
                      <a:pt x="2238031" y="1189038"/>
                    </a:lnTo>
                    <a:lnTo>
                      <a:pt x="2243749" y="1195071"/>
                    </a:lnTo>
                    <a:lnTo>
                      <a:pt x="2249466" y="1200786"/>
                    </a:lnTo>
                    <a:lnTo>
                      <a:pt x="2254866" y="1207136"/>
                    </a:lnTo>
                    <a:lnTo>
                      <a:pt x="2259948" y="1214121"/>
                    </a:lnTo>
                    <a:lnTo>
                      <a:pt x="2265030" y="1221106"/>
                    </a:lnTo>
                    <a:lnTo>
                      <a:pt x="2269477" y="1228408"/>
                    </a:lnTo>
                    <a:lnTo>
                      <a:pt x="2273606" y="1236346"/>
                    </a:lnTo>
                    <a:lnTo>
                      <a:pt x="2277735" y="1244283"/>
                    </a:lnTo>
                    <a:lnTo>
                      <a:pt x="2281547" y="1252856"/>
                    </a:lnTo>
                    <a:lnTo>
                      <a:pt x="2284723" y="1261428"/>
                    </a:lnTo>
                    <a:lnTo>
                      <a:pt x="2288217" y="1270318"/>
                    </a:lnTo>
                    <a:lnTo>
                      <a:pt x="2291076" y="1279526"/>
                    </a:lnTo>
                    <a:lnTo>
                      <a:pt x="2293299" y="1288733"/>
                    </a:lnTo>
                    <a:lnTo>
                      <a:pt x="2295523" y="1298258"/>
                    </a:lnTo>
                    <a:lnTo>
                      <a:pt x="2297428" y="1307783"/>
                    </a:lnTo>
                    <a:lnTo>
                      <a:pt x="2299334" y="1317626"/>
                    </a:lnTo>
                    <a:lnTo>
                      <a:pt x="2300287" y="1328103"/>
                    </a:lnTo>
                    <a:lnTo>
                      <a:pt x="2300922" y="1338263"/>
                    </a:lnTo>
                    <a:lnTo>
                      <a:pt x="2301875" y="1348741"/>
                    </a:lnTo>
                    <a:lnTo>
                      <a:pt x="2301875" y="1359536"/>
                    </a:lnTo>
                    <a:lnTo>
                      <a:pt x="2301875" y="1922463"/>
                    </a:lnTo>
                    <a:lnTo>
                      <a:pt x="1533525" y="1922463"/>
                    </a:lnTo>
                    <a:lnTo>
                      <a:pt x="1533843" y="1910081"/>
                    </a:lnTo>
                    <a:lnTo>
                      <a:pt x="1534160" y="1897698"/>
                    </a:lnTo>
                    <a:lnTo>
                      <a:pt x="1535748" y="1886268"/>
                    </a:lnTo>
                    <a:lnTo>
                      <a:pt x="1537019" y="1875473"/>
                    </a:lnTo>
                    <a:lnTo>
                      <a:pt x="1539560" y="1864678"/>
                    </a:lnTo>
                    <a:lnTo>
                      <a:pt x="1542736" y="1854518"/>
                    </a:lnTo>
                    <a:lnTo>
                      <a:pt x="1545913" y="1844993"/>
                    </a:lnTo>
                    <a:lnTo>
                      <a:pt x="1550042" y="1836103"/>
                    </a:lnTo>
                    <a:lnTo>
                      <a:pt x="1554806" y="1827531"/>
                    </a:lnTo>
                    <a:lnTo>
                      <a:pt x="1560524" y="1819276"/>
                    </a:lnTo>
                    <a:lnTo>
                      <a:pt x="1566559" y="1811973"/>
                    </a:lnTo>
                    <a:lnTo>
                      <a:pt x="1573547" y="1804671"/>
                    </a:lnTo>
                    <a:lnTo>
                      <a:pt x="1581487" y="1798003"/>
                    </a:lnTo>
                    <a:lnTo>
                      <a:pt x="1590381" y="1791336"/>
                    </a:lnTo>
                    <a:lnTo>
                      <a:pt x="1599592" y="1785303"/>
                    </a:lnTo>
                    <a:lnTo>
                      <a:pt x="1610074" y="1779906"/>
                    </a:lnTo>
                    <a:lnTo>
                      <a:pt x="1621191" y="1774508"/>
                    </a:lnTo>
                    <a:lnTo>
                      <a:pt x="1633261" y="1769746"/>
                    </a:lnTo>
                    <a:lnTo>
                      <a:pt x="1646602" y="1765301"/>
                    </a:lnTo>
                    <a:lnTo>
                      <a:pt x="1660578" y="1761491"/>
                    </a:lnTo>
                    <a:lnTo>
                      <a:pt x="1675824" y="1757998"/>
                    </a:lnTo>
                    <a:lnTo>
                      <a:pt x="1692023" y="1754823"/>
                    </a:lnTo>
                    <a:lnTo>
                      <a:pt x="1709493" y="1751648"/>
                    </a:lnTo>
                    <a:lnTo>
                      <a:pt x="1727598" y="1749108"/>
                    </a:lnTo>
                    <a:lnTo>
                      <a:pt x="1746973" y="1746886"/>
                    </a:lnTo>
                    <a:lnTo>
                      <a:pt x="1767619" y="1745298"/>
                    </a:lnTo>
                    <a:lnTo>
                      <a:pt x="1789853" y="1743393"/>
                    </a:lnTo>
                    <a:lnTo>
                      <a:pt x="1812723" y="1742123"/>
                    </a:lnTo>
                    <a:lnTo>
                      <a:pt x="1836863" y="1741171"/>
                    </a:lnTo>
                    <a:lnTo>
                      <a:pt x="1862591" y="1740218"/>
                    </a:lnTo>
                    <a:lnTo>
                      <a:pt x="1889272" y="1739901"/>
                    </a:lnTo>
                    <a:lnTo>
                      <a:pt x="1917859" y="1739901"/>
                    </a:lnTo>
                    <a:lnTo>
                      <a:pt x="1914365" y="1731963"/>
                    </a:lnTo>
                    <a:lnTo>
                      <a:pt x="1906424" y="1708786"/>
                    </a:lnTo>
                    <a:lnTo>
                      <a:pt x="1900707" y="1692276"/>
                    </a:lnTo>
                    <a:lnTo>
                      <a:pt x="1894989" y="1673226"/>
                    </a:lnTo>
                    <a:lnTo>
                      <a:pt x="1888319" y="1651636"/>
                    </a:lnTo>
                    <a:lnTo>
                      <a:pt x="1881649" y="1627506"/>
                    </a:lnTo>
                    <a:lnTo>
                      <a:pt x="1874661" y="1601788"/>
                    </a:lnTo>
                    <a:lnTo>
                      <a:pt x="1868308" y="1574166"/>
                    </a:lnTo>
                    <a:lnTo>
                      <a:pt x="1861956" y="1545273"/>
                    </a:lnTo>
                    <a:lnTo>
                      <a:pt x="1859097" y="1530033"/>
                    </a:lnTo>
                    <a:lnTo>
                      <a:pt x="1856556" y="1515111"/>
                    </a:lnTo>
                    <a:lnTo>
                      <a:pt x="1854333" y="1499871"/>
                    </a:lnTo>
                    <a:lnTo>
                      <a:pt x="1852109" y="1484313"/>
                    </a:lnTo>
                    <a:lnTo>
                      <a:pt x="1850203" y="1468438"/>
                    </a:lnTo>
                    <a:lnTo>
                      <a:pt x="1848298" y="1453198"/>
                    </a:lnTo>
                    <a:lnTo>
                      <a:pt x="1847027" y="1437323"/>
                    </a:lnTo>
                    <a:lnTo>
                      <a:pt x="1846392" y="1421448"/>
                    </a:lnTo>
                    <a:lnTo>
                      <a:pt x="1845439" y="1405573"/>
                    </a:lnTo>
                    <a:lnTo>
                      <a:pt x="1845439" y="1390016"/>
                    </a:lnTo>
                    <a:lnTo>
                      <a:pt x="1845439" y="1382396"/>
                    </a:lnTo>
                    <a:lnTo>
                      <a:pt x="1845757" y="1374458"/>
                    </a:lnTo>
                    <a:lnTo>
                      <a:pt x="1846709" y="1367156"/>
                    </a:lnTo>
                    <a:lnTo>
                      <a:pt x="1847662" y="1359853"/>
                    </a:lnTo>
                    <a:lnTo>
                      <a:pt x="1849251" y="1352551"/>
                    </a:lnTo>
                    <a:lnTo>
                      <a:pt x="1850521" y="1345566"/>
                    </a:lnTo>
                    <a:lnTo>
                      <a:pt x="1852427" y="1338263"/>
                    </a:lnTo>
                    <a:lnTo>
                      <a:pt x="1854650" y="1331913"/>
                    </a:lnTo>
                    <a:lnTo>
                      <a:pt x="1856874" y="1325246"/>
                    </a:lnTo>
                    <a:lnTo>
                      <a:pt x="1859732" y="1318578"/>
                    </a:lnTo>
                    <a:lnTo>
                      <a:pt x="1862591" y="1312228"/>
                    </a:lnTo>
                    <a:lnTo>
                      <a:pt x="1865767" y="1305878"/>
                    </a:lnTo>
                    <a:lnTo>
                      <a:pt x="1869261" y="1300163"/>
                    </a:lnTo>
                    <a:lnTo>
                      <a:pt x="1872438" y="1294131"/>
                    </a:lnTo>
                    <a:lnTo>
                      <a:pt x="1876249" y="1288416"/>
                    </a:lnTo>
                    <a:lnTo>
                      <a:pt x="1880061" y="1282383"/>
                    </a:lnTo>
                    <a:lnTo>
                      <a:pt x="1884190" y="1276986"/>
                    </a:lnTo>
                    <a:lnTo>
                      <a:pt x="1888637" y="1271588"/>
                    </a:lnTo>
                    <a:lnTo>
                      <a:pt x="1897531" y="1261111"/>
                    </a:lnTo>
                    <a:lnTo>
                      <a:pt x="1907377" y="1251268"/>
                    </a:lnTo>
                    <a:lnTo>
                      <a:pt x="1917859" y="1241743"/>
                    </a:lnTo>
                    <a:lnTo>
                      <a:pt x="1928341" y="1232853"/>
                    </a:lnTo>
                    <a:lnTo>
                      <a:pt x="1939458" y="1224598"/>
                    </a:lnTo>
                    <a:lnTo>
                      <a:pt x="1951210" y="1216661"/>
                    </a:lnTo>
                    <a:lnTo>
                      <a:pt x="1963280" y="1209358"/>
                    </a:lnTo>
                    <a:lnTo>
                      <a:pt x="1975668" y="1202373"/>
                    </a:lnTo>
                    <a:lnTo>
                      <a:pt x="1987738" y="1196023"/>
                    </a:lnTo>
                    <a:lnTo>
                      <a:pt x="2000761" y="1190308"/>
                    </a:lnTo>
                    <a:lnTo>
                      <a:pt x="2013466" y="1184593"/>
                    </a:lnTo>
                    <a:lnTo>
                      <a:pt x="2026171" y="1179831"/>
                    </a:lnTo>
                    <a:lnTo>
                      <a:pt x="2038876" y="1175068"/>
                    </a:lnTo>
                    <a:lnTo>
                      <a:pt x="2051264" y="1170941"/>
                    </a:lnTo>
                    <a:lnTo>
                      <a:pt x="2063969" y="1167766"/>
                    </a:lnTo>
                    <a:lnTo>
                      <a:pt x="2076039" y="1164273"/>
                    </a:lnTo>
                    <a:lnTo>
                      <a:pt x="2087792" y="1161733"/>
                    </a:lnTo>
                    <a:lnTo>
                      <a:pt x="2099226" y="1159193"/>
                    </a:lnTo>
                    <a:lnTo>
                      <a:pt x="2110344" y="1157288"/>
                    </a:lnTo>
                    <a:lnTo>
                      <a:pt x="2121143" y="1156018"/>
                    </a:lnTo>
                    <a:lnTo>
                      <a:pt x="2131307" y="1155066"/>
                    </a:lnTo>
                    <a:lnTo>
                      <a:pt x="2140836" y="1154431"/>
                    </a:lnTo>
                    <a:lnTo>
                      <a:pt x="2149730" y="1154113"/>
                    </a:lnTo>
                    <a:close/>
                    <a:moveTo>
                      <a:pt x="692229" y="965200"/>
                    </a:moveTo>
                    <a:lnTo>
                      <a:pt x="1150620" y="965200"/>
                    </a:lnTo>
                    <a:lnTo>
                      <a:pt x="1609646" y="965200"/>
                    </a:lnTo>
                    <a:lnTo>
                      <a:pt x="1762125" y="1627407"/>
                    </a:lnTo>
                    <a:lnTo>
                      <a:pt x="1757995" y="1627089"/>
                    </a:lnTo>
                    <a:lnTo>
                      <a:pt x="1745606" y="1627407"/>
                    </a:lnTo>
                    <a:lnTo>
                      <a:pt x="1727817" y="1627725"/>
                    </a:lnTo>
                    <a:lnTo>
                      <a:pt x="1716381" y="1628677"/>
                    </a:lnTo>
                    <a:lnTo>
                      <a:pt x="1703675" y="1629630"/>
                    </a:lnTo>
                    <a:lnTo>
                      <a:pt x="1690015" y="1631218"/>
                    </a:lnTo>
                    <a:lnTo>
                      <a:pt x="1675403" y="1633441"/>
                    </a:lnTo>
                    <a:lnTo>
                      <a:pt x="1660155" y="1635982"/>
                    </a:lnTo>
                    <a:lnTo>
                      <a:pt x="1643954" y="1638841"/>
                    </a:lnTo>
                    <a:lnTo>
                      <a:pt x="1627435" y="1642652"/>
                    </a:lnTo>
                    <a:lnTo>
                      <a:pt x="1610281" y="1647416"/>
                    </a:lnTo>
                    <a:lnTo>
                      <a:pt x="1593127" y="1652498"/>
                    </a:lnTo>
                    <a:lnTo>
                      <a:pt x="1575656" y="1658850"/>
                    </a:lnTo>
                    <a:lnTo>
                      <a:pt x="1566761" y="1662026"/>
                    </a:lnTo>
                    <a:lnTo>
                      <a:pt x="1557866" y="1665837"/>
                    </a:lnTo>
                    <a:lnTo>
                      <a:pt x="1549607" y="1669331"/>
                    </a:lnTo>
                    <a:lnTo>
                      <a:pt x="1540713" y="1673777"/>
                    </a:lnTo>
                    <a:lnTo>
                      <a:pt x="1532135" y="1678224"/>
                    </a:lnTo>
                    <a:lnTo>
                      <a:pt x="1523558" y="1682670"/>
                    </a:lnTo>
                    <a:lnTo>
                      <a:pt x="1515299" y="1688070"/>
                    </a:lnTo>
                    <a:lnTo>
                      <a:pt x="1507040" y="1693151"/>
                    </a:lnTo>
                    <a:lnTo>
                      <a:pt x="1499098" y="1698551"/>
                    </a:lnTo>
                    <a:lnTo>
                      <a:pt x="1490839" y="1704585"/>
                    </a:lnTo>
                    <a:lnTo>
                      <a:pt x="1483215" y="1710302"/>
                    </a:lnTo>
                    <a:lnTo>
                      <a:pt x="1475591" y="1716972"/>
                    </a:lnTo>
                    <a:lnTo>
                      <a:pt x="1467967" y="1723641"/>
                    </a:lnTo>
                    <a:lnTo>
                      <a:pt x="1460978" y="1730629"/>
                    </a:lnTo>
                    <a:lnTo>
                      <a:pt x="1453990" y="1737934"/>
                    </a:lnTo>
                    <a:lnTo>
                      <a:pt x="1447319" y="1745874"/>
                    </a:lnTo>
                    <a:lnTo>
                      <a:pt x="1440966" y="1754449"/>
                    </a:lnTo>
                    <a:lnTo>
                      <a:pt x="1434930" y="1762707"/>
                    </a:lnTo>
                    <a:lnTo>
                      <a:pt x="1428894" y="1771600"/>
                    </a:lnTo>
                    <a:lnTo>
                      <a:pt x="1423494" y="1780810"/>
                    </a:lnTo>
                    <a:lnTo>
                      <a:pt x="1418094" y="1790338"/>
                    </a:lnTo>
                    <a:lnTo>
                      <a:pt x="1413329" y="1800502"/>
                    </a:lnTo>
                    <a:lnTo>
                      <a:pt x="1408881" y="1810665"/>
                    </a:lnTo>
                    <a:lnTo>
                      <a:pt x="1405387" y="1821781"/>
                    </a:lnTo>
                    <a:lnTo>
                      <a:pt x="1401575" y="1832898"/>
                    </a:lnTo>
                    <a:lnTo>
                      <a:pt x="1398398" y="1844649"/>
                    </a:lnTo>
                    <a:lnTo>
                      <a:pt x="1395539" y="1856718"/>
                    </a:lnTo>
                    <a:lnTo>
                      <a:pt x="1392998" y="1869422"/>
                    </a:lnTo>
                    <a:lnTo>
                      <a:pt x="1391727" y="1882444"/>
                    </a:lnTo>
                    <a:lnTo>
                      <a:pt x="1390139" y="1895466"/>
                    </a:lnTo>
                    <a:lnTo>
                      <a:pt x="1389504" y="1909758"/>
                    </a:lnTo>
                    <a:lnTo>
                      <a:pt x="1389186" y="1924050"/>
                    </a:lnTo>
                    <a:lnTo>
                      <a:pt x="1150620" y="1924050"/>
                    </a:lnTo>
                    <a:lnTo>
                      <a:pt x="912689" y="1924050"/>
                    </a:lnTo>
                    <a:lnTo>
                      <a:pt x="912371" y="1909758"/>
                    </a:lnTo>
                    <a:lnTo>
                      <a:pt x="911736" y="1895466"/>
                    </a:lnTo>
                    <a:lnTo>
                      <a:pt x="910147" y="1882444"/>
                    </a:lnTo>
                    <a:lnTo>
                      <a:pt x="908877" y="1869422"/>
                    </a:lnTo>
                    <a:lnTo>
                      <a:pt x="906018" y="1856718"/>
                    </a:lnTo>
                    <a:lnTo>
                      <a:pt x="903476" y="1844649"/>
                    </a:lnTo>
                    <a:lnTo>
                      <a:pt x="900300" y="1832898"/>
                    </a:lnTo>
                    <a:lnTo>
                      <a:pt x="896488" y="1821781"/>
                    </a:lnTo>
                    <a:lnTo>
                      <a:pt x="892993" y="1810665"/>
                    </a:lnTo>
                    <a:lnTo>
                      <a:pt x="888546" y="1800502"/>
                    </a:lnTo>
                    <a:lnTo>
                      <a:pt x="883781" y="1790338"/>
                    </a:lnTo>
                    <a:lnTo>
                      <a:pt x="878381" y="1780810"/>
                    </a:lnTo>
                    <a:lnTo>
                      <a:pt x="872981" y="1771600"/>
                    </a:lnTo>
                    <a:lnTo>
                      <a:pt x="866945" y="1762707"/>
                    </a:lnTo>
                    <a:lnTo>
                      <a:pt x="860909" y="1754449"/>
                    </a:lnTo>
                    <a:lnTo>
                      <a:pt x="854556" y="1745874"/>
                    </a:lnTo>
                    <a:lnTo>
                      <a:pt x="847885" y="1737934"/>
                    </a:lnTo>
                    <a:lnTo>
                      <a:pt x="840896" y="1730629"/>
                    </a:lnTo>
                    <a:lnTo>
                      <a:pt x="833908" y="1723641"/>
                    </a:lnTo>
                    <a:lnTo>
                      <a:pt x="825966" y="1716972"/>
                    </a:lnTo>
                    <a:lnTo>
                      <a:pt x="818660" y="1710302"/>
                    </a:lnTo>
                    <a:lnTo>
                      <a:pt x="811036" y="1704585"/>
                    </a:lnTo>
                    <a:lnTo>
                      <a:pt x="802777" y="1698551"/>
                    </a:lnTo>
                    <a:lnTo>
                      <a:pt x="794835" y="1693151"/>
                    </a:lnTo>
                    <a:lnTo>
                      <a:pt x="786576" y="1688070"/>
                    </a:lnTo>
                    <a:lnTo>
                      <a:pt x="777999" y="1682670"/>
                    </a:lnTo>
                    <a:lnTo>
                      <a:pt x="769740" y="1678224"/>
                    </a:lnTo>
                    <a:lnTo>
                      <a:pt x="761163" y="1673777"/>
                    </a:lnTo>
                    <a:lnTo>
                      <a:pt x="752268" y="1669331"/>
                    </a:lnTo>
                    <a:lnTo>
                      <a:pt x="743691" y="1665837"/>
                    </a:lnTo>
                    <a:lnTo>
                      <a:pt x="735114" y="1662026"/>
                    </a:lnTo>
                    <a:lnTo>
                      <a:pt x="726537" y="1658850"/>
                    </a:lnTo>
                    <a:lnTo>
                      <a:pt x="708748" y="1652498"/>
                    </a:lnTo>
                    <a:lnTo>
                      <a:pt x="691594" y="1647416"/>
                    </a:lnTo>
                    <a:lnTo>
                      <a:pt x="674440" y="1642652"/>
                    </a:lnTo>
                    <a:lnTo>
                      <a:pt x="657921" y="1638841"/>
                    </a:lnTo>
                    <a:lnTo>
                      <a:pt x="641721" y="1635982"/>
                    </a:lnTo>
                    <a:lnTo>
                      <a:pt x="626473" y="1633441"/>
                    </a:lnTo>
                    <a:lnTo>
                      <a:pt x="611860" y="1631218"/>
                    </a:lnTo>
                    <a:lnTo>
                      <a:pt x="598200" y="1629630"/>
                    </a:lnTo>
                    <a:lnTo>
                      <a:pt x="585494" y="1628677"/>
                    </a:lnTo>
                    <a:lnTo>
                      <a:pt x="574058" y="1627725"/>
                    </a:lnTo>
                    <a:lnTo>
                      <a:pt x="555951" y="1627407"/>
                    </a:lnTo>
                    <a:lnTo>
                      <a:pt x="543880" y="1627089"/>
                    </a:lnTo>
                    <a:lnTo>
                      <a:pt x="539750" y="1627407"/>
                    </a:lnTo>
                    <a:lnTo>
                      <a:pt x="692229" y="965200"/>
                    </a:lnTo>
                    <a:close/>
                    <a:moveTo>
                      <a:pt x="200965" y="577850"/>
                    </a:moveTo>
                    <a:lnTo>
                      <a:pt x="209868" y="577850"/>
                    </a:lnTo>
                    <a:lnTo>
                      <a:pt x="218454" y="577850"/>
                    </a:lnTo>
                    <a:lnTo>
                      <a:pt x="227357" y="578802"/>
                    </a:lnTo>
                    <a:lnTo>
                      <a:pt x="235943" y="579436"/>
                    </a:lnTo>
                    <a:lnTo>
                      <a:pt x="244210" y="580705"/>
                    </a:lnTo>
                    <a:lnTo>
                      <a:pt x="251842" y="581975"/>
                    </a:lnTo>
                    <a:lnTo>
                      <a:pt x="259473" y="583878"/>
                    </a:lnTo>
                    <a:lnTo>
                      <a:pt x="267423" y="586099"/>
                    </a:lnTo>
                    <a:lnTo>
                      <a:pt x="274418" y="588321"/>
                    </a:lnTo>
                    <a:lnTo>
                      <a:pt x="281414" y="590859"/>
                    </a:lnTo>
                    <a:lnTo>
                      <a:pt x="288410" y="593715"/>
                    </a:lnTo>
                    <a:lnTo>
                      <a:pt x="294769" y="597205"/>
                    </a:lnTo>
                    <a:lnTo>
                      <a:pt x="300811" y="600378"/>
                    </a:lnTo>
                    <a:lnTo>
                      <a:pt x="307170" y="604185"/>
                    </a:lnTo>
                    <a:lnTo>
                      <a:pt x="313212" y="608310"/>
                    </a:lnTo>
                    <a:lnTo>
                      <a:pt x="318618" y="612435"/>
                    </a:lnTo>
                    <a:lnTo>
                      <a:pt x="324341" y="616560"/>
                    </a:lnTo>
                    <a:lnTo>
                      <a:pt x="329747" y="621637"/>
                    </a:lnTo>
                    <a:lnTo>
                      <a:pt x="334517" y="626396"/>
                    </a:lnTo>
                    <a:lnTo>
                      <a:pt x="339605" y="631156"/>
                    </a:lnTo>
                    <a:lnTo>
                      <a:pt x="344056" y="636233"/>
                    </a:lnTo>
                    <a:lnTo>
                      <a:pt x="348826" y="641627"/>
                    </a:lnTo>
                    <a:lnTo>
                      <a:pt x="352960" y="647338"/>
                    </a:lnTo>
                    <a:lnTo>
                      <a:pt x="357412" y="653049"/>
                    </a:lnTo>
                    <a:lnTo>
                      <a:pt x="361227" y="659078"/>
                    </a:lnTo>
                    <a:lnTo>
                      <a:pt x="365361" y="665107"/>
                    </a:lnTo>
                    <a:lnTo>
                      <a:pt x="368859" y="671135"/>
                    </a:lnTo>
                    <a:lnTo>
                      <a:pt x="375537" y="684144"/>
                    </a:lnTo>
                    <a:lnTo>
                      <a:pt x="381896" y="697471"/>
                    </a:lnTo>
                    <a:lnTo>
                      <a:pt x="387302" y="711115"/>
                    </a:lnTo>
                    <a:lnTo>
                      <a:pt x="392072" y="725393"/>
                    </a:lnTo>
                    <a:lnTo>
                      <a:pt x="396523" y="739672"/>
                    </a:lnTo>
                    <a:lnTo>
                      <a:pt x="400657" y="754267"/>
                    </a:lnTo>
                    <a:lnTo>
                      <a:pt x="403837" y="769180"/>
                    </a:lnTo>
                    <a:lnTo>
                      <a:pt x="407017" y="784093"/>
                    </a:lnTo>
                    <a:lnTo>
                      <a:pt x="409561" y="799006"/>
                    </a:lnTo>
                    <a:lnTo>
                      <a:pt x="411787" y="813919"/>
                    </a:lnTo>
                    <a:lnTo>
                      <a:pt x="413694" y="828515"/>
                    </a:lnTo>
                    <a:lnTo>
                      <a:pt x="414966" y="843428"/>
                    </a:lnTo>
                    <a:lnTo>
                      <a:pt x="416556" y="858024"/>
                    </a:lnTo>
                    <a:lnTo>
                      <a:pt x="417192" y="871985"/>
                    </a:lnTo>
                    <a:lnTo>
                      <a:pt x="418146" y="885946"/>
                    </a:lnTo>
                    <a:lnTo>
                      <a:pt x="418782" y="912281"/>
                    </a:lnTo>
                    <a:lnTo>
                      <a:pt x="419100" y="936713"/>
                    </a:lnTo>
                    <a:lnTo>
                      <a:pt x="419100" y="942425"/>
                    </a:lnTo>
                    <a:lnTo>
                      <a:pt x="418782" y="948136"/>
                    </a:lnTo>
                    <a:lnTo>
                      <a:pt x="418146" y="953530"/>
                    </a:lnTo>
                    <a:lnTo>
                      <a:pt x="417192" y="958607"/>
                    </a:lnTo>
                    <a:lnTo>
                      <a:pt x="416238" y="963684"/>
                    </a:lnTo>
                    <a:lnTo>
                      <a:pt x="414966" y="969078"/>
                    </a:lnTo>
                    <a:lnTo>
                      <a:pt x="413694" y="974154"/>
                    </a:lnTo>
                    <a:lnTo>
                      <a:pt x="411787" y="978914"/>
                    </a:lnTo>
                    <a:lnTo>
                      <a:pt x="409879" y="983356"/>
                    </a:lnTo>
                    <a:lnTo>
                      <a:pt x="407653" y="988116"/>
                    </a:lnTo>
                    <a:lnTo>
                      <a:pt x="403201" y="997000"/>
                    </a:lnTo>
                    <a:lnTo>
                      <a:pt x="397795" y="1005250"/>
                    </a:lnTo>
                    <a:lnTo>
                      <a:pt x="391754" y="1012865"/>
                    </a:lnTo>
                    <a:lnTo>
                      <a:pt x="385076" y="1020173"/>
                    </a:lnTo>
                    <a:lnTo>
                      <a:pt x="377762" y="1026826"/>
                    </a:lnTo>
                    <a:lnTo>
                      <a:pt x="370449" y="1033489"/>
                    </a:lnTo>
                    <a:lnTo>
                      <a:pt x="362181" y="1039518"/>
                    </a:lnTo>
                    <a:lnTo>
                      <a:pt x="353278" y="1044594"/>
                    </a:lnTo>
                    <a:lnTo>
                      <a:pt x="344374" y="1049671"/>
                    </a:lnTo>
                    <a:lnTo>
                      <a:pt x="335153" y="1054113"/>
                    </a:lnTo>
                    <a:lnTo>
                      <a:pt x="325613" y="1058238"/>
                    </a:lnTo>
                    <a:lnTo>
                      <a:pt x="316074" y="1061729"/>
                    </a:lnTo>
                    <a:lnTo>
                      <a:pt x="306217" y="1064902"/>
                    </a:lnTo>
                    <a:lnTo>
                      <a:pt x="296041" y="1067757"/>
                    </a:lnTo>
                    <a:lnTo>
                      <a:pt x="285866" y="1069978"/>
                    </a:lnTo>
                    <a:lnTo>
                      <a:pt x="275690" y="1071882"/>
                    </a:lnTo>
                    <a:lnTo>
                      <a:pt x="265515" y="1072834"/>
                    </a:lnTo>
                    <a:lnTo>
                      <a:pt x="255657" y="1074103"/>
                    </a:lnTo>
                    <a:lnTo>
                      <a:pt x="245482" y="1074738"/>
                    </a:lnTo>
                    <a:lnTo>
                      <a:pt x="235943" y="1074738"/>
                    </a:lnTo>
                    <a:lnTo>
                      <a:pt x="226085" y="1074420"/>
                    </a:lnTo>
                    <a:lnTo>
                      <a:pt x="216864" y="1073786"/>
                    </a:lnTo>
                    <a:lnTo>
                      <a:pt x="207960" y="1072834"/>
                    </a:lnTo>
                    <a:lnTo>
                      <a:pt x="199057" y="1070930"/>
                    </a:lnTo>
                    <a:lnTo>
                      <a:pt x="190471" y="1069344"/>
                    </a:lnTo>
                    <a:lnTo>
                      <a:pt x="182840" y="1067123"/>
                    </a:lnTo>
                    <a:lnTo>
                      <a:pt x="175526" y="1064584"/>
                    </a:lnTo>
                    <a:lnTo>
                      <a:pt x="167894" y="1061411"/>
                    </a:lnTo>
                    <a:lnTo>
                      <a:pt x="160899" y="1057921"/>
                    </a:lnTo>
                    <a:lnTo>
                      <a:pt x="153585" y="1054113"/>
                    </a:lnTo>
                    <a:lnTo>
                      <a:pt x="145954" y="1049989"/>
                    </a:lnTo>
                    <a:lnTo>
                      <a:pt x="138322" y="1045229"/>
                    </a:lnTo>
                    <a:lnTo>
                      <a:pt x="131009" y="1040470"/>
                    </a:lnTo>
                    <a:lnTo>
                      <a:pt x="123377" y="1035393"/>
                    </a:lnTo>
                    <a:lnTo>
                      <a:pt x="116063" y="1029364"/>
                    </a:lnTo>
                    <a:lnTo>
                      <a:pt x="108432" y="1023653"/>
                    </a:lnTo>
                    <a:lnTo>
                      <a:pt x="100800" y="1017307"/>
                    </a:lnTo>
                    <a:lnTo>
                      <a:pt x="93805" y="1010644"/>
                    </a:lnTo>
                    <a:lnTo>
                      <a:pt x="86491" y="1003663"/>
                    </a:lnTo>
                    <a:lnTo>
                      <a:pt x="79495" y="996365"/>
                    </a:lnTo>
                    <a:lnTo>
                      <a:pt x="72500" y="988750"/>
                    </a:lnTo>
                    <a:lnTo>
                      <a:pt x="65822" y="980818"/>
                    </a:lnTo>
                    <a:lnTo>
                      <a:pt x="59145" y="972568"/>
                    </a:lnTo>
                    <a:lnTo>
                      <a:pt x="52785" y="964318"/>
                    </a:lnTo>
                    <a:lnTo>
                      <a:pt x="46743" y="955751"/>
                    </a:lnTo>
                    <a:lnTo>
                      <a:pt x="41020" y="946550"/>
                    </a:lnTo>
                    <a:lnTo>
                      <a:pt x="35296" y="937348"/>
                    </a:lnTo>
                    <a:lnTo>
                      <a:pt x="30208" y="927829"/>
                    </a:lnTo>
                    <a:lnTo>
                      <a:pt x="25439" y="917993"/>
                    </a:lnTo>
                    <a:lnTo>
                      <a:pt x="20987" y="908157"/>
                    </a:lnTo>
                    <a:lnTo>
                      <a:pt x="16853" y="898003"/>
                    </a:lnTo>
                    <a:lnTo>
                      <a:pt x="13355" y="887532"/>
                    </a:lnTo>
                    <a:lnTo>
                      <a:pt x="9858" y="876744"/>
                    </a:lnTo>
                    <a:lnTo>
                      <a:pt x="6996" y="866273"/>
                    </a:lnTo>
                    <a:lnTo>
                      <a:pt x="4452" y="855168"/>
                    </a:lnTo>
                    <a:lnTo>
                      <a:pt x="2544" y="843745"/>
                    </a:lnTo>
                    <a:lnTo>
                      <a:pt x="1590" y="832322"/>
                    </a:lnTo>
                    <a:lnTo>
                      <a:pt x="318" y="820900"/>
                    </a:lnTo>
                    <a:lnTo>
                      <a:pt x="0" y="809160"/>
                    </a:lnTo>
                    <a:lnTo>
                      <a:pt x="318" y="799006"/>
                    </a:lnTo>
                    <a:lnTo>
                      <a:pt x="954" y="786632"/>
                    </a:lnTo>
                    <a:lnTo>
                      <a:pt x="2862" y="771401"/>
                    </a:lnTo>
                    <a:lnTo>
                      <a:pt x="4134" y="763469"/>
                    </a:lnTo>
                    <a:lnTo>
                      <a:pt x="5406" y="754585"/>
                    </a:lnTo>
                    <a:lnTo>
                      <a:pt x="7314" y="745700"/>
                    </a:lnTo>
                    <a:lnTo>
                      <a:pt x="9540" y="736181"/>
                    </a:lnTo>
                    <a:lnTo>
                      <a:pt x="12083" y="726662"/>
                    </a:lnTo>
                    <a:lnTo>
                      <a:pt x="15263" y="716826"/>
                    </a:lnTo>
                    <a:lnTo>
                      <a:pt x="18761" y="706990"/>
                    </a:lnTo>
                    <a:lnTo>
                      <a:pt x="22577" y="697154"/>
                    </a:lnTo>
                    <a:lnTo>
                      <a:pt x="27029" y="687000"/>
                    </a:lnTo>
                    <a:lnTo>
                      <a:pt x="32116" y="677164"/>
                    </a:lnTo>
                    <a:lnTo>
                      <a:pt x="37522" y="667645"/>
                    </a:lnTo>
                    <a:lnTo>
                      <a:pt x="43882" y="658126"/>
                    </a:lnTo>
                    <a:lnTo>
                      <a:pt x="50559" y="648607"/>
                    </a:lnTo>
                    <a:lnTo>
                      <a:pt x="57873" y="639405"/>
                    </a:lnTo>
                    <a:lnTo>
                      <a:pt x="66140" y="631156"/>
                    </a:lnTo>
                    <a:lnTo>
                      <a:pt x="75044" y="622906"/>
                    </a:lnTo>
                    <a:lnTo>
                      <a:pt x="79813" y="618781"/>
                    </a:lnTo>
                    <a:lnTo>
                      <a:pt x="84583" y="615291"/>
                    </a:lnTo>
                    <a:lnTo>
                      <a:pt x="89671" y="611483"/>
                    </a:lnTo>
                    <a:lnTo>
                      <a:pt x="94759" y="607993"/>
                    </a:lnTo>
                    <a:lnTo>
                      <a:pt x="100482" y="604503"/>
                    </a:lnTo>
                    <a:lnTo>
                      <a:pt x="105888" y="601647"/>
                    </a:lnTo>
                    <a:lnTo>
                      <a:pt x="111930" y="598157"/>
                    </a:lnTo>
                    <a:lnTo>
                      <a:pt x="118289" y="595618"/>
                    </a:lnTo>
                    <a:lnTo>
                      <a:pt x="124331" y="593080"/>
                    </a:lnTo>
                    <a:lnTo>
                      <a:pt x="131009" y="590542"/>
                    </a:lnTo>
                    <a:lnTo>
                      <a:pt x="137686" y="588321"/>
                    </a:lnTo>
                    <a:lnTo>
                      <a:pt x="144682" y="586099"/>
                    </a:lnTo>
                    <a:lnTo>
                      <a:pt x="151995" y="584196"/>
                    </a:lnTo>
                    <a:lnTo>
                      <a:pt x="159627" y="582927"/>
                    </a:lnTo>
                    <a:lnTo>
                      <a:pt x="167258" y="581340"/>
                    </a:lnTo>
                    <a:lnTo>
                      <a:pt x="175526" y="580071"/>
                    </a:lnTo>
                    <a:lnTo>
                      <a:pt x="183476" y="579119"/>
                    </a:lnTo>
                    <a:lnTo>
                      <a:pt x="192061" y="578484"/>
                    </a:lnTo>
                    <a:lnTo>
                      <a:pt x="200965" y="577850"/>
                    </a:lnTo>
                    <a:close/>
                    <a:moveTo>
                      <a:pt x="2083256" y="576263"/>
                    </a:moveTo>
                    <a:lnTo>
                      <a:pt x="2092166" y="576263"/>
                    </a:lnTo>
                    <a:lnTo>
                      <a:pt x="2101076" y="576263"/>
                    </a:lnTo>
                    <a:lnTo>
                      <a:pt x="2109987" y="576580"/>
                    </a:lnTo>
                    <a:lnTo>
                      <a:pt x="2118579" y="577215"/>
                    </a:lnTo>
                    <a:lnTo>
                      <a:pt x="2126534" y="578168"/>
                    </a:lnTo>
                    <a:lnTo>
                      <a:pt x="2134490" y="579438"/>
                    </a:lnTo>
                    <a:lnTo>
                      <a:pt x="2142127" y="580708"/>
                    </a:lnTo>
                    <a:lnTo>
                      <a:pt x="2149764" y="582613"/>
                    </a:lnTo>
                    <a:lnTo>
                      <a:pt x="2156765" y="584200"/>
                    </a:lnTo>
                    <a:lnTo>
                      <a:pt x="2164084" y="586105"/>
                    </a:lnTo>
                    <a:lnTo>
                      <a:pt x="2171085" y="588645"/>
                    </a:lnTo>
                    <a:lnTo>
                      <a:pt x="2177132" y="590868"/>
                    </a:lnTo>
                    <a:lnTo>
                      <a:pt x="2183814" y="594043"/>
                    </a:lnTo>
                    <a:lnTo>
                      <a:pt x="2189861" y="596583"/>
                    </a:lnTo>
                    <a:lnTo>
                      <a:pt x="2195589" y="599440"/>
                    </a:lnTo>
                    <a:lnTo>
                      <a:pt x="2201735" y="602615"/>
                    </a:lnTo>
                    <a:lnTo>
                      <a:pt x="2206726" y="606108"/>
                    </a:lnTo>
                    <a:lnTo>
                      <a:pt x="2212454" y="609918"/>
                    </a:lnTo>
                    <a:lnTo>
                      <a:pt x="2217546" y="613410"/>
                    </a:lnTo>
                    <a:lnTo>
                      <a:pt x="2222319" y="617220"/>
                    </a:lnTo>
                    <a:lnTo>
                      <a:pt x="2227093" y="620713"/>
                    </a:lnTo>
                    <a:lnTo>
                      <a:pt x="2236003" y="629285"/>
                    </a:lnTo>
                    <a:lnTo>
                      <a:pt x="2244277" y="637858"/>
                    </a:lnTo>
                    <a:lnTo>
                      <a:pt x="2251596" y="647065"/>
                    </a:lnTo>
                    <a:lnTo>
                      <a:pt x="2258279" y="656273"/>
                    </a:lnTo>
                    <a:lnTo>
                      <a:pt x="2264325" y="665798"/>
                    </a:lnTo>
                    <a:lnTo>
                      <a:pt x="2270053" y="675323"/>
                    </a:lnTo>
                    <a:lnTo>
                      <a:pt x="2274826" y="685483"/>
                    </a:lnTo>
                    <a:lnTo>
                      <a:pt x="2279281" y="695325"/>
                    </a:lnTo>
                    <a:lnTo>
                      <a:pt x="2283418" y="705168"/>
                    </a:lnTo>
                    <a:lnTo>
                      <a:pt x="2286600" y="715328"/>
                    </a:lnTo>
                    <a:lnTo>
                      <a:pt x="2290101" y="724853"/>
                    </a:lnTo>
                    <a:lnTo>
                      <a:pt x="2292647" y="734378"/>
                    </a:lnTo>
                    <a:lnTo>
                      <a:pt x="2294874" y="743903"/>
                    </a:lnTo>
                    <a:lnTo>
                      <a:pt x="2296465" y="752793"/>
                    </a:lnTo>
                    <a:lnTo>
                      <a:pt x="2298056" y="761683"/>
                    </a:lnTo>
                    <a:lnTo>
                      <a:pt x="2299329" y="769938"/>
                    </a:lnTo>
                    <a:lnTo>
                      <a:pt x="2300602" y="784860"/>
                    </a:lnTo>
                    <a:lnTo>
                      <a:pt x="2301875" y="797560"/>
                    </a:lnTo>
                    <a:lnTo>
                      <a:pt x="2301875" y="807085"/>
                    </a:lnTo>
                    <a:lnTo>
                      <a:pt x="2301557" y="818833"/>
                    </a:lnTo>
                    <a:lnTo>
                      <a:pt x="2300602" y="830581"/>
                    </a:lnTo>
                    <a:lnTo>
                      <a:pt x="2299329" y="842011"/>
                    </a:lnTo>
                    <a:lnTo>
                      <a:pt x="2297420" y="853123"/>
                    </a:lnTo>
                    <a:lnTo>
                      <a:pt x="2295192" y="864236"/>
                    </a:lnTo>
                    <a:lnTo>
                      <a:pt x="2292328" y="875348"/>
                    </a:lnTo>
                    <a:lnTo>
                      <a:pt x="2288828" y="885508"/>
                    </a:lnTo>
                    <a:lnTo>
                      <a:pt x="2285009" y="896303"/>
                    </a:lnTo>
                    <a:lnTo>
                      <a:pt x="2281191" y="906146"/>
                    </a:lnTo>
                    <a:lnTo>
                      <a:pt x="2276736" y="916306"/>
                    </a:lnTo>
                    <a:lnTo>
                      <a:pt x="2271962" y="926148"/>
                    </a:lnTo>
                    <a:lnTo>
                      <a:pt x="2266234" y="935673"/>
                    </a:lnTo>
                    <a:lnTo>
                      <a:pt x="2261143" y="944881"/>
                    </a:lnTo>
                    <a:lnTo>
                      <a:pt x="2255096" y="953771"/>
                    </a:lnTo>
                    <a:lnTo>
                      <a:pt x="2249050" y="962661"/>
                    </a:lnTo>
                    <a:lnTo>
                      <a:pt x="2242686" y="971233"/>
                    </a:lnTo>
                    <a:lnTo>
                      <a:pt x="2236321" y="979171"/>
                    </a:lnTo>
                    <a:lnTo>
                      <a:pt x="2229320" y="987108"/>
                    </a:lnTo>
                    <a:lnTo>
                      <a:pt x="2222638" y="994728"/>
                    </a:lnTo>
                    <a:lnTo>
                      <a:pt x="2215637" y="1002031"/>
                    </a:lnTo>
                    <a:lnTo>
                      <a:pt x="2208318" y="1008698"/>
                    </a:lnTo>
                    <a:lnTo>
                      <a:pt x="2200998" y="1015366"/>
                    </a:lnTo>
                    <a:lnTo>
                      <a:pt x="2193361" y="1022033"/>
                    </a:lnTo>
                    <a:lnTo>
                      <a:pt x="2186042" y="1028066"/>
                    </a:lnTo>
                    <a:lnTo>
                      <a:pt x="2178723" y="1033463"/>
                    </a:lnTo>
                    <a:lnTo>
                      <a:pt x="2171085" y="1038861"/>
                    </a:lnTo>
                    <a:lnTo>
                      <a:pt x="2163448" y="1043941"/>
                    </a:lnTo>
                    <a:lnTo>
                      <a:pt x="2155811" y="1048068"/>
                    </a:lnTo>
                    <a:lnTo>
                      <a:pt x="2148492" y="1052513"/>
                    </a:lnTo>
                    <a:lnTo>
                      <a:pt x="2141172" y="1056323"/>
                    </a:lnTo>
                    <a:lnTo>
                      <a:pt x="2133535" y="1060133"/>
                    </a:lnTo>
                    <a:lnTo>
                      <a:pt x="2126534" y="1062991"/>
                    </a:lnTo>
                    <a:lnTo>
                      <a:pt x="2119215" y="1065531"/>
                    </a:lnTo>
                    <a:lnTo>
                      <a:pt x="2110941" y="1067753"/>
                    </a:lnTo>
                    <a:lnTo>
                      <a:pt x="2102986" y="1069658"/>
                    </a:lnTo>
                    <a:lnTo>
                      <a:pt x="2094075" y="1070928"/>
                    </a:lnTo>
                    <a:lnTo>
                      <a:pt x="2085165" y="1072198"/>
                    </a:lnTo>
                    <a:lnTo>
                      <a:pt x="2075618" y="1072833"/>
                    </a:lnTo>
                    <a:lnTo>
                      <a:pt x="2066072" y="1073151"/>
                    </a:lnTo>
                    <a:lnTo>
                      <a:pt x="2056525" y="1072833"/>
                    </a:lnTo>
                    <a:lnTo>
                      <a:pt x="2046342" y="1072516"/>
                    </a:lnTo>
                    <a:lnTo>
                      <a:pt x="2036159" y="1071563"/>
                    </a:lnTo>
                    <a:lnTo>
                      <a:pt x="2025976" y="1070293"/>
                    </a:lnTo>
                    <a:lnTo>
                      <a:pt x="2017792" y="1068388"/>
                    </a:lnTo>
                    <a:lnTo>
                      <a:pt x="2005928" y="1065848"/>
                    </a:lnTo>
                    <a:lnTo>
                      <a:pt x="1995744" y="1063308"/>
                    </a:lnTo>
                    <a:lnTo>
                      <a:pt x="1985879" y="1060451"/>
                    </a:lnTo>
                    <a:lnTo>
                      <a:pt x="1975696" y="1056641"/>
                    </a:lnTo>
                    <a:lnTo>
                      <a:pt x="1966468" y="1052513"/>
                    </a:lnTo>
                    <a:lnTo>
                      <a:pt x="1957239" y="1048068"/>
                    </a:lnTo>
                    <a:lnTo>
                      <a:pt x="1948011" y="1042988"/>
                    </a:lnTo>
                    <a:lnTo>
                      <a:pt x="1939737" y="1037591"/>
                    </a:lnTo>
                    <a:lnTo>
                      <a:pt x="1931463" y="1031876"/>
                    </a:lnTo>
                    <a:lnTo>
                      <a:pt x="1923826" y="1025208"/>
                    </a:lnTo>
                    <a:lnTo>
                      <a:pt x="1916825" y="1018858"/>
                    </a:lnTo>
                    <a:lnTo>
                      <a:pt x="1910142" y="1011238"/>
                    </a:lnTo>
                    <a:lnTo>
                      <a:pt x="1904096" y="1003618"/>
                    </a:lnTo>
                    <a:lnTo>
                      <a:pt x="1898686" y="995046"/>
                    </a:lnTo>
                    <a:lnTo>
                      <a:pt x="1893913" y="986791"/>
                    </a:lnTo>
                    <a:lnTo>
                      <a:pt x="1892004" y="981711"/>
                    </a:lnTo>
                    <a:lnTo>
                      <a:pt x="1890094" y="976948"/>
                    </a:lnTo>
                    <a:lnTo>
                      <a:pt x="1888185" y="972186"/>
                    </a:lnTo>
                    <a:lnTo>
                      <a:pt x="1886912" y="967423"/>
                    </a:lnTo>
                    <a:lnTo>
                      <a:pt x="1885639" y="962343"/>
                    </a:lnTo>
                    <a:lnTo>
                      <a:pt x="1884684" y="957263"/>
                    </a:lnTo>
                    <a:lnTo>
                      <a:pt x="1883730" y="951866"/>
                    </a:lnTo>
                    <a:lnTo>
                      <a:pt x="1883093" y="946468"/>
                    </a:lnTo>
                    <a:lnTo>
                      <a:pt x="1882775" y="940753"/>
                    </a:lnTo>
                    <a:lnTo>
                      <a:pt x="1882775" y="935038"/>
                    </a:lnTo>
                    <a:lnTo>
                      <a:pt x="1882775" y="910591"/>
                    </a:lnTo>
                    <a:lnTo>
                      <a:pt x="1883730" y="884556"/>
                    </a:lnTo>
                    <a:lnTo>
                      <a:pt x="1884048" y="870586"/>
                    </a:lnTo>
                    <a:lnTo>
                      <a:pt x="1885321" y="855981"/>
                    </a:lnTo>
                    <a:lnTo>
                      <a:pt x="1886276" y="841693"/>
                    </a:lnTo>
                    <a:lnTo>
                      <a:pt x="1887867" y="827088"/>
                    </a:lnTo>
                    <a:lnTo>
                      <a:pt x="1889776" y="812165"/>
                    </a:lnTo>
                    <a:lnTo>
                      <a:pt x="1892004" y="797243"/>
                    </a:lnTo>
                    <a:lnTo>
                      <a:pt x="1894549" y="782320"/>
                    </a:lnTo>
                    <a:lnTo>
                      <a:pt x="1897413" y="767080"/>
                    </a:lnTo>
                    <a:lnTo>
                      <a:pt x="1901232" y="752475"/>
                    </a:lnTo>
                    <a:lnTo>
                      <a:pt x="1905369" y="738188"/>
                    </a:lnTo>
                    <a:lnTo>
                      <a:pt x="1909824" y="723583"/>
                    </a:lnTo>
                    <a:lnTo>
                      <a:pt x="1914597" y="709295"/>
                    </a:lnTo>
                    <a:lnTo>
                      <a:pt x="1920007" y="695643"/>
                    </a:lnTo>
                    <a:lnTo>
                      <a:pt x="1926372" y="682308"/>
                    </a:lnTo>
                    <a:lnTo>
                      <a:pt x="1933054" y="669608"/>
                    </a:lnTo>
                    <a:lnTo>
                      <a:pt x="1936555" y="663258"/>
                    </a:lnTo>
                    <a:lnTo>
                      <a:pt x="1940374" y="657225"/>
                    </a:lnTo>
                    <a:lnTo>
                      <a:pt x="1944510" y="651510"/>
                    </a:lnTo>
                    <a:lnTo>
                      <a:pt x="1948647" y="645478"/>
                    </a:lnTo>
                    <a:lnTo>
                      <a:pt x="1952784" y="640080"/>
                    </a:lnTo>
                    <a:lnTo>
                      <a:pt x="1957239" y="634365"/>
                    </a:lnTo>
                    <a:lnTo>
                      <a:pt x="1962013" y="629285"/>
                    </a:lnTo>
                    <a:lnTo>
                      <a:pt x="1967104" y="624205"/>
                    </a:lnTo>
                    <a:lnTo>
                      <a:pt x="1972196" y="619443"/>
                    </a:lnTo>
                    <a:lnTo>
                      <a:pt x="1977287" y="614998"/>
                    </a:lnTo>
                    <a:lnTo>
                      <a:pt x="1983015" y="610553"/>
                    </a:lnTo>
                    <a:lnTo>
                      <a:pt x="1988743" y="606425"/>
                    </a:lnTo>
                    <a:lnTo>
                      <a:pt x="1994790" y="602298"/>
                    </a:lnTo>
                    <a:lnTo>
                      <a:pt x="2000518" y="598805"/>
                    </a:lnTo>
                    <a:lnTo>
                      <a:pt x="2006882" y="595313"/>
                    </a:lnTo>
                    <a:lnTo>
                      <a:pt x="2013565" y="592138"/>
                    </a:lnTo>
                    <a:lnTo>
                      <a:pt x="2020248" y="588963"/>
                    </a:lnTo>
                    <a:lnTo>
                      <a:pt x="2027248" y="586423"/>
                    </a:lnTo>
                    <a:lnTo>
                      <a:pt x="2034568" y="583883"/>
                    </a:lnTo>
                    <a:lnTo>
                      <a:pt x="2041887" y="581978"/>
                    </a:lnTo>
                    <a:lnTo>
                      <a:pt x="2049842" y="580390"/>
                    </a:lnTo>
                    <a:lnTo>
                      <a:pt x="2057798" y="578803"/>
                    </a:lnTo>
                    <a:lnTo>
                      <a:pt x="2066072" y="577533"/>
                    </a:lnTo>
                    <a:lnTo>
                      <a:pt x="2074664" y="576898"/>
                    </a:lnTo>
                    <a:lnTo>
                      <a:pt x="2083256" y="576263"/>
                    </a:lnTo>
                    <a:close/>
                    <a:moveTo>
                      <a:pt x="1003300" y="490538"/>
                    </a:moveTo>
                    <a:lnTo>
                      <a:pt x="1013460" y="511810"/>
                    </a:lnTo>
                    <a:lnTo>
                      <a:pt x="1025842" y="536575"/>
                    </a:lnTo>
                    <a:lnTo>
                      <a:pt x="1039812" y="564198"/>
                    </a:lnTo>
                    <a:lnTo>
                      <a:pt x="1054417" y="592455"/>
                    </a:lnTo>
                    <a:lnTo>
                      <a:pt x="1069657" y="620395"/>
                    </a:lnTo>
                    <a:lnTo>
                      <a:pt x="1077277" y="633413"/>
                    </a:lnTo>
                    <a:lnTo>
                      <a:pt x="1084580" y="646113"/>
                    </a:lnTo>
                    <a:lnTo>
                      <a:pt x="1091565" y="657543"/>
                    </a:lnTo>
                    <a:lnTo>
                      <a:pt x="1098550" y="668338"/>
                    </a:lnTo>
                    <a:lnTo>
                      <a:pt x="1105217" y="677545"/>
                    </a:lnTo>
                    <a:lnTo>
                      <a:pt x="1111250" y="685483"/>
                    </a:lnTo>
                    <a:lnTo>
                      <a:pt x="1111250" y="648970"/>
                    </a:lnTo>
                    <a:lnTo>
                      <a:pt x="1111567" y="644525"/>
                    </a:lnTo>
                    <a:lnTo>
                      <a:pt x="1111885" y="640080"/>
                    </a:lnTo>
                    <a:lnTo>
                      <a:pt x="1113155" y="635635"/>
                    </a:lnTo>
                    <a:lnTo>
                      <a:pt x="1114107" y="631190"/>
                    </a:lnTo>
                    <a:lnTo>
                      <a:pt x="1116647" y="621983"/>
                    </a:lnTo>
                    <a:lnTo>
                      <a:pt x="1120140" y="613093"/>
                    </a:lnTo>
                    <a:lnTo>
                      <a:pt x="1123315" y="604838"/>
                    </a:lnTo>
                    <a:lnTo>
                      <a:pt x="1126490" y="596900"/>
                    </a:lnTo>
                    <a:lnTo>
                      <a:pt x="1128077" y="589598"/>
                    </a:lnTo>
                    <a:lnTo>
                      <a:pt x="1129030" y="586423"/>
                    </a:lnTo>
                    <a:lnTo>
                      <a:pt x="1129030" y="583248"/>
                    </a:lnTo>
                    <a:lnTo>
                      <a:pt x="1128712" y="580708"/>
                    </a:lnTo>
                    <a:lnTo>
                      <a:pt x="1128077" y="578168"/>
                    </a:lnTo>
                    <a:lnTo>
                      <a:pt x="1127125" y="575945"/>
                    </a:lnTo>
                    <a:lnTo>
                      <a:pt x="1125855" y="573723"/>
                    </a:lnTo>
                    <a:lnTo>
                      <a:pt x="1122997" y="569595"/>
                    </a:lnTo>
                    <a:lnTo>
                      <a:pt x="1119187" y="566103"/>
                    </a:lnTo>
                    <a:lnTo>
                      <a:pt x="1116012" y="561975"/>
                    </a:lnTo>
                    <a:lnTo>
                      <a:pt x="1114425" y="559753"/>
                    </a:lnTo>
                    <a:lnTo>
                      <a:pt x="1113155" y="557530"/>
                    </a:lnTo>
                    <a:lnTo>
                      <a:pt x="1111885" y="554990"/>
                    </a:lnTo>
                    <a:lnTo>
                      <a:pt x="1110932" y="552450"/>
                    </a:lnTo>
                    <a:lnTo>
                      <a:pt x="1109980" y="548958"/>
                    </a:lnTo>
                    <a:lnTo>
                      <a:pt x="1109980" y="545783"/>
                    </a:lnTo>
                    <a:lnTo>
                      <a:pt x="1109980" y="542290"/>
                    </a:lnTo>
                    <a:lnTo>
                      <a:pt x="1110615" y="539433"/>
                    </a:lnTo>
                    <a:lnTo>
                      <a:pt x="1111250" y="536893"/>
                    </a:lnTo>
                    <a:lnTo>
                      <a:pt x="1112202" y="534988"/>
                    </a:lnTo>
                    <a:lnTo>
                      <a:pt x="1113472" y="533083"/>
                    </a:lnTo>
                    <a:lnTo>
                      <a:pt x="1115060" y="531495"/>
                    </a:lnTo>
                    <a:lnTo>
                      <a:pt x="1116647" y="530225"/>
                    </a:lnTo>
                    <a:lnTo>
                      <a:pt x="1118870" y="529273"/>
                    </a:lnTo>
                    <a:lnTo>
                      <a:pt x="1122045" y="528320"/>
                    </a:lnTo>
                    <a:lnTo>
                      <a:pt x="1124902" y="528003"/>
                    </a:lnTo>
                    <a:lnTo>
                      <a:pt x="1131887" y="527368"/>
                    </a:lnTo>
                    <a:lnTo>
                      <a:pt x="1140777" y="527050"/>
                    </a:lnTo>
                    <a:lnTo>
                      <a:pt x="1150937" y="527050"/>
                    </a:lnTo>
                    <a:lnTo>
                      <a:pt x="1164590" y="527050"/>
                    </a:lnTo>
                    <a:lnTo>
                      <a:pt x="1175385" y="527050"/>
                    </a:lnTo>
                    <a:lnTo>
                      <a:pt x="1184275" y="527368"/>
                    </a:lnTo>
                    <a:lnTo>
                      <a:pt x="1191260" y="528003"/>
                    </a:lnTo>
                    <a:lnTo>
                      <a:pt x="1194117" y="528320"/>
                    </a:lnTo>
                    <a:lnTo>
                      <a:pt x="1196657" y="529273"/>
                    </a:lnTo>
                    <a:lnTo>
                      <a:pt x="1198880" y="530225"/>
                    </a:lnTo>
                    <a:lnTo>
                      <a:pt x="1200785" y="531495"/>
                    </a:lnTo>
                    <a:lnTo>
                      <a:pt x="1202372" y="533083"/>
                    </a:lnTo>
                    <a:lnTo>
                      <a:pt x="1203642" y="534988"/>
                    </a:lnTo>
                    <a:lnTo>
                      <a:pt x="1204595" y="536893"/>
                    </a:lnTo>
                    <a:lnTo>
                      <a:pt x="1205230" y="539433"/>
                    </a:lnTo>
                    <a:lnTo>
                      <a:pt x="1205547" y="542290"/>
                    </a:lnTo>
                    <a:lnTo>
                      <a:pt x="1205547" y="545783"/>
                    </a:lnTo>
                    <a:lnTo>
                      <a:pt x="1205547" y="548958"/>
                    </a:lnTo>
                    <a:lnTo>
                      <a:pt x="1204912" y="552450"/>
                    </a:lnTo>
                    <a:lnTo>
                      <a:pt x="1204277" y="554990"/>
                    </a:lnTo>
                    <a:lnTo>
                      <a:pt x="1202690" y="557530"/>
                    </a:lnTo>
                    <a:lnTo>
                      <a:pt x="1201420" y="559753"/>
                    </a:lnTo>
                    <a:lnTo>
                      <a:pt x="1199832" y="561975"/>
                    </a:lnTo>
                    <a:lnTo>
                      <a:pt x="1196340" y="566103"/>
                    </a:lnTo>
                    <a:lnTo>
                      <a:pt x="1193165" y="569595"/>
                    </a:lnTo>
                    <a:lnTo>
                      <a:pt x="1189672" y="573723"/>
                    </a:lnTo>
                    <a:lnTo>
                      <a:pt x="1188720" y="575945"/>
                    </a:lnTo>
                    <a:lnTo>
                      <a:pt x="1187767" y="578168"/>
                    </a:lnTo>
                    <a:lnTo>
                      <a:pt x="1187132" y="580708"/>
                    </a:lnTo>
                    <a:lnTo>
                      <a:pt x="1187132" y="583248"/>
                    </a:lnTo>
                    <a:lnTo>
                      <a:pt x="1187132" y="586423"/>
                    </a:lnTo>
                    <a:lnTo>
                      <a:pt x="1187767" y="589598"/>
                    </a:lnTo>
                    <a:lnTo>
                      <a:pt x="1189672" y="596900"/>
                    </a:lnTo>
                    <a:lnTo>
                      <a:pt x="1192212" y="604838"/>
                    </a:lnTo>
                    <a:lnTo>
                      <a:pt x="1195705" y="613093"/>
                    </a:lnTo>
                    <a:lnTo>
                      <a:pt x="1198880" y="621983"/>
                    </a:lnTo>
                    <a:lnTo>
                      <a:pt x="1201420" y="631190"/>
                    </a:lnTo>
                    <a:lnTo>
                      <a:pt x="1203007" y="635635"/>
                    </a:lnTo>
                    <a:lnTo>
                      <a:pt x="1203642" y="640080"/>
                    </a:lnTo>
                    <a:lnTo>
                      <a:pt x="1204277" y="644525"/>
                    </a:lnTo>
                    <a:lnTo>
                      <a:pt x="1204595" y="648970"/>
                    </a:lnTo>
                    <a:lnTo>
                      <a:pt x="1204595" y="685483"/>
                    </a:lnTo>
                    <a:lnTo>
                      <a:pt x="1210310" y="677863"/>
                    </a:lnTo>
                    <a:lnTo>
                      <a:pt x="1216977" y="668655"/>
                    </a:lnTo>
                    <a:lnTo>
                      <a:pt x="1223645" y="658178"/>
                    </a:lnTo>
                    <a:lnTo>
                      <a:pt x="1230630" y="646748"/>
                    </a:lnTo>
                    <a:lnTo>
                      <a:pt x="1237932" y="634683"/>
                    </a:lnTo>
                    <a:lnTo>
                      <a:pt x="1245552" y="621665"/>
                    </a:lnTo>
                    <a:lnTo>
                      <a:pt x="1260157" y="594360"/>
                    </a:lnTo>
                    <a:lnTo>
                      <a:pt x="1275080" y="566738"/>
                    </a:lnTo>
                    <a:lnTo>
                      <a:pt x="1288732" y="539750"/>
                    </a:lnTo>
                    <a:lnTo>
                      <a:pt x="1300797" y="514668"/>
                    </a:lnTo>
                    <a:lnTo>
                      <a:pt x="1311592" y="493395"/>
                    </a:lnTo>
                    <a:lnTo>
                      <a:pt x="1324927" y="497523"/>
                    </a:lnTo>
                    <a:lnTo>
                      <a:pt x="1338262" y="501015"/>
                    </a:lnTo>
                    <a:lnTo>
                      <a:pt x="1350645" y="505460"/>
                    </a:lnTo>
                    <a:lnTo>
                      <a:pt x="1362710" y="509905"/>
                    </a:lnTo>
                    <a:lnTo>
                      <a:pt x="1373822" y="514350"/>
                    </a:lnTo>
                    <a:lnTo>
                      <a:pt x="1384300" y="519113"/>
                    </a:lnTo>
                    <a:lnTo>
                      <a:pt x="1394460" y="523875"/>
                    </a:lnTo>
                    <a:lnTo>
                      <a:pt x="1403985" y="528955"/>
                    </a:lnTo>
                    <a:lnTo>
                      <a:pt x="1413192" y="533718"/>
                    </a:lnTo>
                    <a:lnTo>
                      <a:pt x="1421447" y="538480"/>
                    </a:lnTo>
                    <a:lnTo>
                      <a:pt x="1429385" y="543560"/>
                    </a:lnTo>
                    <a:lnTo>
                      <a:pt x="1436687" y="548323"/>
                    </a:lnTo>
                    <a:lnTo>
                      <a:pt x="1443672" y="553403"/>
                    </a:lnTo>
                    <a:lnTo>
                      <a:pt x="1450022" y="558165"/>
                    </a:lnTo>
                    <a:lnTo>
                      <a:pt x="1456055" y="563245"/>
                    </a:lnTo>
                    <a:lnTo>
                      <a:pt x="1461452" y="568008"/>
                    </a:lnTo>
                    <a:lnTo>
                      <a:pt x="1470977" y="576580"/>
                    </a:lnTo>
                    <a:lnTo>
                      <a:pt x="1479232" y="585153"/>
                    </a:lnTo>
                    <a:lnTo>
                      <a:pt x="1485582" y="593090"/>
                    </a:lnTo>
                    <a:lnTo>
                      <a:pt x="1490662" y="599758"/>
                    </a:lnTo>
                    <a:lnTo>
                      <a:pt x="1494155" y="604838"/>
                    </a:lnTo>
                    <a:lnTo>
                      <a:pt x="1497012" y="609283"/>
                    </a:lnTo>
                    <a:lnTo>
                      <a:pt x="1498600" y="612458"/>
                    </a:lnTo>
                    <a:lnTo>
                      <a:pt x="1498600" y="846138"/>
                    </a:lnTo>
                    <a:lnTo>
                      <a:pt x="1150937" y="846138"/>
                    </a:lnTo>
                    <a:lnTo>
                      <a:pt x="803275" y="846138"/>
                    </a:lnTo>
                    <a:lnTo>
                      <a:pt x="803275" y="612458"/>
                    </a:lnTo>
                    <a:lnTo>
                      <a:pt x="805498" y="608965"/>
                    </a:lnTo>
                    <a:lnTo>
                      <a:pt x="808673" y="604520"/>
                    </a:lnTo>
                    <a:lnTo>
                      <a:pt x="812483" y="598805"/>
                    </a:lnTo>
                    <a:lnTo>
                      <a:pt x="818515" y="591820"/>
                    </a:lnTo>
                    <a:lnTo>
                      <a:pt x="825500" y="584200"/>
                    </a:lnTo>
                    <a:lnTo>
                      <a:pt x="834390" y="575310"/>
                    </a:lnTo>
                    <a:lnTo>
                      <a:pt x="844550" y="566103"/>
                    </a:lnTo>
                    <a:lnTo>
                      <a:pt x="850582" y="561023"/>
                    </a:lnTo>
                    <a:lnTo>
                      <a:pt x="856932" y="555943"/>
                    </a:lnTo>
                    <a:lnTo>
                      <a:pt x="863917" y="550863"/>
                    </a:lnTo>
                    <a:lnTo>
                      <a:pt x="871220" y="546100"/>
                    </a:lnTo>
                    <a:lnTo>
                      <a:pt x="879157" y="541020"/>
                    </a:lnTo>
                    <a:lnTo>
                      <a:pt x="887412" y="535940"/>
                    </a:lnTo>
                    <a:lnTo>
                      <a:pt x="896620" y="530543"/>
                    </a:lnTo>
                    <a:lnTo>
                      <a:pt x="905827" y="525780"/>
                    </a:lnTo>
                    <a:lnTo>
                      <a:pt x="916305" y="520700"/>
                    </a:lnTo>
                    <a:lnTo>
                      <a:pt x="926465" y="515938"/>
                    </a:lnTo>
                    <a:lnTo>
                      <a:pt x="937895" y="511493"/>
                    </a:lnTo>
                    <a:lnTo>
                      <a:pt x="949642" y="506730"/>
                    </a:lnTo>
                    <a:lnTo>
                      <a:pt x="962342" y="502285"/>
                    </a:lnTo>
                    <a:lnTo>
                      <a:pt x="975042" y="498158"/>
                    </a:lnTo>
                    <a:lnTo>
                      <a:pt x="988695" y="494030"/>
                    </a:lnTo>
                    <a:lnTo>
                      <a:pt x="1003300" y="490538"/>
                    </a:lnTo>
                    <a:close/>
                    <a:moveTo>
                      <a:pt x="1142381" y="0"/>
                    </a:moveTo>
                    <a:lnTo>
                      <a:pt x="1150622" y="0"/>
                    </a:lnTo>
                    <a:lnTo>
                      <a:pt x="1159180" y="0"/>
                    </a:lnTo>
                    <a:lnTo>
                      <a:pt x="1167421" y="634"/>
                    </a:lnTo>
                    <a:lnTo>
                      <a:pt x="1175663" y="1902"/>
                    </a:lnTo>
                    <a:lnTo>
                      <a:pt x="1183904" y="3171"/>
                    </a:lnTo>
                    <a:lnTo>
                      <a:pt x="1192462" y="5073"/>
                    </a:lnTo>
                    <a:lnTo>
                      <a:pt x="1200386" y="7293"/>
                    </a:lnTo>
                    <a:lnTo>
                      <a:pt x="1208628" y="9830"/>
                    </a:lnTo>
                    <a:lnTo>
                      <a:pt x="1216235" y="12683"/>
                    </a:lnTo>
                    <a:lnTo>
                      <a:pt x="1224476" y="16489"/>
                    </a:lnTo>
                    <a:lnTo>
                      <a:pt x="1232083" y="20294"/>
                    </a:lnTo>
                    <a:lnTo>
                      <a:pt x="1239374" y="24733"/>
                    </a:lnTo>
                    <a:lnTo>
                      <a:pt x="1246664" y="29489"/>
                    </a:lnTo>
                    <a:lnTo>
                      <a:pt x="1254271" y="34563"/>
                    </a:lnTo>
                    <a:lnTo>
                      <a:pt x="1261245" y="39954"/>
                    </a:lnTo>
                    <a:lnTo>
                      <a:pt x="1267901" y="45978"/>
                    </a:lnTo>
                    <a:lnTo>
                      <a:pt x="1274557" y="52320"/>
                    </a:lnTo>
                    <a:lnTo>
                      <a:pt x="1280580" y="58979"/>
                    </a:lnTo>
                    <a:lnTo>
                      <a:pt x="1286602" y="66272"/>
                    </a:lnTo>
                    <a:lnTo>
                      <a:pt x="1291991" y="73565"/>
                    </a:lnTo>
                    <a:lnTo>
                      <a:pt x="1297696" y="81810"/>
                    </a:lnTo>
                    <a:lnTo>
                      <a:pt x="1302768" y="89737"/>
                    </a:lnTo>
                    <a:lnTo>
                      <a:pt x="1307205" y="98616"/>
                    </a:lnTo>
                    <a:lnTo>
                      <a:pt x="1311643" y="107494"/>
                    </a:lnTo>
                    <a:lnTo>
                      <a:pt x="1315763" y="117007"/>
                    </a:lnTo>
                    <a:lnTo>
                      <a:pt x="1319250" y="126837"/>
                    </a:lnTo>
                    <a:lnTo>
                      <a:pt x="1322420" y="137301"/>
                    </a:lnTo>
                    <a:lnTo>
                      <a:pt x="1324955" y="148082"/>
                    </a:lnTo>
                    <a:lnTo>
                      <a:pt x="1327491" y="158864"/>
                    </a:lnTo>
                    <a:lnTo>
                      <a:pt x="1328759" y="170279"/>
                    </a:lnTo>
                    <a:lnTo>
                      <a:pt x="1330344" y="182329"/>
                    </a:lnTo>
                    <a:lnTo>
                      <a:pt x="1330978" y="194695"/>
                    </a:lnTo>
                    <a:lnTo>
                      <a:pt x="1331612" y="207379"/>
                    </a:lnTo>
                    <a:lnTo>
                      <a:pt x="1330978" y="216575"/>
                    </a:lnTo>
                    <a:lnTo>
                      <a:pt x="1331612" y="215940"/>
                    </a:lnTo>
                    <a:lnTo>
                      <a:pt x="1333197" y="216575"/>
                    </a:lnTo>
                    <a:lnTo>
                      <a:pt x="1335099" y="217209"/>
                    </a:lnTo>
                    <a:lnTo>
                      <a:pt x="1336683" y="218794"/>
                    </a:lnTo>
                    <a:lnTo>
                      <a:pt x="1337951" y="221014"/>
                    </a:lnTo>
                    <a:lnTo>
                      <a:pt x="1338902" y="223234"/>
                    </a:lnTo>
                    <a:lnTo>
                      <a:pt x="1339853" y="226087"/>
                    </a:lnTo>
                    <a:lnTo>
                      <a:pt x="1340170" y="229258"/>
                    </a:lnTo>
                    <a:lnTo>
                      <a:pt x="1341121" y="233063"/>
                    </a:lnTo>
                    <a:lnTo>
                      <a:pt x="1341438" y="240991"/>
                    </a:lnTo>
                    <a:lnTo>
                      <a:pt x="1340804" y="250187"/>
                    </a:lnTo>
                    <a:lnTo>
                      <a:pt x="1339853" y="260333"/>
                    </a:lnTo>
                    <a:lnTo>
                      <a:pt x="1337951" y="270163"/>
                    </a:lnTo>
                    <a:lnTo>
                      <a:pt x="1335732" y="280627"/>
                    </a:lnTo>
                    <a:lnTo>
                      <a:pt x="1333197" y="290140"/>
                    </a:lnTo>
                    <a:lnTo>
                      <a:pt x="1330344" y="299336"/>
                    </a:lnTo>
                    <a:lnTo>
                      <a:pt x="1327174" y="307263"/>
                    </a:lnTo>
                    <a:lnTo>
                      <a:pt x="1325272" y="311068"/>
                    </a:lnTo>
                    <a:lnTo>
                      <a:pt x="1323371" y="314556"/>
                    </a:lnTo>
                    <a:lnTo>
                      <a:pt x="1321469" y="317410"/>
                    </a:lnTo>
                    <a:lnTo>
                      <a:pt x="1319567" y="319947"/>
                    </a:lnTo>
                    <a:lnTo>
                      <a:pt x="1317348" y="321850"/>
                    </a:lnTo>
                    <a:lnTo>
                      <a:pt x="1315763" y="323118"/>
                    </a:lnTo>
                    <a:lnTo>
                      <a:pt x="1313545" y="324069"/>
                    </a:lnTo>
                    <a:lnTo>
                      <a:pt x="1311326" y="324386"/>
                    </a:lnTo>
                    <a:lnTo>
                      <a:pt x="1311009" y="324386"/>
                    </a:lnTo>
                    <a:lnTo>
                      <a:pt x="1304669" y="341827"/>
                    </a:lnTo>
                    <a:lnTo>
                      <a:pt x="1297379" y="358632"/>
                    </a:lnTo>
                    <a:lnTo>
                      <a:pt x="1289455" y="374804"/>
                    </a:lnTo>
                    <a:lnTo>
                      <a:pt x="1281531" y="390659"/>
                    </a:lnTo>
                    <a:lnTo>
                      <a:pt x="1272338" y="405245"/>
                    </a:lnTo>
                    <a:lnTo>
                      <a:pt x="1267901" y="412855"/>
                    </a:lnTo>
                    <a:lnTo>
                      <a:pt x="1262512" y="419832"/>
                    </a:lnTo>
                    <a:lnTo>
                      <a:pt x="1257758" y="426490"/>
                    </a:lnTo>
                    <a:lnTo>
                      <a:pt x="1252686" y="432515"/>
                    </a:lnTo>
                    <a:lnTo>
                      <a:pt x="1247932" y="438857"/>
                    </a:lnTo>
                    <a:lnTo>
                      <a:pt x="1242543" y="444882"/>
                    </a:lnTo>
                    <a:lnTo>
                      <a:pt x="1237155" y="450590"/>
                    </a:lnTo>
                    <a:lnTo>
                      <a:pt x="1231766" y="455980"/>
                    </a:lnTo>
                    <a:lnTo>
                      <a:pt x="1226061" y="461054"/>
                    </a:lnTo>
                    <a:lnTo>
                      <a:pt x="1220672" y="465810"/>
                    </a:lnTo>
                    <a:lnTo>
                      <a:pt x="1215284" y="470249"/>
                    </a:lnTo>
                    <a:lnTo>
                      <a:pt x="1209578" y="474372"/>
                    </a:lnTo>
                    <a:lnTo>
                      <a:pt x="1203873" y="478177"/>
                    </a:lnTo>
                    <a:lnTo>
                      <a:pt x="1197851" y="481665"/>
                    </a:lnTo>
                    <a:lnTo>
                      <a:pt x="1191828" y="484519"/>
                    </a:lnTo>
                    <a:lnTo>
                      <a:pt x="1186440" y="487372"/>
                    </a:lnTo>
                    <a:lnTo>
                      <a:pt x="1180417" y="489592"/>
                    </a:lnTo>
                    <a:lnTo>
                      <a:pt x="1174712" y="491495"/>
                    </a:lnTo>
                    <a:lnTo>
                      <a:pt x="1168372" y="493080"/>
                    </a:lnTo>
                    <a:lnTo>
                      <a:pt x="1162667" y="494031"/>
                    </a:lnTo>
                    <a:lnTo>
                      <a:pt x="1156644" y="494983"/>
                    </a:lnTo>
                    <a:lnTo>
                      <a:pt x="1150622" y="495300"/>
                    </a:lnTo>
                    <a:lnTo>
                      <a:pt x="1144917" y="494983"/>
                    </a:lnTo>
                    <a:lnTo>
                      <a:pt x="1138894" y="494031"/>
                    </a:lnTo>
                    <a:lnTo>
                      <a:pt x="1133189" y="493080"/>
                    </a:lnTo>
                    <a:lnTo>
                      <a:pt x="1126849" y="491495"/>
                    </a:lnTo>
                    <a:lnTo>
                      <a:pt x="1120827" y="489592"/>
                    </a:lnTo>
                    <a:lnTo>
                      <a:pt x="1115121" y="487372"/>
                    </a:lnTo>
                    <a:lnTo>
                      <a:pt x="1109099" y="484519"/>
                    </a:lnTo>
                    <a:lnTo>
                      <a:pt x="1103710" y="481665"/>
                    </a:lnTo>
                    <a:lnTo>
                      <a:pt x="1097688" y="478177"/>
                    </a:lnTo>
                    <a:lnTo>
                      <a:pt x="1091983" y="474372"/>
                    </a:lnTo>
                    <a:lnTo>
                      <a:pt x="1086277" y="470249"/>
                    </a:lnTo>
                    <a:lnTo>
                      <a:pt x="1080572" y="465810"/>
                    </a:lnTo>
                    <a:lnTo>
                      <a:pt x="1074866" y="461054"/>
                    </a:lnTo>
                    <a:lnTo>
                      <a:pt x="1069478" y="455980"/>
                    </a:lnTo>
                    <a:lnTo>
                      <a:pt x="1064089" y="450272"/>
                    </a:lnTo>
                    <a:lnTo>
                      <a:pt x="1058701" y="444882"/>
                    </a:lnTo>
                    <a:lnTo>
                      <a:pt x="1053629" y="438857"/>
                    </a:lnTo>
                    <a:lnTo>
                      <a:pt x="1048558" y="432515"/>
                    </a:lnTo>
                    <a:lnTo>
                      <a:pt x="1043486" y="425856"/>
                    </a:lnTo>
                    <a:lnTo>
                      <a:pt x="1038415" y="419514"/>
                    </a:lnTo>
                    <a:lnTo>
                      <a:pt x="1033660" y="412538"/>
                    </a:lnTo>
                    <a:lnTo>
                      <a:pt x="1028906" y="404928"/>
                    </a:lnTo>
                    <a:lnTo>
                      <a:pt x="1020030" y="390342"/>
                    </a:lnTo>
                    <a:lnTo>
                      <a:pt x="1011472" y="374487"/>
                    </a:lnTo>
                    <a:lnTo>
                      <a:pt x="1003865" y="357998"/>
                    </a:lnTo>
                    <a:lnTo>
                      <a:pt x="996892" y="340875"/>
                    </a:lnTo>
                    <a:lnTo>
                      <a:pt x="990552" y="323752"/>
                    </a:lnTo>
                    <a:lnTo>
                      <a:pt x="988333" y="322801"/>
                    </a:lnTo>
                    <a:lnTo>
                      <a:pt x="986432" y="321850"/>
                    </a:lnTo>
                    <a:lnTo>
                      <a:pt x="984213" y="320264"/>
                    </a:lnTo>
                    <a:lnTo>
                      <a:pt x="982628" y="318045"/>
                    </a:lnTo>
                    <a:lnTo>
                      <a:pt x="980726" y="315508"/>
                    </a:lnTo>
                    <a:lnTo>
                      <a:pt x="978507" y="312971"/>
                    </a:lnTo>
                    <a:lnTo>
                      <a:pt x="975021" y="305995"/>
                    </a:lnTo>
                    <a:lnTo>
                      <a:pt x="971851" y="298068"/>
                    </a:lnTo>
                    <a:lnTo>
                      <a:pt x="969315" y="289506"/>
                    </a:lnTo>
                    <a:lnTo>
                      <a:pt x="966779" y="280310"/>
                    </a:lnTo>
                    <a:lnTo>
                      <a:pt x="964878" y="270480"/>
                    </a:lnTo>
                    <a:lnTo>
                      <a:pt x="963293" y="260968"/>
                    </a:lnTo>
                    <a:lnTo>
                      <a:pt x="962342" y="251455"/>
                    </a:lnTo>
                    <a:lnTo>
                      <a:pt x="962025" y="242576"/>
                    </a:lnTo>
                    <a:lnTo>
                      <a:pt x="962342" y="234966"/>
                    </a:lnTo>
                    <a:lnTo>
                      <a:pt x="962976" y="227990"/>
                    </a:lnTo>
                    <a:lnTo>
                      <a:pt x="963610" y="224819"/>
                    </a:lnTo>
                    <a:lnTo>
                      <a:pt x="964878" y="222599"/>
                    </a:lnTo>
                    <a:lnTo>
                      <a:pt x="965829" y="220380"/>
                    </a:lnTo>
                    <a:lnTo>
                      <a:pt x="967096" y="218794"/>
                    </a:lnTo>
                    <a:lnTo>
                      <a:pt x="968998" y="217526"/>
                    </a:lnTo>
                    <a:lnTo>
                      <a:pt x="970266" y="217209"/>
                    </a:lnTo>
                    <a:lnTo>
                      <a:pt x="970266" y="207379"/>
                    </a:lnTo>
                    <a:lnTo>
                      <a:pt x="970266" y="194695"/>
                    </a:lnTo>
                    <a:lnTo>
                      <a:pt x="971217" y="182329"/>
                    </a:lnTo>
                    <a:lnTo>
                      <a:pt x="972485" y="170279"/>
                    </a:lnTo>
                    <a:lnTo>
                      <a:pt x="974387" y="158864"/>
                    </a:lnTo>
                    <a:lnTo>
                      <a:pt x="976606" y="148082"/>
                    </a:lnTo>
                    <a:lnTo>
                      <a:pt x="979141" y="137301"/>
                    </a:lnTo>
                    <a:lnTo>
                      <a:pt x="982628" y="126837"/>
                    </a:lnTo>
                    <a:lnTo>
                      <a:pt x="985798" y="117007"/>
                    </a:lnTo>
                    <a:lnTo>
                      <a:pt x="989918" y="107494"/>
                    </a:lnTo>
                    <a:lnTo>
                      <a:pt x="994356" y="98616"/>
                    </a:lnTo>
                    <a:lnTo>
                      <a:pt x="999110" y="89737"/>
                    </a:lnTo>
                    <a:lnTo>
                      <a:pt x="1003865" y="81810"/>
                    </a:lnTo>
                    <a:lnTo>
                      <a:pt x="1009253" y="73565"/>
                    </a:lnTo>
                    <a:lnTo>
                      <a:pt x="1014959" y="66272"/>
                    </a:lnTo>
                    <a:lnTo>
                      <a:pt x="1021298" y="58979"/>
                    </a:lnTo>
                    <a:lnTo>
                      <a:pt x="1027321" y="52320"/>
                    </a:lnTo>
                    <a:lnTo>
                      <a:pt x="1033660" y="45978"/>
                    </a:lnTo>
                    <a:lnTo>
                      <a:pt x="1040633" y="39954"/>
                    </a:lnTo>
                    <a:lnTo>
                      <a:pt x="1047607" y="34563"/>
                    </a:lnTo>
                    <a:lnTo>
                      <a:pt x="1054580" y="29489"/>
                    </a:lnTo>
                    <a:lnTo>
                      <a:pt x="1061870" y="24733"/>
                    </a:lnTo>
                    <a:lnTo>
                      <a:pt x="1069795" y="20294"/>
                    </a:lnTo>
                    <a:lnTo>
                      <a:pt x="1077402" y="16489"/>
                    </a:lnTo>
                    <a:lnTo>
                      <a:pt x="1085326" y="12683"/>
                    </a:lnTo>
                    <a:lnTo>
                      <a:pt x="1092934" y="9830"/>
                    </a:lnTo>
                    <a:lnTo>
                      <a:pt x="1101175" y="7293"/>
                    </a:lnTo>
                    <a:lnTo>
                      <a:pt x="1109099" y="5073"/>
                    </a:lnTo>
                    <a:lnTo>
                      <a:pt x="1117657" y="3171"/>
                    </a:lnTo>
                    <a:lnTo>
                      <a:pt x="1125581" y="1902"/>
                    </a:lnTo>
                    <a:lnTo>
                      <a:pt x="1134140" y="634"/>
                    </a:lnTo>
                    <a:lnTo>
                      <a:pt x="1142381"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grpSp>
        <p:nvGrpSpPr>
          <p:cNvPr id="35" name="组合 34"/>
          <p:cNvGrpSpPr/>
          <p:nvPr/>
        </p:nvGrpSpPr>
        <p:grpSpPr>
          <a:xfrm>
            <a:off x="4715600" y="2329748"/>
            <a:ext cx="936000" cy="936000"/>
            <a:chOff x="4427568" y="2283822"/>
            <a:chExt cx="936000" cy="936000"/>
          </a:xfrm>
        </p:grpSpPr>
        <p:sp>
          <p:nvSpPr>
            <p:cNvPr id="10" name="MH_Other_10"/>
            <p:cNvSpPr/>
            <p:nvPr>
              <p:custDataLst>
                <p:tags r:id="rId10"/>
              </p:custDataLst>
            </p:nvPr>
          </p:nvSpPr>
          <p:spPr>
            <a:xfrm>
              <a:off x="4427568" y="2283822"/>
              <a:ext cx="936000" cy="936000"/>
            </a:xfrm>
            <a:prstGeom prst="donut">
              <a:avLst>
                <a:gd name="adj" fmla="val 9894"/>
              </a:avLst>
            </a:prstGeom>
            <a:gradFill flip="none" rotWithShape="1">
              <a:gsLst>
                <a:gs pos="100000">
                  <a:schemeClr val="bg1"/>
                </a:gs>
                <a:gs pos="0">
                  <a:srgbClr val="E0E0E0"/>
                </a:gs>
              </a:gsLst>
              <a:lin ang="8100000" scaled="0"/>
              <a:tileRect/>
            </a:gradFill>
            <a:ln w="12700">
              <a:gradFill>
                <a:gsLst>
                  <a:gs pos="100000">
                    <a:schemeClr val="bg1">
                      <a:lumMod val="85000"/>
                    </a:schemeClr>
                  </a:gs>
                  <a:gs pos="0">
                    <a:schemeClr val="bg1"/>
                  </a:gs>
                </a:gsLst>
                <a:lin ang="8100000" scaled="0"/>
              </a:gradFill>
            </a:ln>
            <a:effectLst>
              <a:outerShdw blurRad="1524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prstClr val="white"/>
                </a:solidFill>
              </a:endParaRPr>
            </a:p>
          </p:txBody>
        </p:sp>
        <p:grpSp>
          <p:nvGrpSpPr>
            <p:cNvPr id="27" name="组合 26"/>
            <p:cNvGrpSpPr/>
            <p:nvPr/>
          </p:nvGrpSpPr>
          <p:grpSpPr>
            <a:xfrm>
              <a:off x="4607568" y="2491911"/>
              <a:ext cx="576000" cy="576000"/>
              <a:chOff x="5975988" y="2859822"/>
              <a:chExt cx="720000" cy="720000"/>
            </a:xfrm>
          </p:grpSpPr>
          <p:sp>
            <p:nvSpPr>
              <p:cNvPr id="20" name="MH_Title_1"/>
              <p:cNvSpPr/>
              <p:nvPr>
                <p:custDataLst>
                  <p:tags r:id="rId11"/>
                </p:custDataLst>
              </p:nvPr>
            </p:nvSpPr>
            <p:spPr>
              <a:xfrm>
                <a:off x="5975988" y="2859822"/>
                <a:ext cx="720000" cy="720000"/>
              </a:xfrm>
              <a:prstGeom prst="ellipse">
                <a:avLst/>
              </a:prstGeom>
              <a:solidFill>
                <a:srgbClr val="92D05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en-US" altLang="zh-CN" sz="2700" dirty="0">
                  <a:latin typeface="Impact" panose="020B0806030902050204" pitchFamily="34" charset="0"/>
                </a:endParaRPr>
              </a:p>
            </p:txBody>
          </p:sp>
          <p:sp>
            <p:nvSpPr>
              <p:cNvPr id="21" name="KSO_Shape"/>
              <p:cNvSpPr>
                <a:spLocks/>
              </p:cNvSpPr>
              <p:nvPr/>
            </p:nvSpPr>
            <p:spPr bwMode="auto">
              <a:xfrm>
                <a:off x="6073795" y="3038902"/>
                <a:ext cx="502102" cy="362350"/>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7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7"/>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grpSp>
        <p:nvGrpSpPr>
          <p:cNvPr id="34" name="组合 33"/>
          <p:cNvGrpSpPr/>
          <p:nvPr/>
        </p:nvGrpSpPr>
        <p:grpSpPr>
          <a:xfrm>
            <a:off x="4715600" y="3615445"/>
            <a:ext cx="936000" cy="936000"/>
            <a:chOff x="4427568" y="3651974"/>
            <a:chExt cx="936000" cy="936000"/>
          </a:xfrm>
        </p:grpSpPr>
        <p:sp>
          <p:nvSpPr>
            <p:cNvPr id="11" name="MH_Other_10"/>
            <p:cNvSpPr/>
            <p:nvPr>
              <p:custDataLst>
                <p:tags r:id="rId8"/>
              </p:custDataLst>
            </p:nvPr>
          </p:nvSpPr>
          <p:spPr>
            <a:xfrm>
              <a:off x="4427568" y="3651974"/>
              <a:ext cx="936000" cy="936000"/>
            </a:xfrm>
            <a:prstGeom prst="donut">
              <a:avLst>
                <a:gd name="adj" fmla="val 9894"/>
              </a:avLst>
            </a:prstGeom>
            <a:gradFill flip="none" rotWithShape="1">
              <a:gsLst>
                <a:gs pos="100000">
                  <a:schemeClr val="bg1"/>
                </a:gs>
                <a:gs pos="0">
                  <a:srgbClr val="E0E0E0"/>
                </a:gs>
              </a:gsLst>
              <a:lin ang="8100000" scaled="0"/>
              <a:tileRect/>
            </a:gradFill>
            <a:ln w="12700">
              <a:gradFill>
                <a:gsLst>
                  <a:gs pos="100000">
                    <a:schemeClr val="bg1">
                      <a:lumMod val="85000"/>
                    </a:schemeClr>
                  </a:gs>
                  <a:gs pos="0">
                    <a:schemeClr val="bg1"/>
                  </a:gs>
                </a:gsLst>
                <a:lin ang="8100000" scaled="0"/>
              </a:gradFill>
            </a:ln>
            <a:effectLst>
              <a:outerShdw blurRad="1524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prstClr val="white"/>
                </a:solidFill>
              </a:endParaRPr>
            </a:p>
          </p:txBody>
        </p:sp>
        <p:grpSp>
          <p:nvGrpSpPr>
            <p:cNvPr id="33" name="组合 32"/>
            <p:cNvGrpSpPr/>
            <p:nvPr/>
          </p:nvGrpSpPr>
          <p:grpSpPr>
            <a:xfrm>
              <a:off x="4607568" y="3859270"/>
              <a:ext cx="576000" cy="576000"/>
              <a:chOff x="4535568" y="3787270"/>
              <a:chExt cx="720000" cy="720000"/>
            </a:xfrm>
          </p:grpSpPr>
          <p:sp>
            <p:nvSpPr>
              <p:cNvPr id="23" name="MH_Title_1"/>
              <p:cNvSpPr/>
              <p:nvPr>
                <p:custDataLst>
                  <p:tags r:id="rId9"/>
                </p:custDataLst>
              </p:nvPr>
            </p:nvSpPr>
            <p:spPr>
              <a:xfrm>
                <a:off x="4535568" y="3787270"/>
                <a:ext cx="720000" cy="720000"/>
              </a:xfrm>
              <a:prstGeom prst="ellipse">
                <a:avLst/>
              </a:prstGeom>
              <a:solidFill>
                <a:srgbClr val="00B05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en-US" altLang="zh-CN" sz="2700" dirty="0">
                  <a:latin typeface="Impact" panose="020B0806030902050204" pitchFamily="34" charset="0"/>
                </a:endParaRPr>
              </a:p>
            </p:txBody>
          </p:sp>
          <p:sp>
            <p:nvSpPr>
              <p:cNvPr id="24" name="KSO_Shape"/>
              <p:cNvSpPr>
                <a:spLocks/>
              </p:cNvSpPr>
              <p:nvPr/>
            </p:nvSpPr>
            <p:spPr bwMode="auto">
              <a:xfrm>
                <a:off x="4643568" y="3913270"/>
                <a:ext cx="504000" cy="468000"/>
              </a:xfrm>
              <a:custGeom>
                <a:avLst/>
                <a:gdLst>
                  <a:gd name="T0" fmla="*/ 1555232 w 2741613"/>
                  <a:gd name="T1" fmla="*/ 1766302 h 2557463"/>
                  <a:gd name="T2" fmla="*/ 1500877 w 2741613"/>
                  <a:gd name="T3" fmla="*/ 1732308 h 2557463"/>
                  <a:gd name="T4" fmla="*/ 410527 w 2741613"/>
                  <a:gd name="T5" fmla="*/ 1777780 h 2557463"/>
                  <a:gd name="T6" fmla="*/ 294306 w 2741613"/>
                  <a:gd name="T7" fmla="*/ 1747980 h 2557463"/>
                  <a:gd name="T8" fmla="*/ 1473436 w 2741613"/>
                  <a:gd name="T9" fmla="*/ 1657260 h 2557463"/>
                  <a:gd name="T10" fmla="*/ 1387009 w 2741613"/>
                  <a:gd name="T11" fmla="*/ 1662603 h 2557463"/>
                  <a:gd name="T12" fmla="*/ 511578 w 2741613"/>
                  <a:gd name="T13" fmla="*/ 1682417 h 2557463"/>
                  <a:gd name="T14" fmla="*/ 414761 w 2741613"/>
                  <a:gd name="T15" fmla="*/ 1659264 h 2557463"/>
                  <a:gd name="T16" fmla="*/ 1116006 w 2741613"/>
                  <a:gd name="T17" fmla="*/ 1639146 h 2557463"/>
                  <a:gd name="T18" fmla="*/ 1025639 w 2741613"/>
                  <a:gd name="T19" fmla="*/ 1606463 h 2557463"/>
                  <a:gd name="T20" fmla="*/ 902419 w 2741613"/>
                  <a:gd name="T21" fmla="*/ 1619000 h 2557463"/>
                  <a:gd name="T22" fmla="*/ 844427 w 2741613"/>
                  <a:gd name="T23" fmla="*/ 1606240 h 2557463"/>
                  <a:gd name="T24" fmla="*/ 445447 w 2741613"/>
                  <a:gd name="T25" fmla="*/ 1163753 h 2557463"/>
                  <a:gd name="T26" fmla="*/ 787487 w 2741613"/>
                  <a:gd name="T27" fmla="*/ 791326 h 2557463"/>
                  <a:gd name="T28" fmla="*/ 436007 w 2741613"/>
                  <a:gd name="T29" fmla="*/ 849224 h 2557463"/>
                  <a:gd name="T30" fmla="*/ 288609 w 2741613"/>
                  <a:gd name="T31" fmla="*/ 1698536 h 2557463"/>
                  <a:gd name="T32" fmla="*/ 48617 w 2741613"/>
                  <a:gd name="T33" fmla="*/ 1149773 h 2557463"/>
                  <a:gd name="T34" fmla="*/ 9281 w 2741613"/>
                  <a:gd name="T35" fmla="*/ 859603 h 2557463"/>
                  <a:gd name="T36" fmla="*/ 145851 w 2741613"/>
                  <a:gd name="T37" fmla="*/ 699059 h 2557463"/>
                  <a:gd name="T38" fmla="*/ 1592699 w 2741613"/>
                  <a:gd name="T39" fmla="*/ 734392 h 2557463"/>
                  <a:gd name="T40" fmla="*/ 1871083 w 2741613"/>
                  <a:gd name="T41" fmla="*/ 787391 h 2557463"/>
                  <a:gd name="T42" fmla="*/ 1890905 w 2741613"/>
                  <a:gd name="T43" fmla="*/ 1065196 h 2557463"/>
                  <a:gd name="T44" fmla="*/ 1812940 w 2741613"/>
                  <a:gd name="T45" fmla="*/ 1357575 h 2557463"/>
                  <a:gd name="T46" fmla="*/ 1457031 w 2741613"/>
                  <a:gd name="T47" fmla="*/ 968693 h 2557463"/>
                  <a:gd name="T48" fmla="*/ 1541163 w 2741613"/>
                  <a:gd name="T49" fmla="*/ 700164 h 2557463"/>
                  <a:gd name="T50" fmla="*/ 1241834 w 2741613"/>
                  <a:gd name="T51" fmla="*/ 723340 h 2557463"/>
                  <a:gd name="T52" fmla="*/ 1102527 w 2741613"/>
                  <a:gd name="T53" fmla="*/ 893083 h 2557463"/>
                  <a:gd name="T54" fmla="*/ 798746 w 2741613"/>
                  <a:gd name="T55" fmla="*/ 901471 h 2557463"/>
                  <a:gd name="T56" fmla="*/ 624337 w 2741613"/>
                  <a:gd name="T57" fmla="*/ 850924 h 2557463"/>
                  <a:gd name="T58" fmla="*/ 750839 w 2741613"/>
                  <a:gd name="T59" fmla="*/ 677208 h 2557463"/>
                  <a:gd name="T60" fmla="*/ 1062788 w 2741613"/>
                  <a:gd name="T61" fmla="*/ 640566 h 2557463"/>
                  <a:gd name="T62" fmla="*/ 137222 w 2741613"/>
                  <a:gd name="T63" fmla="*/ 399417 h 2557463"/>
                  <a:gd name="T64" fmla="*/ 292755 w 2741613"/>
                  <a:gd name="T65" fmla="*/ 345682 h 2557463"/>
                  <a:gd name="T66" fmla="*/ 334009 w 2741613"/>
                  <a:gd name="T67" fmla="*/ 437452 h 2557463"/>
                  <a:gd name="T68" fmla="*/ 372176 w 2741613"/>
                  <a:gd name="T69" fmla="*/ 447403 h 2557463"/>
                  <a:gd name="T70" fmla="*/ 362248 w 2741613"/>
                  <a:gd name="T71" fmla="*/ 593130 h 2557463"/>
                  <a:gd name="T72" fmla="*/ 240028 w 2741613"/>
                  <a:gd name="T73" fmla="*/ 702591 h 2557463"/>
                  <a:gd name="T74" fmla="*/ 122440 w 2741613"/>
                  <a:gd name="T75" fmla="*/ 567478 h 2557463"/>
                  <a:gd name="T76" fmla="*/ 107439 w 2741613"/>
                  <a:gd name="T77" fmla="*/ 480131 h 2557463"/>
                  <a:gd name="T78" fmla="*/ 170093 w 2741613"/>
                  <a:gd name="T79" fmla="*/ 347893 h 2557463"/>
                  <a:gd name="T80" fmla="*/ 1776846 w 2741613"/>
                  <a:gd name="T81" fmla="*/ 366247 h 2557463"/>
                  <a:gd name="T82" fmla="*/ 1798449 w 2741613"/>
                  <a:gd name="T83" fmla="*/ 502465 h 2557463"/>
                  <a:gd name="T84" fmla="*/ 1760093 w 2741613"/>
                  <a:gd name="T85" fmla="*/ 621435 h 2557463"/>
                  <a:gd name="T86" fmla="*/ 1630031 w 2741613"/>
                  <a:gd name="T87" fmla="*/ 697505 h 2557463"/>
                  <a:gd name="T88" fmla="*/ 1535902 w 2741613"/>
                  <a:gd name="T89" fmla="*/ 561508 h 2557463"/>
                  <a:gd name="T90" fmla="*/ 1552215 w 2741613"/>
                  <a:gd name="T91" fmla="*/ 453594 h 2557463"/>
                  <a:gd name="T92" fmla="*/ 1541854 w 2741613"/>
                  <a:gd name="T93" fmla="*/ 422193 h 2557463"/>
                  <a:gd name="T94" fmla="*/ 1010412 w 2741613"/>
                  <a:gd name="T95" fmla="*/ 326683 h 2557463"/>
                  <a:gd name="T96" fmla="*/ 1058285 w 2741613"/>
                  <a:gd name="T97" fmla="*/ 408958 h 2557463"/>
                  <a:gd name="T98" fmla="*/ 1092921 w 2741613"/>
                  <a:gd name="T99" fmla="*/ 435649 h 2557463"/>
                  <a:gd name="T100" fmla="*/ 1092260 w 2741613"/>
                  <a:gd name="T101" fmla="*/ 528071 h 2557463"/>
                  <a:gd name="T102" fmla="*/ 1006661 w 2741613"/>
                  <a:gd name="T103" fmla="*/ 635492 h 2557463"/>
                  <a:gd name="T104" fmla="*/ 893265 w 2741613"/>
                  <a:gd name="T105" fmla="*/ 569098 h 2557463"/>
                  <a:gd name="T106" fmla="*/ 861497 w 2741613"/>
                  <a:gd name="T107" fmla="*/ 458589 h 2557463"/>
                  <a:gd name="T108" fmla="*/ 868115 w 2741613"/>
                  <a:gd name="T109" fmla="*/ 376093 h 2557463"/>
                  <a:gd name="T110" fmla="*/ 514509 w 2741613"/>
                  <a:gd name="T111" fmla="*/ 219583 h 2557463"/>
                  <a:gd name="T112" fmla="*/ 515613 w 2741613"/>
                  <a:gd name="T113" fmla="*/ 155869 h 2557463"/>
                  <a:gd name="T114" fmla="*/ 520248 w 2741613"/>
                  <a:gd name="T115" fmla="*/ 152562 h 2557463"/>
                  <a:gd name="T116" fmla="*/ 791747 w 2741613"/>
                  <a:gd name="T117" fmla="*/ 99650 h 2557463"/>
                  <a:gd name="T118" fmla="*/ 848917 w 2741613"/>
                  <a:gd name="T119" fmla="*/ 59085 h 2557463"/>
                  <a:gd name="T120" fmla="*/ 813158 w 2741613"/>
                  <a:gd name="T121" fmla="*/ 292558 h 2557463"/>
                  <a:gd name="T122" fmla="*/ 481620 w 2741613"/>
                  <a:gd name="T123" fmla="*/ 286605 h 2557463"/>
                  <a:gd name="T124" fmla="*/ 458664 w 2741613"/>
                  <a:gd name="T125" fmla="*/ 50267 h 2557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41613" h="2557463">
                    <a:moveTo>
                      <a:pt x="2199444" y="2463800"/>
                    </a:moveTo>
                    <a:lnTo>
                      <a:pt x="2327275" y="2463800"/>
                    </a:lnTo>
                    <a:lnTo>
                      <a:pt x="2325367" y="2467928"/>
                    </a:lnTo>
                    <a:lnTo>
                      <a:pt x="2325685" y="2470150"/>
                    </a:lnTo>
                    <a:lnTo>
                      <a:pt x="2326003" y="2473325"/>
                    </a:lnTo>
                    <a:lnTo>
                      <a:pt x="2326321" y="2477770"/>
                    </a:lnTo>
                    <a:lnTo>
                      <a:pt x="2326321" y="2483803"/>
                    </a:lnTo>
                    <a:lnTo>
                      <a:pt x="2325685" y="2492058"/>
                    </a:lnTo>
                    <a:lnTo>
                      <a:pt x="2323777" y="2502218"/>
                    </a:lnTo>
                    <a:lnTo>
                      <a:pt x="2321233" y="2514283"/>
                    </a:lnTo>
                    <a:lnTo>
                      <a:pt x="2319326" y="2515235"/>
                    </a:lnTo>
                    <a:lnTo>
                      <a:pt x="2316464" y="2515870"/>
                    </a:lnTo>
                    <a:lnTo>
                      <a:pt x="2308514" y="2516505"/>
                    </a:lnTo>
                    <a:lnTo>
                      <a:pt x="2293568" y="2517140"/>
                    </a:lnTo>
                    <a:lnTo>
                      <a:pt x="2292614" y="2517140"/>
                    </a:lnTo>
                    <a:lnTo>
                      <a:pt x="2292296" y="2516823"/>
                    </a:lnTo>
                    <a:lnTo>
                      <a:pt x="2291024" y="2515235"/>
                    </a:lnTo>
                    <a:lnTo>
                      <a:pt x="2290388" y="2513965"/>
                    </a:lnTo>
                    <a:lnTo>
                      <a:pt x="2289435" y="2512060"/>
                    </a:lnTo>
                    <a:lnTo>
                      <a:pt x="2288799" y="2511425"/>
                    </a:lnTo>
                    <a:lnTo>
                      <a:pt x="2288163" y="2511108"/>
                    </a:lnTo>
                    <a:lnTo>
                      <a:pt x="2286891" y="2510790"/>
                    </a:lnTo>
                    <a:lnTo>
                      <a:pt x="2285937" y="2511108"/>
                    </a:lnTo>
                    <a:lnTo>
                      <a:pt x="2284029" y="2511425"/>
                    </a:lnTo>
                    <a:lnTo>
                      <a:pt x="2282121" y="2512695"/>
                    </a:lnTo>
                    <a:lnTo>
                      <a:pt x="2276397" y="2516188"/>
                    </a:lnTo>
                    <a:lnTo>
                      <a:pt x="2264313" y="2525078"/>
                    </a:lnTo>
                    <a:lnTo>
                      <a:pt x="2251594" y="2533333"/>
                    </a:lnTo>
                    <a:lnTo>
                      <a:pt x="2245234" y="2537143"/>
                    </a:lnTo>
                    <a:lnTo>
                      <a:pt x="2238238" y="2540636"/>
                    </a:lnTo>
                    <a:lnTo>
                      <a:pt x="2231243" y="2543811"/>
                    </a:lnTo>
                    <a:lnTo>
                      <a:pt x="2223929" y="2547303"/>
                    </a:lnTo>
                    <a:lnTo>
                      <a:pt x="2216615" y="2549843"/>
                    </a:lnTo>
                    <a:lnTo>
                      <a:pt x="2208665" y="2552066"/>
                    </a:lnTo>
                    <a:lnTo>
                      <a:pt x="2200716" y="2554606"/>
                    </a:lnTo>
                    <a:lnTo>
                      <a:pt x="2192130" y="2555876"/>
                    </a:lnTo>
                    <a:lnTo>
                      <a:pt x="2183226" y="2557146"/>
                    </a:lnTo>
                    <a:lnTo>
                      <a:pt x="2174004" y="2557463"/>
                    </a:lnTo>
                    <a:lnTo>
                      <a:pt x="2164147" y="2557463"/>
                    </a:lnTo>
                    <a:lnTo>
                      <a:pt x="2153971" y="2557146"/>
                    </a:lnTo>
                    <a:lnTo>
                      <a:pt x="2145703" y="2556193"/>
                    </a:lnTo>
                    <a:lnTo>
                      <a:pt x="2139026" y="2554923"/>
                    </a:lnTo>
                    <a:lnTo>
                      <a:pt x="2133302" y="2553336"/>
                    </a:lnTo>
                    <a:lnTo>
                      <a:pt x="2128850" y="2551113"/>
                    </a:lnTo>
                    <a:lnTo>
                      <a:pt x="2125352" y="2548891"/>
                    </a:lnTo>
                    <a:lnTo>
                      <a:pt x="2123762" y="2547303"/>
                    </a:lnTo>
                    <a:lnTo>
                      <a:pt x="2122808" y="2545716"/>
                    </a:lnTo>
                    <a:lnTo>
                      <a:pt x="2121854" y="2544446"/>
                    </a:lnTo>
                    <a:lnTo>
                      <a:pt x="2121536" y="2542858"/>
                    </a:lnTo>
                    <a:lnTo>
                      <a:pt x="2120900" y="2539366"/>
                    </a:lnTo>
                    <a:lnTo>
                      <a:pt x="2121218" y="2535873"/>
                    </a:lnTo>
                    <a:lnTo>
                      <a:pt x="2122490" y="2532380"/>
                    </a:lnTo>
                    <a:lnTo>
                      <a:pt x="2124398" y="2528570"/>
                    </a:lnTo>
                    <a:lnTo>
                      <a:pt x="2126624" y="2524443"/>
                    </a:lnTo>
                    <a:lnTo>
                      <a:pt x="2129486" y="2520633"/>
                    </a:lnTo>
                    <a:lnTo>
                      <a:pt x="2132984" y="2516505"/>
                    </a:lnTo>
                    <a:lnTo>
                      <a:pt x="2137118" y="2512060"/>
                    </a:lnTo>
                    <a:lnTo>
                      <a:pt x="2141252" y="2507933"/>
                    </a:lnTo>
                    <a:lnTo>
                      <a:pt x="2150155" y="2499678"/>
                    </a:lnTo>
                    <a:lnTo>
                      <a:pt x="2160013" y="2491740"/>
                    </a:lnTo>
                    <a:lnTo>
                      <a:pt x="2169871" y="2484120"/>
                    </a:lnTo>
                    <a:lnTo>
                      <a:pt x="2178774" y="2477770"/>
                    </a:lnTo>
                    <a:lnTo>
                      <a:pt x="2193402" y="2467610"/>
                    </a:lnTo>
                    <a:lnTo>
                      <a:pt x="2199444" y="2463800"/>
                    </a:lnTo>
                    <a:close/>
                    <a:moveTo>
                      <a:pt x="417513" y="2463800"/>
                    </a:moveTo>
                    <a:lnTo>
                      <a:pt x="545027" y="2463800"/>
                    </a:lnTo>
                    <a:lnTo>
                      <a:pt x="551069" y="2467610"/>
                    </a:lnTo>
                    <a:lnTo>
                      <a:pt x="565696" y="2477770"/>
                    </a:lnTo>
                    <a:lnTo>
                      <a:pt x="574918" y="2484120"/>
                    </a:lnTo>
                    <a:lnTo>
                      <a:pt x="584775" y="2491740"/>
                    </a:lnTo>
                    <a:lnTo>
                      <a:pt x="594315" y="2499678"/>
                    </a:lnTo>
                    <a:lnTo>
                      <a:pt x="603537" y="2507933"/>
                    </a:lnTo>
                    <a:lnTo>
                      <a:pt x="607671" y="2512060"/>
                    </a:lnTo>
                    <a:lnTo>
                      <a:pt x="611805" y="2516505"/>
                    </a:lnTo>
                    <a:lnTo>
                      <a:pt x="614984" y="2520633"/>
                    </a:lnTo>
                    <a:lnTo>
                      <a:pt x="618164" y="2524443"/>
                    </a:lnTo>
                    <a:lnTo>
                      <a:pt x="620390" y="2528570"/>
                    </a:lnTo>
                    <a:lnTo>
                      <a:pt x="622298" y="2532380"/>
                    </a:lnTo>
                    <a:lnTo>
                      <a:pt x="623570" y="2535873"/>
                    </a:lnTo>
                    <a:lnTo>
                      <a:pt x="623888" y="2539366"/>
                    </a:lnTo>
                    <a:lnTo>
                      <a:pt x="622934" y="2542858"/>
                    </a:lnTo>
                    <a:lnTo>
                      <a:pt x="622616" y="2544446"/>
                    </a:lnTo>
                    <a:lnTo>
                      <a:pt x="621980" y="2545716"/>
                    </a:lnTo>
                    <a:lnTo>
                      <a:pt x="620708" y="2547303"/>
                    </a:lnTo>
                    <a:lnTo>
                      <a:pt x="619436" y="2548891"/>
                    </a:lnTo>
                    <a:lnTo>
                      <a:pt x="615938" y="2551113"/>
                    </a:lnTo>
                    <a:lnTo>
                      <a:pt x="611487" y="2553336"/>
                    </a:lnTo>
                    <a:lnTo>
                      <a:pt x="605763" y="2554923"/>
                    </a:lnTo>
                    <a:lnTo>
                      <a:pt x="599085" y="2556193"/>
                    </a:lnTo>
                    <a:lnTo>
                      <a:pt x="590817" y="2557146"/>
                    </a:lnTo>
                    <a:lnTo>
                      <a:pt x="580642" y="2557463"/>
                    </a:lnTo>
                    <a:lnTo>
                      <a:pt x="570784" y="2557463"/>
                    </a:lnTo>
                    <a:lnTo>
                      <a:pt x="561244" y="2557146"/>
                    </a:lnTo>
                    <a:lnTo>
                      <a:pt x="552659" y="2555876"/>
                    </a:lnTo>
                    <a:lnTo>
                      <a:pt x="544073" y="2554606"/>
                    </a:lnTo>
                    <a:lnTo>
                      <a:pt x="536123" y="2552066"/>
                    </a:lnTo>
                    <a:lnTo>
                      <a:pt x="528173" y="2549843"/>
                    </a:lnTo>
                    <a:lnTo>
                      <a:pt x="520542" y="2547303"/>
                    </a:lnTo>
                    <a:lnTo>
                      <a:pt x="513546" y="2543811"/>
                    </a:lnTo>
                    <a:lnTo>
                      <a:pt x="506232" y="2540636"/>
                    </a:lnTo>
                    <a:lnTo>
                      <a:pt x="499554" y="2537143"/>
                    </a:lnTo>
                    <a:lnTo>
                      <a:pt x="493195" y="2533333"/>
                    </a:lnTo>
                    <a:lnTo>
                      <a:pt x="480475" y="2525078"/>
                    </a:lnTo>
                    <a:lnTo>
                      <a:pt x="468391" y="2516188"/>
                    </a:lnTo>
                    <a:lnTo>
                      <a:pt x="462668" y="2512695"/>
                    </a:lnTo>
                    <a:lnTo>
                      <a:pt x="460760" y="2511425"/>
                    </a:lnTo>
                    <a:lnTo>
                      <a:pt x="458852" y="2511108"/>
                    </a:lnTo>
                    <a:lnTo>
                      <a:pt x="457580" y="2510790"/>
                    </a:lnTo>
                    <a:lnTo>
                      <a:pt x="456626" y="2511108"/>
                    </a:lnTo>
                    <a:lnTo>
                      <a:pt x="455990" y="2511425"/>
                    </a:lnTo>
                    <a:lnTo>
                      <a:pt x="455036" y="2512060"/>
                    </a:lnTo>
                    <a:lnTo>
                      <a:pt x="454400" y="2513965"/>
                    </a:lnTo>
                    <a:lnTo>
                      <a:pt x="453446" y="2515235"/>
                    </a:lnTo>
                    <a:lnTo>
                      <a:pt x="452492" y="2516823"/>
                    </a:lnTo>
                    <a:lnTo>
                      <a:pt x="452174" y="2517140"/>
                    </a:lnTo>
                    <a:lnTo>
                      <a:pt x="450902" y="2517140"/>
                    </a:lnTo>
                    <a:lnTo>
                      <a:pt x="436274" y="2516505"/>
                    </a:lnTo>
                    <a:lnTo>
                      <a:pt x="428325" y="2515870"/>
                    </a:lnTo>
                    <a:lnTo>
                      <a:pt x="425463" y="2515235"/>
                    </a:lnTo>
                    <a:lnTo>
                      <a:pt x="423555" y="2514283"/>
                    </a:lnTo>
                    <a:lnTo>
                      <a:pt x="420693" y="2502218"/>
                    </a:lnTo>
                    <a:lnTo>
                      <a:pt x="419421" y="2492058"/>
                    </a:lnTo>
                    <a:lnTo>
                      <a:pt x="418149" y="2483803"/>
                    </a:lnTo>
                    <a:lnTo>
                      <a:pt x="418149" y="2477770"/>
                    </a:lnTo>
                    <a:lnTo>
                      <a:pt x="418467" y="2473325"/>
                    </a:lnTo>
                    <a:lnTo>
                      <a:pt x="418785" y="2470150"/>
                    </a:lnTo>
                    <a:lnTo>
                      <a:pt x="419421" y="2467928"/>
                    </a:lnTo>
                    <a:lnTo>
                      <a:pt x="417513" y="2463800"/>
                    </a:lnTo>
                    <a:close/>
                    <a:moveTo>
                      <a:pt x="2051490" y="2346325"/>
                    </a:moveTo>
                    <a:lnTo>
                      <a:pt x="2152651" y="2346325"/>
                    </a:lnTo>
                    <a:lnTo>
                      <a:pt x="2151061" y="2349527"/>
                    </a:lnTo>
                    <a:lnTo>
                      <a:pt x="2151697" y="2351449"/>
                    </a:lnTo>
                    <a:lnTo>
                      <a:pt x="2152017" y="2353690"/>
                    </a:lnTo>
                    <a:lnTo>
                      <a:pt x="2152333" y="2357533"/>
                    </a:lnTo>
                    <a:lnTo>
                      <a:pt x="2152017" y="2362336"/>
                    </a:lnTo>
                    <a:lnTo>
                      <a:pt x="2151697" y="2368741"/>
                    </a:lnTo>
                    <a:lnTo>
                      <a:pt x="2150106" y="2376747"/>
                    </a:lnTo>
                    <a:lnTo>
                      <a:pt x="2148198" y="2386674"/>
                    </a:lnTo>
                    <a:lnTo>
                      <a:pt x="2146289" y="2387314"/>
                    </a:lnTo>
                    <a:lnTo>
                      <a:pt x="2144062" y="2387634"/>
                    </a:lnTo>
                    <a:lnTo>
                      <a:pt x="2137700" y="2388595"/>
                    </a:lnTo>
                    <a:lnTo>
                      <a:pt x="2125929" y="2388915"/>
                    </a:lnTo>
                    <a:lnTo>
                      <a:pt x="2125611" y="2388915"/>
                    </a:lnTo>
                    <a:lnTo>
                      <a:pt x="2124975" y="2388595"/>
                    </a:lnTo>
                    <a:lnTo>
                      <a:pt x="2124021" y="2387314"/>
                    </a:lnTo>
                    <a:lnTo>
                      <a:pt x="2123702" y="2386354"/>
                    </a:lnTo>
                    <a:lnTo>
                      <a:pt x="2123066" y="2384752"/>
                    </a:lnTo>
                    <a:lnTo>
                      <a:pt x="2122112" y="2384432"/>
                    </a:lnTo>
                    <a:lnTo>
                      <a:pt x="2121794" y="2383792"/>
                    </a:lnTo>
                    <a:lnTo>
                      <a:pt x="2120521" y="2383792"/>
                    </a:lnTo>
                    <a:lnTo>
                      <a:pt x="2119885" y="2383792"/>
                    </a:lnTo>
                    <a:lnTo>
                      <a:pt x="2117022" y="2385073"/>
                    </a:lnTo>
                    <a:lnTo>
                      <a:pt x="2112250" y="2387955"/>
                    </a:lnTo>
                    <a:lnTo>
                      <a:pt x="2103025" y="2395000"/>
                    </a:lnTo>
                    <a:lnTo>
                      <a:pt x="2092845" y="2401724"/>
                    </a:lnTo>
                    <a:lnTo>
                      <a:pt x="2087437" y="2404927"/>
                    </a:lnTo>
                    <a:lnTo>
                      <a:pt x="2082347" y="2407489"/>
                    </a:lnTo>
                    <a:lnTo>
                      <a:pt x="2076621" y="2410371"/>
                    </a:lnTo>
                    <a:lnTo>
                      <a:pt x="2070895" y="2412612"/>
                    </a:lnTo>
                    <a:lnTo>
                      <a:pt x="2064850" y="2415174"/>
                    </a:lnTo>
                    <a:lnTo>
                      <a:pt x="2058806" y="2416775"/>
                    </a:lnTo>
                    <a:lnTo>
                      <a:pt x="2052444" y="2418376"/>
                    </a:lnTo>
                    <a:lnTo>
                      <a:pt x="2045763" y="2419657"/>
                    </a:lnTo>
                    <a:lnTo>
                      <a:pt x="2038447" y="2420618"/>
                    </a:lnTo>
                    <a:lnTo>
                      <a:pt x="2031448" y="2420938"/>
                    </a:lnTo>
                    <a:lnTo>
                      <a:pt x="2023495" y="2420938"/>
                    </a:lnTo>
                    <a:lnTo>
                      <a:pt x="2017542" y="2420618"/>
                    </a:lnTo>
                    <a:lnTo>
                      <a:pt x="2008862" y="2419977"/>
                    </a:lnTo>
                    <a:lnTo>
                      <a:pt x="2003454" y="2418697"/>
                    </a:lnTo>
                    <a:lnTo>
                      <a:pt x="1999000" y="2417736"/>
                    </a:lnTo>
                    <a:lnTo>
                      <a:pt x="1995501" y="2415814"/>
                    </a:lnTo>
                    <a:lnTo>
                      <a:pt x="1992638" y="2413893"/>
                    </a:lnTo>
                    <a:lnTo>
                      <a:pt x="1990729" y="2411652"/>
                    </a:lnTo>
                    <a:lnTo>
                      <a:pt x="1989456" y="2409410"/>
                    </a:lnTo>
                    <a:lnTo>
                      <a:pt x="1989138" y="2406528"/>
                    </a:lnTo>
                    <a:lnTo>
                      <a:pt x="1989456" y="2403966"/>
                    </a:lnTo>
                    <a:lnTo>
                      <a:pt x="1990411" y="2401084"/>
                    </a:lnTo>
                    <a:lnTo>
                      <a:pt x="1991683" y="2397882"/>
                    </a:lnTo>
                    <a:lnTo>
                      <a:pt x="1993592" y="2394679"/>
                    </a:lnTo>
                    <a:lnTo>
                      <a:pt x="1996137" y="2391477"/>
                    </a:lnTo>
                    <a:lnTo>
                      <a:pt x="1999000" y="2387955"/>
                    </a:lnTo>
                    <a:lnTo>
                      <a:pt x="2005362" y="2381230"/>
                    </a:lnTo>
                    <a:lnTo>
                      <a:pt x="2012679" y="2374825"/>
                    </a:lnTo>
                    <a:lnTo>
                      <a:pt x="2019996" y="2368421"/>
                    </a:lnTo>
                    <a:lnTo>
                      <a:pt x="2027949" y="2362336"/>
                    </a:lnTo>
                    <a:lnTo>
                      <a:pt x="2035265" y="2356893"/>
                    </a:lnTo>
                    <a:lnTo>
                      <a:pt x="2046718" y="2349527"/>
                    </a:lnTo>
                    <a:lnTo>
                      <a:pt x="2051490" y="2346325"/>
                    </a:lnTo>
                    <a:close/>
                    <a:moveTo>
                      <a:pt x="592138" y="2346325"/>
                    </a:moveTo>
                    <a:lnTo>
                      <a:pt x="693618" y="2346325"/>
                    </a:lnTo>
                    <a:lnTo>
                      <a:pt x="698072" y="2349527"/>
                    </a:lnTo>
                    <a:lnTo>
                      <a:pt x="709842" y="2356893"/>
                    </a:lnTo>
                    <a:lnTo>
                      <a:pt x="716841" y="2362336"/>
                    </a:lnTo>
                    <a:lnTo>
                      <a:pt x="724794" y="2368421"/>
                    </a:lnTo>
                    <a:lnTo>
                      <a:pt x="732428" y="2374825"/>
                    </a:lnTo>
                    <a:lnTo>
                      <a:pt x="739427" y="2381230"/>
                    </a:lnTo>
                    <a:lnTo>
                      <a:pt x="746108" y="2387955"/>
                    </a:lnTo>
                    <a:lnTo>
                      <a:pt x="748971" y="2391477"/>
                    </a:lnTo>
                    <a:lnTo>
                      <a:pt x="751197" y="2394679"/>
                    </a:lnTo>
                    <a:lnTo>
                      <a:pt x="753106" y="2397882"/>
                    </a:lnTo>
                    <a:lnTo>
                      <a:pt x="754697" y="2401084"/>
                    </a:lnTo>
                    <a:lnTo>
                      <a:pt x="755333" y="2403966"/>
                    </a:lnTo>
                    <a:lnTo>
                      <a:pt x="755651" y="2406528"/>
                    </a:lnTo>
                    <a:lnTo>
                      <a:pt x="755333" y="2409410"/>
                    </a:lnTo>
                    <a:lnTo>
                      <a:pt x="754379" y="2411652"/>
                    </a:lnTo>
                    <a:lnTo>
                      <a:pt x="752470" y="2413893"/>
                    </a:lnTo>
                    <a:lnTo>
                      <a:pt x="749607" y="2415814"/>
                    </a:lnTo>
                    <a:lnTo>
                      <a:pt x="746108" y="2417736"/>
                    </a:lnTo>
                    <a:lnTo>
                      <a:pt x="741336" y="2418697"/>
                    </a:lnTo>
                    <a:lnTo>
                      <a:pt x="736246" y="2419977"/>
                    </a:lnTo>
                    <a:lnTo>
                      <a:pt x="729565" y="2420618"/>
                    </a:lnTo>
                    <a:lnTo>
                      <a:pt x="721612" y="2420938"/>
                    </a:lnTo>
                    <a:lnTo>
                      <a:pt x="713659" y="2420938"/>
                    </a:lnTo>
                    <a:lnTo>
                      <a:pt x="706343" y="2420618"/>
                    </a:lnTo>
                    <a:lnTo>
                      <a:pt x="699344" y="2419657"/>
                    </a:lnTo>
                    <a:lnTo>
                      <a:pt x="692346" y="2418376"/>
                    </a:lnTo>
                    <a:lnTo>
                      <a:pt x="685983" y="2416775"/>
                    </a:lnTo>
                    <a:lnTo>
                      <a:pt x="679939" y="2415174"/>
                    </a:lnTo>
                    <a:lnTo>
                      <a:pt x="673895" y="2412612"/>
                    </a:lnTo>
                    <a:lnTo>
                      <a:pt x="668487" y="2410371"/>
                    </a:lnTo>
                    <a:lnTo>
                      <a:pt x="662760" y="2407489"/>
                    </a:lnTo>
                    <a:lnTo>
                      <a:pt x="657352" y="2404927"/>
                    </a:lnTo>
                    <a:lnTo>
                      <a:pt x="652263" y="2401724"/>
                    </a:lnTo>
                    <a:lnTo>
                      <a:pt x="642083" y="2395000"/>
                    </a:lnTo>
                    <a:lnTo>
                      <a:pt x="632539" y="2387955"/>
                    </a:lnTo>
                    <a:lnTo>
                      <a:pt x="628086" y="2385073"/>
                    </a:lnTo>
                    <a:lnTo>
                      <a:pt x="624904" y="2383792"/>
                    </a:lnTo>
                    <a:lnTo>
                      <a:pt x="624268" y="2383792"/>
                    </a:lnTo>
                    <a:lnTo>
                      <a:pt x="623314" y="2383792"/>
                    </a:lnTo>
                    <a:lnTo>
                      <a:pt x="622678" y="2384432"/>
                    </a:lnTo>
                    <a:lnTo>
                      <a:pt x="622041" y="2384752"/>
                    </a:lnTo>
                    <a:lnTo>
                      <a:pt x="621405" y="2386354"/>
                    </a:lnTo>
                    <a:lnTo>
                      <a:pt x="620769" y="2387314"/>
                    </a:lnTo>
                    <a:lnTo>
                      <a:pt x="620133" y="2388595"/>
                    </a:lnTo>
                    <a:lnTo>
                      <a:pt x="619496" y="2388915"/>
                    </a:lnTo>
                    <a:lnTo>
                      <a:pt x="619178" y="2388915"/>
                    </a:lnTo>
                    <a:lnTo>
                      <a:pt x="607408" y="2388595"/>
                    </a:lnTo>
                    <a:lnTo>
                      <a:pt x="601045" y="2387634"/>
                    </a:lnTo>
                    <a:lnTo>
                      <a:pt x="598819" y="2387314"/>
                    </a:lnTo>
                    <a:lnTo>
                      <a:pt x="596910" y="2386674"/>
                    </a:lnTo>
                    <a:lnTo>
                      <a:pt x="595001" y="2376747"/>
                    </a:lnTo>
                    <a:lnTo>
                      <a:pt x="593411" y="2368741"/>
                    </a:lnTo>
                    <a:lnTo>
                      <a:pt x="593092" y="2362336"/>
                    </a:lnTo>
                    <a:lnTo>
                      <a:pt x="592774" y="2357533"/>
                    </a:lnTo>
                    <a:lnTo>
                      <a:pt x="593092" y="2353690"/>
                    </a:lnTo>
                    <a:lnTo>
                      <a:pt x="593411" y="2351449"/>
                    </a:lnTo>
                    <a:lnTo>
                      <a:pt x="593729" y="2349527"/>
                    </a:lnTo>
                    <a:lnTo>
                      <a:pt x="592138" y="2346325"/>
                    </a:lnTo>
                    <a:close/>
                    <a:moveTo>
                      <a:pt x="1474788" y="2290762"/>
                    </a:moveTo>
                    <a:lnTo>
                      <a:pt x="1567135" y="2290762"/>
                    </a:lnTo>
                    <a:lnTo>
                      <a:pt x="1571609" y="2293338"/>
                    </a:lnTo>
                    <a:lnTo>
                      <a:pt x="1582473" y="2300422"/>
                    </a:lnTo>
                    <a:lnTo>
                      <a:pt x="1588864" y="2305252"/>
                    </a:lnTo>
                    <a:lnTo>
                      <a:pt x="1595894" y="2310404"/>
                    </a:lnTo>
                    <a:lnTo>
                      <a:pt x="1602924" y="2316522"/>
                    </a:lnTo>
                    <a:lnTo>
                      <a:pt x="1609634" y="2322640"/>
                    </a:lnTo>
                    <a:lnTo>
                      <a:pt x="1615386" y="2328758"/>
                    </a:lnTo>
                    <a:lnTo>
                      <a:pt x="1617942" y="2331978"/>
                    </a:lnTo>
                    <a:lnTo>
                      <a:pt x="1620179" y="2334875"/>
                    </a:lnTo>
                    <a:lnTo>
                      <a:pt x="1621776" y="2337451"/>
                    </a:lnTo>
                    <a:lnTo>
                      <a:pt x="1623374" y="2340671"/>
                    </a:lnTo>
                    <a:lnTo>
                      <a:pt x="1624013" y="2343247"/>
                    </a:lnTo>
                    <a:lnTo>
                      <a:pt x="1624013" y="2345501"/>
                    </a:lnTo>
                    <a:lnTo>
                      <a:pt x="1623694" y="2348399"/>
                    </a:lnTo>
                    <a:lnTo>
                      <a:pt x="1622735" y="2350009"/>
                    </a:lnTo>
                    <a:lnTo>
                      <a:pt x="1620818" y="2352585"/>
                    </a:lnTo>
                    <a:lnTo>
                      <a:pt x="1618581" y="2353873"/>
                    </a:lnTo>
                    <a:lnTo>
                      <a:pt x="1615386" y="2355483"/>
                    </a:lnTo>
                    <a:lnTo>
                      <a:pt x="1611232" y="2357093"/>
                    </a:lnTo>
                    <a:lnTo>
                      <a:pt x="1606119" y="2357737"/>
                    </a:lnTo>
                    <a:lnTo>
                      <a:pt x="1600048" y="2358703"/>
                    </a:lnTo>
                    <a:lnTo>
                      <a:pt x="1593018" y="2359025"/>
                    </a:lnTo>
                    <a:lnTo>
                      <a:pt x="1585668" y="2359025"/>
                    </a:lnTo>
                    <a:lnTo>
                      <a:pt x="1578958" y="2358703"/>
                    </a:lnTo>
                    <a:lnTo>
                      <a:pt x="1572567" y="2357415"/>
                    </a:lnTo>
                    <a:lnTo>
                      <a:pt x="1566496" y="2356127"/>
                    </a:lnTo>
                    <a:lnTo>
                      <a:pt x="1560744" y="2355161"/>
                    </a:lnTo>
                    <a:lnTo>
                      <a:pt x="1554993" y="2353229"/>
                    </a:lnTo>
                    <a:lnTo>
                      <a:pt x="1549560" y="2351297"/>
                    </a:lnTo>
                    <a:lnTo>
                      <a:pt x="1544128" y="2349043"/>
                    </a:lnTo>
                    <a:lnTo>
                      <a:pt x="1539335" y="2346467"/>
                    </a:lnTo>
                    <a:lnTo>
                      <a:pt x="1529749" y="2340993"/>
                    </a:lnTo>
                    <a:lnTo>
                      <a:pt x="1520802" y="2334875"/>
                    </a:lnTo>
                    <a:lnTo>
                      <a:pt x="1511535" y="2328758"/>
                    </a:lnTo>
                    <a:lnTo>
                      <a:pt x="1507701" y="2326182"/>
                    </a:lnTo>
                    <a:lnTo>
                      <a:pt x="1505144" y="2324894"/>
                    </a:lnTo>
                    <a:lnTo>
                      <a:pt x="1503866" y="2324572"/>
                    </a:lnTo>
                    <a:lnTo>
                      <a:pt x="1503227" y="2324894"/>
                    </a:lnTo>
                    <a:lnTo>
                      <a:pt x="1502269" y="2325860"/>
                    </a:lnTo>
                    <a:lnTo>
                      <a:pt x="1501629" y="2326826"/>
                    </a:lnTo>
                    <a:lnTo>
                      <a:pt x="1500990" y="2328114"/>
                    </a:lnTo>
                    <a:lnTo>
                      <a:pt x="1500351" y="2329080"/>
                    </a:lnTo>
                    <a:lnTo>
                      <a:pt x="1499712" y="2329080"/>
                    </a:lnTo>
                    <a:lnTo>
                      <a:pt x="1499073" y="2329080"/>
                    </a:lnTo>
                    <a:lnTo>
                      <a:pt x="1488528" y="2328758"/>
                    </a:lnTo>
                    <a:lnTo>
                      <a:pt x="1482777" y="2328436"/>
                    </a:lnTo>
                    <a:lnTo>
                      <a:pt x="1480540" y="2328114"/>
                    </a:lnTo>
                    <a:lnTo>
                      <a:pt x="1478942" y="2327148"/>
                    </a:lnTo>
                    <a:lnTo>
                      <a:pt x="1477025" y="2318132"/>
                    </a:lnTo>
                    <a:lnTo>
                      <a:pt x="1476066" y="2310726"/>
                    </a:lnTo>
                    <a:lnTo>
                      <a:pt x="1475747" y="2305252"/>
                    </a:lnTo>
                    <a:lnTo>
                      <a:pt x="1475108" y="2300422"/>
                    </a:lnTo>
                    <a:lnTo>
                      <a:pt x="1475747" y="2297202"/>
                    </a:lnTo>
                    <a:lnTo>
                      <a:pt x="1476066" y="2294948"/>
                    </a:lnTo>
                    <a:lnTo>
                      <a:pt x="1476386" y="2293338"/>
                    </a:lnTo>
                    <a:lnTo>
                      <a:pt x="1474788" y="2290762"/>
                    </a:lnTo>
                    <a:close/>
                    <a:moveTo>
                      <a:pt x="1243723" y="2290762"/>
                    </a:moveTo>
                    <a:lnTo>
                      <a:pt x="1335088" y="2290762"/>
                    </a:lnTo>
                    <a:lnTo>
                      <a:pt x="1333507" y="2293338"/>
                    </a:lnTo>
                    <a:lnTo>
                      <a:pt x="1334140" y="2294948"/>
                    </a:lnTo>
                    <a:lnTo>
                      <a:pt x="1334140" y="2297202"/>
                    </a:lnTo>
                    <a:lnTo>
                      <a:pt x="1334456" y="2300422"/>
                    </a:lnTo>
                    <a:lnTo>
                      <a:pt x="1334456" y="2305252"/>
                    </a:lnTo>
                    <a:lnTo>
                      <a:pt x="1333824" y="2310726"/>
                    </a:lnTo>
                    <a:lnTo>
                      <a:pt x="1332559" y="2318132"/>
                    </a:lnTo>
                    <a:lnTo>
                      <a:pt x="1330978" y="2327148"/>
                    </a:lnTo>
                    <a:lnTo>
                      <a:pt x="1329398" y="2328114"/>
                    </a:lnTo>
                    <a:lnTo>
                      <a:pt x="1327185" y="2328436"/>
                    </a:lnTo>
                    <a:lnTo>
                      <a:pt x="1321494" y="2328758"/>
                    </a:lnTo>
                    <a:lnTo>
                      <a:pt x="1311061" y="2329080"/>
                    </a:lnTo>
                    <a:lnTo>
                      <a:pt x="1310113" y="2329080"/>
                    </a:lnTo>
                    <a:lnTo>
                      <a:pt x="1309797" y="2329080"/>
                    </a:lnTo>
                    <a:lnTo>
                      <a:pt x="1309165" y="2328114"/>
                    </a:lnTo>
                    <a:lnTo>
                      <a:pt x="1308848" y="2326826"/>
                    </a:lnTo>
                    <a:lnTo>
                      <a:pt x="1307900" y="2325860"/>
                    </a:lnTo>
                    <a:lnTo>
                      <a:pt x="1306952" y="2324894"/>
                    </a:lnTo>
                    <a:lnTo>
                      <a:pt x="1306003" y="2324572"/>
                    </a:lnTo>
                    <a:lnTo>
                      <a:pt x="1305371" y="2324894"/>
                    </a:lnTo>
                    <a:lnTo>
                      <a:pt x="1302842" y="2326182"/>
                    </a:lnTo>
                    <a:lnTo>
                      <a:pt x="1298732" y="2328758"/>
                    </a:lnTo>
                    <a:lnTo>
                      <a:pt x="1289880" y="2334875"/>
                    </a:lnTo>
                    <a:lnTo>
                      <a:pt x="1281028" y="2340993"/>
                    </a:lnTo>
                    <a:lnTo>
                      <a:pt x="1271228" y="2346467"/>
                    </a:lnTo>
                    <a:lnTo>
                      <a:pt x="1266485" y="2349043"/>
                    </a:lnTo>
                    <a:lnTo>
                      <a:pt x="1261111" y="2351297"/>
                    </a:lnTo>
                    <a:lnTo>
                      <a:pt x="1256053" y="2353229"/>
                    </a:lnTo>
                    <a:lnTo>
                      <a:pt x="1250362" y="2355161"/>
                    </a:lnTo>
                    <a:lnTo>
                      <a:pt x="1244356" y="2356127"/>
                    </a:lnTo>
                    <a:lnTo>
                      <a:pt x="1238349" y="2357415"/>
                    </a:lnTo>
                    <a:lnTo>
                      <a:pt x="1232026" y="2358703"/>
                    </a:lnTo>
                    <a:lnTo>
                      <a:pt x="1225387" y="2359025"/>
                    </a:lnTo>
                    <a:lnTo>
                      <a:pt x="1218116" y="2359025"/>
                    </a:lnTo>
                    <a:lnTo>
                      <a:pt x="1211161" y="2358703"/>
                    </a:lnTo>
                    <a:lnTo>
                      <a:pt x="1205154" y="2357737"/>
                    </a:lnTo>
                    <a:lnTo>
                      <a:pt x="1200096" y="2357093"/>
                    </a:lnTo>
                    <a:lnTo>
                      <a:pt x="1195986" y="2355483"/>
                    </a:lnTo>
                    <a:lnTo>
                      <a:pt x="1193141" y="2353873"/>
                    </a:lnTo>
                    <a:lnTo>
                      <a:pt x="1190295" y="2352585"/>
                    </a:lnTo>
                    <a:lnTo>
                      <a:pt x="1189031" y="2350009"/>
                    </a:lnTo>
                    <a:lnTo>
                      <a:pt x="1187766" y="2348399"/>
                    </a:lnTo>
                    <a:lnTo>
                      <a:pt x="1187450" y="2345501"/>
                    </a:lnTo>
                    <a:lnTo>
                      <a:pt x="1187766" y="2343247"/>
                    </a:lnTo>
                    <a:lnTo>
                      <a:pt x="1188715" y="2340671"/>
                    </a:lnTo>
                    <a:lnTo>
                      <a:pt x="1189663" y="2337451"/>
                    </a:lnTo>
                    <a:lnTo>
                      <a:pt x="1191560" y="2334875"/>
                    </a:lnTo>
                    <a:lnTo>
                      <a:pt x="1193457" y="2331978"/>
                    </a:lnTo>
                    <a:lnTo>
                      <a:pt x="1195986" y="2328758"/>
                    </a:lnTo>
                    <a:lnTo>
                      <a:pt x="1201776" y="2322640"/>
                    </a:lnTo>
                    <a:lnTo>
                      <a:pt x="1208315" y="2316522"/>
                    </a:lnTo>
                    <a:lnTo>
                      <a:pt x="1215271" y="2310404"/>
                    </a:lnTo>
                    <a:lnTo>
                      <a:pt x="1222226" y="2305252"/>
                    </a:lnTo>
                    <a:lnTo>
                      <a:pt x="1228865" y="2300422"/>
                    </a:lnTo>
                    <a:lnTo>
                      <a:pt x="1239613" y="2293338"/>
                    </a:lnTo>
                    <a:lnTo>
                      <a:pt x="1243723" y="2290762"/>
                    </a:lnTo>
                    <a:close/>
                    <a:moveTo>
                      <a:pt x="1481543" y="1798637"/>
                    </a:moveTo>
                    <a:lnTo>
                      <a:pt x="1701801" y="1798637"/>
                    </a:lnTo>
                    <a:lnTo>
                      <a:pt x="1567093" y="2273300"/>
                    </a:lnTo>
                    <a:lnTo>
                      <a:pt x="1465263" y="2273300"/>
                    </a:lnTo>
                    <a:lnTo>
                      <a:pt x="1481543" y="1798637"/>
                    </a:lnTo>
                    <a:close/>
                    <a:moveTo>
                      <a:pt x="1119188" y="1798637"/>
                    </a:moveTo>
                    <a:lnTo>
                      <a:pt x="1336331" y="1798637"/>
                    </a:lnTo>
                    <a:lnTo>
                      <a:pt x="1346201" y="2272028"/>
                    </a:lnTo>
                    <a:lnTo>
                      <a:pt x="1240177" y="2273300"/>
                    </a:lnTo>
                    <a:lnTo>
                      <a:pt x="1119188" y="1798637"/>
                    </a:lnTo>
                    <a:close/>
                    <a:moveTo>
                      <a:pt x="2677270" y="1559805"/>
                    </a:moveTo>
                    <a:lnTo>
                      <a:pt x="2530833" y="1600780"/>
                    </a:lnTo>
                    <a:lnTo>
                      <a:pt x="2674417" y="1589663"/>
                    </a:lnTo>
                    <a:lnTo>
                      <a:pt x="2677270" y="1559805"/>
                    </a:lnTo>
                    <a:close/>
                    <a:moveTo>
                      <a:pt x="64561" y="1559805"/>
                    </a:moveTo>
                    <a:lnTo>
                      <a:pt x="67742" y="1589663"/>
                    </a:lnTo>
                    <a:lnTo>
                      <a:pt x="211812" y="1600780"/>
                    </a:lnTo>
                    <a:lnTo>
                      <a:pt x="64561" y="1559805"/>
                    </a:lnTo>
                    <a:close/>
                    <a:moveTo>
                      <a:pt x="1743293" y="1510232"/>
                    </a:moveTo>
                    <a:lnTo>
                      <a:pt x="1815377" y="1673934"/>
                    </a:lnTo>
                    <a:lnTo>
                      <a:pt x="2196121" y="1673934"/>
                    </a:lnTo>
                    <a:lnTo>
                      <a:pt x="2051635" y="1522922"/>
                    </a:lnTo>
                    <a:lnTo>
                      <a:pt x="1743293" y="1510232"/>
                    </a:lnTo>
                    <a:close/>
                    <a:moveTo>
                      <a:pt x="1093583" y="1510232"/>
                    </a:moveTo>
                    <a:lnTo>
                      <a:pt x="785241" y="1522922"/>
                    </a:lnTo>
                    <a:lnTo>
                      <a:pt x="641072" y="1673934"/>
                    </a:lnTo>
                    <a:lnTo>
                      <a:pt x="1021499" y="1673934"/>
                    </a:lnTo>
                    <a:lnTo>
                      <a:pt x="1093583" y="1510232"/>
                    </a:lnTo>
                    <a:close/>
                    <a:moveTo>
                      <a:pt x="840494" y="1363662"/>
                    </a:moveTo>
                    <a:lnTo>
                      <a:pt x="1955417" y="1363662"/>
                    </a:lnTo>
                    <a:lnTo>
                      <a:pt x="2368551" y="1768475"/>
                    </a:lnTo>
                    <a:lnTo>
                      <a:pt x="398463" y="1768475"/>
                    </a:lnTo>
                    <a:lnTo>
                      <a:pt x="840494" y="1363662"/>
                    </a:lnTo>
                    <a:close/>
                    <a:moveTo>
                      <a:pt x="1125700" y="1131888"/>
                    </a:moveTo>
                    <a:lnTo>
                      <a:pt x="1123793" y="1132523"/>
                    </a:lnTo>
                    <a:lnTo>
                      <a:pt x="1121569" y="1134110"/>
                    </a:lnTo>
                    <a:lnTo>
                      <a:pt x="1118710" y="1136650"/>
                    </a:lnTo>
                    <a:lnTo>
                      <a:pt x="1111084" y="1144270"/>
                    </a:lnTo>
                    <a:lnTo>
                      <a:pt x="1101553" y="1155065"/>
                    </a:lnTo>
                    <a:lnTo>
                      <a:pt x="1077405" y="1184275"/>
                    </a:lnTo>
                    <a:lnTo>
                      <a:pt x="1046268" y="1220173"/>
                    </a:lnTo>
                    <a:lnTo>
                      <a:pt x="1059613" y="1236028"/>
                    </a:lnTo>
                    <a:lnTo>
                      <a:pt x="1064696" y="1242378"/>
                    </a:lnTo>
                    <a:lnTo>
                      <a:pt x="1070098" y="1248093"/>
                    </a:lnTo>
                    <a:lnTo>
                      <a:pt x="1074546" y="1252538"/>
                    </a:lnTo>
                    <a:lnTo>
                      <a:pt x="1078994" y="1256665"/>
                    </a:lnTo>
                    <a:lnTo>
                      <a:pt x="1083124" y="1260158"/>
                    </a:lnTo>
                    <a:lnTo>
                      <a:pt x="1087890" y="1263333"/>
                    </a:lnTo>
                    <a:lnTo>
                      <a:pt x="1092656" y="1266508"/>
                    </a:lnTo>
                    <a:lnTo>
                      <a:pt x="1098375" y="1269365"/>
                    </a:lnTo>
                    <a:lnTo>
                      <a:pt x="1111084" y="1276350"/>
                    </a:lnTo>
                    <a:lnTo>
                      <a:pt x="1127606" y="1284605"/>
                    </a:lnTo>
                    <a:lnTo>
                      <a:pt x="1149529" y="1295400"/>
                    </a:lnTo>
                    <a:lnTo>
                      <a:pt x="1139362" y="1143953"/>
                    </a:lnTo>
                    <a:lnTo>
                      <a:pt x="1136185" y="1141413"/>
                    </a:lnTo>
                    <a:lnTo>
                      <a:pt x="1133325" y="1138238"/>
                    </a:lnTo>
                    <a:lnTo>
                      <a:pt x="1126971" y="1132205"/>
                    </a:lnTo>
                    <a:lnTo>
                      <a:pt x="1126017" y="1131888"/>
                    </a:lnTo>
                    <a:lnTo>
                      <a:pt x="1125700" y="1131888"/>
                    </a:lnTo>
                    <a:close/>
                    <a:moveTo>
                      <a:pt x="505679" y="1004887"/>
                    </a:moveTo>
                    <a:lnTo>
                      <a:pt x="511721" y="1004887"/>
                    </a:lnTo>
                    <a:lnTo>
                      <a:pt x="517446" y="1005205"/>
                    </a:lnTo>
                    <a:lnTo>
                      <a:pt x="522535" y="1006158"/>
                    </a:lnTo>
                    <a:lnTo>
                      <a:pt x="528259" y="1007746"/>
                    </a:lnTo>
                    <a:lnTo>
                      <a:pt x="533348" y="1009969"/>
                    </a:lnTo>
                    <a:lnTo>
                      <a:pt x="538436" y="1012828"/>
                    </a:lnTo>
                    <a:lnTo>
                      <a:pt x="543207" y="1015687"/>
                    </a:lnTo>
                    <a:lnTo>
                      <a:pt x="548296" y="1019498"/>
                    </a:lnTo>
                    <a:lnTo>
                      <a:pt x="552748" y="1023310"/>
                    </a:lnTo>
                    <a:lnTo>
                      <a:pt x="557201" y="1028075"/>
                    </a:lnTo>
                    <a:lnTo>
                      <a:pt x="561335" y="1033157"/>
                    </a:lnTo>
                    <a:lnTo>
                      <a:pt x="566106" y="1038239"/>
                    </a:lnTo>
                    <a:lnTo>
                      <a:pt x="570240" y="1044274"/>
                    </a:lnTo>
                    <a:lnTo>
                      <a:pt x="573738" y="1050309"/>
                    </a:lnTo>
                    <a:lnTo>
                      <a:pt x="577555" y="1056980"/>
                    </a:lnTo>
                    <a:lnTo>
                      <a:pt x="581371" y="1063968"/>
                    </a:lnTo>
                    <a:lnTo>
                      <a:pt x="585188" y="1071274"/>
                    </a:lnTo>
                    <a:lnTo>
                      <a:pt x="588686" y="1078897"/>
                    </a:lnTo>
                    <a:lnTo>
                      <a:pt x="591867" y="1086838"/>
                    </a:lnTo>
                    <a:lnTo>
                      <a:pt x="598227" y="1103673"/>
                    </a:lnTo>
                    <a:lnTo>
                      <a:pt x="603952" y="1121461"/>
                    </a:lnTo>
                    <a:lnTo>
                      <a:pt x="609677" y="1140202"/>
                    </a:lnTo>
                    <a:lnTo>
                      <a:pt x="614447" y="1159260"/>
                    </a:lnTo>
                    <a:lnTo>
                      <a:pt x="619218" y="1179589"/>
                    </a:lnTo>
                    <a:lnTo>
                      <a:pt x="623670" y="1200553"/>
                    </a:lnTo>
                    <a:lnTo>
                      <a:pt x="627487" y="1221518"/>
                    </a:lnTo>
                    <a:lnTo>
                      <a:pt x="630667" y="1242799"/>
                    </a:lnTo>
                    <a:lnTo>
                      <a:pt x="634165" y="1264399"/>
                    </a:lnTo>
                    <a:lnTo>
                      <a:pt x="636710" y="1285681"/>
                    </a:lnTo>
                    <a:lnTo>
                      <a:pt x="639254" y="1306963"/>
                    </a:lnTo>
                    <a:lnTo>
                      <a:pt x="641798" y="1327927"/>
                    </a:lnTo>
                    <a:lnTo>
                      <a:pt x="643389" y="1348574"/>
                    </a:lnTo>
                    <a:lnTo>
                      <a:pt x="644979" y="1368903"/>
                    </a:lnTo>
                    <a:lnTo>
                      <a:pt x="647841" y="1407337"/>
                    </a:lnTo>
                    <a:lnTo>
                      <a:pt x="649431" y="1441960"/>
                    </a:lnTo>
                    <a:lnTo>
                      <a:pt x="650703" y="1471501"/>
                    </a:lnTo>
                    <a:lnTo>
                      <a:pt x="651021" y="1495641"/>
                    </a:lnTo>
                    <a:lnTo>
                      <a:pt x="645933" y="1500088"/>
                    </a:lnTo>
                    <a:lnTo>
                      <a:pt x="640526" y="1461971"/>
                    </a:lnTo>
                    <a:lnTo>
                      <a:pt x="635120" y="1423219"/>
                    </a:lnTo>
                    <a:lnTo>
                      <a:pt x="629713" y="1515335"/>
                    </a:lnTo>
                    <a:lnTo>
                      <a:pt x="623988" y="1520417"/>
                    </a:lnTo>
                    <a:lnTo>
                      <a:pt x="225488" y="1414008"/>
                    </a:lnTo>
                    <a:lnTo>
                      <a:pt x="154884" y="1399079"/>
                    </a:lnTo>
                    <a:lnTo>
                      <a:pt x="603316" y="1539476"/>
                    </a:lnTo>
                    <a:lnTo>
                      <a:pt x="319945" y="1798670"/>
                    </a:lnTo>
                    <a:lnTo>
                      <a:pt x="585824" y="1798670"/>
                    </a:lnTo>
                    <a:lnTo>
                      <a:pt x="752475" y="1798670"/>
                    </a:lnTo>
                    <a:lnTo>
                      <a:pt x="687596" y="2326906"/>
                    </a:lnTo>
                    <a:lnTo>
                      <a:pt x="595365" y="2326906"/>
                    </a:lnTo>
                    <a:lnTo>
                      <a:pt x="586778" y="1847904"/>
                    </a:lnTo>
                    <a:lnTo>
                      <a:pt x="581371" y="1857433"/>
                    </a:lnTo>
                    <a:lnTo>
                      <a:pt x="578509" y="1862516"/>
                    </a:lnTo>
                    <a:lnTo>
                      <a:pt x="575329" y="1866963"/>
                    </a:lnTo>
                    <a:lnTo>
                      <a:pt x="531758" y="2443162"/>
                    </a:lnTo>
                    <a:lnTo>
                      <a:pt x="415356" y="2443162"/>
                    </a:lnTo>
                    <a:lnTo>
                      <a:pt x="356837" y="1985125"/>
                    </a:lnTo>
                    <a:lnTo>
                      <a:pt x="349840" y="1985760"/>
                    </a:lnTo>
                    <a:lnTo>
                      <a:pt x="346024" y="1986078"/>
                    </a:lnTo>
                    <a:lnTo>
                      <a:pt x="342207" y="1986078"/>
                    </a:lnTo>
                    <a:lnTo>
                      <a:pt x="337437" y="1985760"/>
                    </a:lnTo>
                    <a:lnTo>
                      <a:pt x="332348" y="1985443"/>
                    </a:lnTo>
                    <a:lnTo>
                      <a:pt x="145661" y="1959078"/>
                    </a:lnTo>
                    <a:lnTo>
                      <a:pt x="141208" y="1957490"/>
                    </a:lnTo>
                    <a:lnTo>
                      <a:pt x="137074" y="1955267"/>
                    </a:lnTo>
                    <a:lnTo>
                      <a:pt x="133257" y="1952726"/>
                    </a:lnTo>
                    <a:lnTo>
                      <a:pt x="129441" y="1949867"/>
                    </a:lnTo>
                    <a:lnTo>
                      <a:pt x="125624" y="1946055"/>
                    </a:lnTo>
                    <a:lnTo>
                      <a:pt x="122126" y="1941926"/>
                    </a:lnTo>
                    <a:lnTo>
                      <a:pt x="119264" y="1937479"/>
                    </a:lnTo>
                    <a:lnTo>
                      <a:pt x="116401" y="1932397"/>
                    </a:lnTo>
                    <a:lnTo>
                      <a:pt x="113539" y="1927632"/>
                    </a:lnTo>
                    <a:lnTo>
                      <a:pt x="110995" y="1921914"/>
                    </a:lnTo>
                    <a:lnTo>
                      <a:pt x="108768" y="1916197"/>
                    </a:lnTo>
                    <a:lnTo>
                      <a:pt x="106542" y="1910162"/>
                    </a:lnTo>
                    <a:lnTo>
                      <a:pt x="102408" y="1897774"/>
                    </a:lnTo>
                    <a:lnTo>
                      <a:pt x="98909" y="1885068"/>
                    </a:lnTo>
                    <a:lnTo>
                      <a:pt x="96365" y="1872363"/>
                    </a:lnTo>
                    <a:lnTo>
                      <a:pt x="93503" y="1859339"/>
                    </a:lnTo>
                    <a:lnTo>
                      <a:pt x="90004" y="1836152"/>
                    </a:lnTo>
                    <a:lnTo>
                      <a:pt x="86824" y="1817728"/>
                    </a:lnTo>
                    <a:lnTo>
                      <a:pt x="85234" y="1811058"/>
                    </a:lnTo>
                    <a:lnTo>
                      <a:pt x="84280" y="1806293"/>
                    </a:lnTo>
                    <a:lnTo>
                      <a:pt x="83962" y="1800894"/>
                    </a:lnTo>
                    <a:lnTo>
                      <a:pt x="76965" y="1730695"/>
                    </a:lnTo>
                    <a:lnTo>
                      <a:pt x="69968" y="1653826"/>
                    </a:lnTo>
                    <a:lnTo>
                      <a:pt x="62017" y="1556628"/>
                    </a:lnTo>
                    <a:lnTo>
                      <a:pt x="52158" y="1552499"/>
                    </a:lnTo>
                    <a:lnTo>
                      <a:pt x="43571" y="1548687"/>
                    </a:lnTo>
                    <a:lnTo>
                      <a:pt x="35938" y="1545511"/>
                    </a:lnTo>
                    <a:lnTo>
                      <a:pt x="29895" y="1542017"/>
                    </a:lnTo>
                    <a:lnTo>
                      <a:pt x="25443" y="1538523"/>
                    </a:lnTo>
                    <a:lnTo>
                      <a:pt x="23535" y="1536617"/>
                    </a:lnTo>
                    <a:lnTo>
                      <a:pt x="21944" y="1535346"/>
                    </a:lnTo>
                    <a:lnTo>
                      <a:pt x="20990" y="1533758"/>
                    </a:lnTo>
                    <a:lnTo>
                      <a:pt x="20354" y="1532170"/>
                    </a:lnTo>
                    <a:lnTo>
                      <a:pt x="19718" y="1530582"/>
                    </a:lnTo>
                    <a:lnTo>
                      <a:pt x="20354" y="1529311"/>
                    </a:lnTo>
                    <a:lnTo>
                      <a:pt x="17492" y="1522641"/>
                    </a:lnTo>
                    <a:lnTo>
                      <a:pt x="15266" y="1515017"/>
                    </a:lnTo>
                    <a:lnTo>
                      <a:pt x="12721" y="1504853"/>
                    </a:lnTo>
                    <a:lnTo>
                      <a:pt x="10495" y="1493100"/>
                    </a:lnTo>
                    <a:lnTo>
                      <a:pt x="8269" y="1479759"/>
                    </a:lnTo>
                    <a:lnTo>
                      <a:pt x="6043" y="1465148"/>
                    </a:lnTo>
                    <a:lnTo>
                      <a:pt x="4134" y="1449583"/>
                    </a:lnTo>
                    <a:lnTo>
                      <a:pt x="2544" y="1432431"/>
                    </a:lnTo>
                    <a:lnTo>
                      <a:pt x="954" y="1414325"/>
                    </a:lnTo>
                    <a:lnTo>
                      <a:pt x="318" y="1395267"/>
                    </a:lnTo>
                    <a:lnTo>
                      <a:pt x="0" y="1375256"/>
                    </a:lnTo>
                    <a:lnTo>
                      <a:pt x="318" y="1354926"/>
                    </a:lnTo>
                    <a:lnTo>
                      <a:pt x="954" y="1333962"/>
                    </a:lnTo>
                    <a:lnTo>
                      <a:pt x="2544" y="1312363"/>
                    </a:lnTo>
                    <a:lnTo>
                      <a:pt x="4452" y="1290763"/>
                    </a:lnTo>
                    <a:lnTo>
                      <a:pt x="7315" y="1268846"/>
                    </a:lnTo>
                    <a:lnTo>
                      <a:pt x="11131" y="1246929"/>
                    </a:lnTo>
                    <a:lnTo>
                      <a:pt x="13357" y="1236447"/>
                    </a:lnTo>
                    <a:lnTo>
                      <a:pt x="15584" y="1225647"/>
                    </a:lnTo>
                    <a:lnTo>
                      <a:pt x="18446" y="1214847"/>
                    </a:lnTo>
                    <a:lnTo>
                      <a:pt x="21308" y="1204047"/>
                    </a:lnTo>
                    <a:lnTo>
                      <a:pt x="24489" y="1193248"/>
                    </a:lnTo>
                    <a:lnTo>
                      <a:pt x="27669" y="1183083"/>
                    </a:lnTo>
                    <a:lnTo>
                      <a:pt x="31486" y="1172601"/>
                    </a:lnTo>
                    <a:lnTo>
                      <a:pt x="35302" y="1162436"/>
                    </a:lnTo>
                    <a:lnTo>
                      <a:pt x="39436" y="1152272"/>
                    </a:lnTo>
                    <a:lnTo>
                      <a:pt x="43889" y="1142425"/>
                    </a:lnTo>
                    <a:lnTo>
                      <a:pt x="48978" y="1132578"/>
                    </a:lnTo>
                    <a:lnTo>
                      <a:pt x="54066" y="1123367"/>
                    </a:lnTo>
                    <a:lnTo>
                      <a:pt x="59473" y="1113838"/>
                    </a:lnTo>
                    <a:lnTo>
                      <a:pt x="64879" y="1104944"/>
                    </a:lnTo>
                    <a:lnTo>
                      <a:pt x="70922" y="1096050"/>
                    </a:lnTo>
                    <a:lnTo>
                      <a:pt x="77601" y="1087473"/>
                    </a:lnTo>
                    <a:lnTo>
                      <a:pt x="84280" y="1079215"/>
                    </a:lnTo>
                    <a:lnTo>
                      <a:pt x="91276" y="1071274"/>
                    </a:lnTo>
                    <a:lnTo>
                      <a:pt x="98591" y="1063968"/>
                    </a:lnTo>
                    <a:lnTo>
                      <a:pt x="106542" y="1056662"/>
                    </a:lnTo>
                    <a:lnTo>
                      <a:pt x="114811" y="1049674"/>
                    </a:lnTo>
                    <a:lnTo>
                      <a:pt x="123080" y="1043321"/>
                    </a:lnTo>
                    <a:lnTo>
                      <a:pt x="131985" y="1036651"/>
                    </a:lnTo>
                    <a:lnTo>
                      <a:pt x="141526" y="1031251"/>
                    </a:lnTo>
                    <a:lnTo>
                      <a:pt x="150749" y="1025851"/>
                    </a:lnTo>
                    <a:lnTo>
                      <a:pt x="160926" y="1021087"/>
                    </a:lnTo>
                    <a:lnTo>
                      <a:pt x="171740" y="1016322"/>
                    </a:lnTo>
                    <a:lnTo>
                      <a:pt x="182553" y="1012193"/>
                    </a:lnTo>
                    <a:lnTo>
                      <a:pt x="193684" y="1009016"/>
                    </a:lnTo>
                    <a:lnTo>
                      <a:pt x="205452" y="1005522"/>
                    </a:lnTo>
                    <a:lnTo>
                      <a:pt x="209904" y="1005522"/>
                    </a:lnTo>
                    <a:lnTo>
                      <a:pt x="218809" y="1005840"/>
                    </a:lnTo>
                    <a:lnTo>
                      <a:pt x="243298" y="1007428"/>
                    </a:lnTo>
                    <a:lnTo>
                      <a:pt x="280508" y="1009969"/>
                    </a:lnTo>
                    <a:lnTo>
                      <a:pt x="409313" y="1420361"/>
                    </a:lnTo>
                    <a:lnTo>
                      <a:pt x="397228" y="1297751"/>
                    </a:lnTo>
                    <a:lnTo>
                      <a:pt x="390867" y="1077309"/>
                    </a:lnTo>
                    <a:lnTo>
                      <a:pt x="382598" y="1056345"/>
                    </a:lnTo>
                    <a:lnTo>
                      <a:pt x="399136" y="1028392"/>
                    </a:lnTo>
                    <a:lnTo>
                      <a:pt x="436029" y="1028392"/>
                    </a:lnTo>
                    <a:lnTo>
                      <a:pt x="450976" y="1056345"/>
                    </a:lnTo>
                    <a:lnTo>
                      <a:pt x="443979" y="1081438"/>
                    </a:lnTo>
                    <a:lnTo>
                      <a:pt x="489141" y="1401937"/>
                    </a:lnTo>
                    <a:lnTo>
                      <a:pt x="481508" y="1015369"/>
                    </a:lnTo>
                    <a:lnTo>
                      <a:pt x="489459" y="1011875"/>
                    </a:lnTo>
                    <a:lnTo>
                      <a:pt x="495501" y="1009016"/>
                    </a:lnTo>
                    <a:lnTo>
                      <a:pt x="499000" y="1006793"/>
                    </a:lnTo>
                    <a:lnTo>
                      <a:pt x="499636" y="1005840"/>
                    </a:lnTo>
                    <a:lnTo>
                      <a:pt x="499954" y="1005522"/>
                    </a:lnTo>
                    <a:lnTo>
                      <a:pt x="505679" y="1004887"/>
                    </a:lnTo>
                    <a:close/>
                    <a:moveTo>
                      <a:pt x="2233205" y="1004887"/>
                    </a:moveTo>
                    <a:lnTo>
                      <a:pt x="2238276" y="1005205"/>
                    </a:lnTo>
                    <a:lnTo>
                      <a:pt x="2243665" y="1005522"/>
                    </a:lnTo>
                    <a:lnTo>
                      <a:pt x="2243665" y="1005840"/>
                    </a:lnTo>
                    <a:lnTo>
                      <a:pt x="2244299" y="1006793"/>
                    </a:lnTo>
                    <a:lnTo>
                      <a:pt x="2248102" y="1009016"/>
                    </a:lnTo>
                    <a:lnTo>
                      <a:pt x="2253808" y="1011875"/>
                    </a:lnTo>
                    <a:lnTo>
                      <a:pt x="2261732" y="1015369"/>
                    </a:lnTo>
                    <a:lnTo>
                      <a:pt x="2254441" y="1401937"/>
                    </a:lnTo>
                    <a:lnTo>
                      <a:pt x="2299133" y="1081438"/>
                    </a:lnTo>
                    <a:lnTo>
                      <a:pt x="2292160" y="1056345"/>
                    </a:lnTo>
                    <a:lnTo>
                      <a:pt x="2307374" y="1028392"/>
                    </a:lnTo>
                    <a:lnTo>
                      <a:pt x="2344142" y="1028392"/>
                    </a:lnTo>
                    <a:lnTo>
                      <a:pt x="2360307" y="1056345"/>
                    </a:lnTo>
                    <a:lnTo>
                      <a:pt x="2352066" y="1077309"/>
                    </a:lnTo>
                    <a:lnTo>
                      <a:pt x="2346044" y="1297751"/>
                    </a:lnTo>
                    <a:lnTo>
                      <a:pt x="2333682" y="1420361"/>
                    </a:lnTo>
                    <a:lnTo>
                      <a:pt x="2462052" y="1009969"/>
                    </a:lnTo>
                    <a:lnTo>
                      <a:pt x="2499137" y="1007428"/>
                    </a:lnTo>
                    <a:lnTo>
                      <a:pt x="2523860" y="1005840"/>
                    </a:lnTo>
                    <a:lnTo>
                      <a:pt x="2532735" y="1005522"/>
                    </a:lnTo>
                    <a:lnTo>
                      <a:pt x="2536855" y="1005522"/>
                    </a:lnTo>
                    <a:lnTo>
                      <a:pt x="2548266" y="1009016"/>
                    </a:lnTo>
                    <a:lnTo>
                      <a:pt x="2559677" y="1012193"/>
                    </a:lnTo>
                    <a:lnTo>
                      <a:pt x="2570453" y="1016322"/>
                    </a:lnTo>
                    <a:lnTo>
                      <a:pt x="2580913" y="1021087"/>
                    </a:lnTo>
                    <a:lnTo>
                      <a:pt x="2591056" y="1025851"/>
                    </a:lnTo>
                    <a:lnTo>
                      <a:pt x="2600882" y="1031251"/>
                    </a:lnTo>
                    <a:lnTo>
                      <a:pt x="2610391" y="1036651"/>
                    </a:lnTo>
                    <a:lnTo>
                      <a:pt x="2618949" y="1043321"/>
                    </a:lnTo>
                    <a:lnTo>
                      <a:pt x="2627507" y="1049674"/>
                    </a:lnTo>
                    <a:lnTo>
                      <a:pt x="2635431" y="1056662"/>
                    </a:lnTo>
                    <a:lnTo>
                      <a:pt x="2643355" y="1063968"/>
                    </a:lnTo>
                    <a:lnTo>
                      <a:pt x="2650962" y="1071274"/>
                    </a:lnTo>
                    <a:lnTo>
                      <a:pt x="2657618" y="1079215"/>
                    </a:lnTo>
                    <a:lnTo>
                      <a:pt x="2664274" y="1087473"/>
                    </a:lnTo>
                    <a:lnTo>
                      <a:pt x="2670614" y="1096050"/>
                    </a:lnTo>
                    <a:lnTo>
                      <a:pt x="2676636" y="1104944"/>
                    </a:lnTo>
                    <a:lnTo>
                      <a:pt x="2682341" y="1113838"/>
                    </a:lnTo>
                    <a:lnTo>
                      <a:pt x="2688047" y="1123367"/>
                    </a:lnTo>
                    <a:lnTo>
                      <a:pt x="2692801" y="1132578"/>
                    </a:lnTo>
                    <a:lnTo>
                      <a:pt x="2697872" y="1142425"/>
                    </a:lnTo>
                    <a:lnTo>
                      <a:pt x="2702310" y="1152272"/>
                    </a:lnTo>
                    <a:lnTo>
                      <a:pt x="2706430" y="1162436"/>
                    </a:lnTo>
                    <a:lnTo>
                      <a:pt x="2710551" y="1172601"/>
                    </a:lnTo>
                    <a:lnTo>
                      <a:pt x="2714037" y="1183083"/>
                    </a:lnTo>
                    <a:lnTo>
                      <a:pt x="2717207" y="1193248"/>
                    </a:lnTo>
                    <a:lnTo>
                      <a:pt x="2720694" y="1204047"/>
                    </a:lnTo>
                    <a:lnTo>
                      <a:pt x="2723229" y="1214847"/>
                    </a:lnTo>
                    <a:lnTo>
                      <a:pt x="2726082" y="1225647"/>
                    </a:lnTo>
                    <a:lnTo>
                      <a:pt x="2728618" y="1236447"/>
                    </a:lnTo>
                    <a:lnTo>
                      <a:pt x="2730836" y="1246929"/>
                    </a:lnTo>
                    <a:lnTo>
                      <a:pt x="2734640" y="1268846"/>
                    </a:lnTo>
                    <a:lnTo>
                      <a:pt x="2737176" y="1290763"/>
                    </a:lnTo>
                    <a:lnTo>
                      <a:pt x="2739394" y="1312363"/>
                    </a:lnTo>
                    <a:lnTo>
                      <a:pt x="2740979" y="1333962"/>
                    </a:lnTo>
                    <a:lnTo>
                      <a:pt x="2741613" y="1354926"/>
                    </a:lnTo>
                    <a:lnTo>
                      <a:pt x="2741613" y="1375256"/>
                    </a:lnTo>
                    <a:lnTo>
                      <a:pt x="2741296" y="1395267"/>
                    </a:lnTo>
                    <a:lnTo>
                      <a:pt x="2740662" y="1414325"/>
                    </a:lnTo>
                    <a:lnTo>
                      <a:pt x="2739394" y="1432431"/>
                    </a:lnTo>
                    <a:lnTo>
                      <a:pt x="2737493" y="1449583"/>
                    </a:lnTo>
                    <a:lnTo>
                      <a:pt x="2735591" y="1465148"/>
                    </a:lnTo>
                    <a:lnTo>
                      <a:pt x="2733689" y="1479759"/>
                    </a:lnTo>
                    <a:lnTo>
                      <a:pt x="2731470" y="1493100"/>
                    </a:lnTo>
                    <a:lnTo>
                      <a:pt x="2728935" y="1504853"/>
                    </a:lnTo>
                    <a:lnTo>
                      <a:pt x="2726716" y="1515017"/>
                    </a:lnTo>
                    <a:lnTo>
                      <a:pt x="2724180" y="1522641"/>
                    </a:lnTo>
                    <a:lnTo>
                      <a:pt x="2721962" y="1529311"/>
                    </a:lnTo>
                    <a:lnTo>
                      <a:pt x="2721962" y="1530582"/>
                    </a:lnTo>
                    <a:lnTo>
                      <a:pt x="2721328" y="1532170"/>
                    </a:lnTo>
                    <a:lnTo>
                      <a:pt x="2720694" y="1533758"/>
                    </a:lnTo>
                    <a:lnTo>
                      <a:pt x="2719426" y="1535346"/>
                    </a:lnTo>
                    <a:lnTo>
                      <a:pt x="2718158" y="1536617"/>
                    </a:lnTo>
                    <a:lnTo>
                      <a:pt x="2716573" y="1538523"/>
                    </a:lnTo>
                    <a:lnTo>
                      <a:pt x="2711819" y="1542017"/>
                    </a:lnTo>
                    <a:lnTo>
                      <a:pt x="2705796" y="1545511"/>
                    </a:lnTo>
                    <a:lnTo>
                      <a:pt x="2698506" y="1548687"/>
                    </a:lnTo>
                    <a:lnTo>
                      <a:pt x="2689948" y="1552499"/>
                    </a:lnTo>
                    <a:lnTo>
                      <a:pt x="2680122" y="1556628"/>
                    </a:lnTo>
                    <a:lnTo>
                      <a:pt x="2671881" y="1653826"/>
                    </a:lnTo>
                    <a:lnTo>
                      <a:pt x="2664908" y="1730695"/>
                    </a:lnTo>
                    <a:lnTo>
                      <a:pt x="2657935" y="1800894"/>
                    </a:lnTo>
                    <a:lnTo>
                      <a:pt x="2657618" y="1806293"/>
                    </a:lnTo>
                    <a:lnTo>
                      <a:pt x="2656350" y="1811058"/>
                    </a:lnTo>
                    <a:lnTo>
                      <a:pt x="2655399" y="1817728"/>
                    </a:lnTo>
                    <a:lnTo>
                      <a:pt x="2652230" y="1836152"/>
                    </a:lnTo>
                    <a:lnTo>
                      <a:pt x="2648109" y="1859339"/>
                    </a:lnTo>
                    <a:lnTo>
                      <a:pt x="2645890" y="1872363"/>
                    </a:lnTo>
                    <a:lnTo>
                      <a:pt x="2643038" y="1885068"/>
                    </a:lnTo>
                    <a:lnTo>
                      <a:pt x="2639551" y="1897774"/>
                    </a:lnTo>
                    <a:lnTo>
                      <a:pt x="2635431" y="1910162"/>
                    </a:lnTo>
                    <a:lnTo>
                      <a:pt x="2633529" y="1916197"/>
                    </a:lnTo>
                    <a:lnTo>
                      <a:pt x="2630993" y="1921914"/>
                    </a:lnTo>
                    <a:lnTo>
                      <a:pt x="2628458" y="1927632"/>
                    </a:lnTo>
                    <a:lnTo>
                      <a:pt x="2625605" y="1932397"/>
                    </a:lnTo>
                    <a:lnTo>
                      <a:pt x="2622752" y="1937479"/>
                    </a:lnTo>
                    <a:lnTo>
                      <a:pt x="2619583" y="1941926"/>
                    </a:lnTo>
                    <a:lnTo>
                      <a:pt x="2616413" y="1946055"/>
                    </a:lnTo>
                    <a:lnTo>
                      <a:pt x="2612926" y="1949867"/>
                    </a:lnTo>
                    <a:lnTo>
                      <a:pt x="2609123" y="1952726"/>
                    </a:lnTo>
                    <a:lnTo>
                      <a:pt x="2605002" y="1955267"/>
                    </a:lnTo>
                    <a:lnTo>
                      <a:pt x="2600882" y="1957490"/>
                    </a:lnTo>
                    <a:lnTo>
                      <a:pt x="2596444" y="1959078"/>
                    </a:lnTo>
                    <a:lnTo>
                      <a:pt x="2410704" y="1985443"/>
                    </a:lnTo>
                    <a:lnTo>
                      <a:pt x="2405633" y="1985760"/>
                    </a:lnTo>
                    <a:lnTo>
                      <a:pt x="2400561" y="1986078"/>
                    </a:lnTo>
                    <a:lnTo>
                      <a:pt x="2397075" y="1986078"/>
                    </a:lnTo>
                    <a:lnTo>
                      <a:pt x="2393271" y="1985760"/>
                    </a:lnTo>
                    <a:lnTo>
                      <a:pt x="2385981" y="1985125"/>
                    </a:lnTo>
                    <a:lnTo>
                      <a:pt x="2327660" y="2443162"/>
                    </a:lnTo>
                    <a:lnTo>
                      <a:pt x="2211651" y="2443162"/>
                    </a:lnTo>
                    <a:lnTo>
                      <a:pt x="2168545" y="1866963"/>
                    </a:lnTo>
                    <a:lnTo>
                      <a:pt x="2165375" y="1862516"/>
                    </a:lnTo>
                    <a:lnTo>
                      <a:pt x="2162522" y="1857433"/>
                    </a:lnTo>
                    <a:lnTo>
                      <a:pt x="2156817" y="1847904"/>
                    </a:lnTo>
                    <a:lnTo>
                      <a:pt x="2148576" y="2326906"/>
                    </a:lnTo>
                    <a:lnTo>
                      <a:pt x="2063630" y="2320235"/>
                    </a:lnTo>
                    <a:lnTo>
                      <a:pt x="1992313" y="1798670"/>
                    </a:lnTo>
                    <a:lnTo>
                      <a:pt x="2157768" y="1798670"/>
                    </a:lnTo>
                    <a:lnTo>
                      <a:pt x="2443668" y="1798670"/>
                    </a:lnTo>
                    <a:lnTo>
                      <a:pt x="2170129" y="1529946"/>
                    </a:lnTo>
                    <a:lnTo>
                      <a:pt x="2587569" y="1399079"/>
                    </a:lnTo>
                    <a:lnTo>
                      <a:pt x="2517204" y="1414008"/>
                    </a:lnTo>
                    <a:lnTo>
                      <a:pt x="2151746" y="1511841"/>
                    </a:lnTo>
                    <a:lnTo>
                      <a:pt x="2111808" y="1472771"/>
                    </a:lnTo>
                    <a:lnTo>
                      <a:pt x="2108956" y="1423219"/>
                    </a:lnTo>
                    <a:lnTo>
                      <a:pt x="2103250" y="1464513"/>
                    </a:lnTo>
                    <a:lnTo>
                      <a:pt x="2093741" y="1455301"/>
                    </a:lnTo>
                    <a:lnTo>
                      <a:pt x="2095009" y="1426078"/>
                    </a:lnTo>
                    <a:lnTo>
                      <a:pt x="2096911" y="1393361"/>
                    </a:lnTo>
                    <a:lnTo>
                      <a:pt x="2099447" y="1358103"/>
                    </a:lnTo>
                    <a:lnTo>
                      <a:pt x="2103250" y="1320621"/>
                    </a:lnTo>
                    <a:lnTo>
                      <a:pt x="2105152" y="1301563"/>
                    </a:lnTo>
                    <a:lnTo>
                      <a:pt x="2107371" y="1282504"/>
                    </a:lnTo>
                    <a:lnTo>
                      <a:pt x="2109906" y="1262811"/>
                    </a:lnTo>
                    <a:lnTo>
                      <a:pt x="2113076" y="1243752"/>
                    </a:lnTo>
                    <a:lnTo>
                      <a:pt x="2115929" y="1224059"/>
                    </a:lnTo>
                    <a:lnTo>
                      <a:pt x="2119415" y="1205318"/>
                    </a:lnTo>
                    <a:lnTo>
                      <a:pt x="2123219" y="1186577"/>
                    </a:lnTo>
                    <a:lnTo>
                      <a:pt x="2127339" y="1168154"/>
                    </a:lnTo>
                    <a:lnTo>
                      <a:pt x="2131777" y="1150366"/>
                    </a:lnTo>
                    <a:lnTo>
                      <a:pt x="2136214" y="1133214"/>
                    </a:lnTo>
                    <a:lnTo>
                      <a:pt x="2140969" y="1116379"/>
                    </a:lnTo>
                    <a:lnTo>
                      <a:pt x="2146674" y="1100497"/>
                    </a:lnTo>
                    <a:lnTo>
                      <a:pt x="2152379" y="1085568"/>
                    </a:lnTo>
                    <a:lnTo>
                      <a:pt x="2158719" y="1071274"/>
                    </a:lnTo>
                    <a:lnTo>
                      <a:pt x="2165058" y="1058568"/>
                    </a:lnTo>
                    <a:lnTo>
                      <a:pt x="2168545" y="1052533"/>
                    </a:lnTo>
                    <a:lnTo>
                      <a:pt x="2172031" y="1046815"/>
                    </a:lnTo>
                    <a:lnTo>
                      <a:pt x="2175518" y="1041416"/>
                    </a:lnTo>
                    <a:lnTo>
                      <a:pt x="2179321" y="1036333"/>
                    </a:lnTo>
                    <a:lnTo>
                      <a:pt x="2183125" y="1031569"/>
                    </a:lnTo>
                    <a:lnTo>
                      <a:pt x="2187245" y="1027122"/>
                    </a:lnTo>
                    <a:lnTo>
                      <a:pt x="2191366" y="1023310"/>
                    </a:lnTo>
                    <a:lnTo>
                      <a:pt x="2195486" y="1019498"/>
                    </a:lnTo>
                    <a:lnTo>
                      <a:pt x="2199607" y="1016004"/>
                    </a:lnTo>
                    <a:lnTo>
                      <a:pt x="2204044" y="1013146"/>
                    </a:lnTo>
                    <a:lnTo>
                      <a:pt x="2208799" y="1010922"/>
                    </a:lnTo>
                    <a:lnTo>
                      <a:pt x="2213236" y="1008699"/>
                    </a:lnTo>
                    <a:lnTo>
                      <a:pt x="2217991" y="1007111"/>
                    </a:lnTo>
                    <a:lnTo>
                      <a:pt x="2223062" y="1005840"/>
                    </a:lnTo>
                    <a:lnTo>
                      <a:pt x="2227817" y="1005205"/>
                    </a:lnTo>
                    <a:lnTo>
                      <a:pt x="2233205" y="1004887"/>
                    </a:lnTo>
                    <a:close/>
                    <a:moveTo>
                      <a:pt x="1560668" y="914401"/>
                    </a:moveTo>
                    <a:lnTo>
                      <a:pt x="1571788" y="914401"/>
                    </a:lnTo>
                    <a:lnTo>
                      <a:pt x="1582591" y="915671"/>
                    </a:lnTo>
                    <a:lnTo>
                      <a:pt x="1594029" y="917258"/>
                    </a:lnTo>
                    <a:lnTo>
                      <a:pt x="1604514" y="919480"/>
                    </a:lnTo>
                    <a:lnTo>
                      <a:pt x="1615317" y="922021"/>
                    </a:lnTo>
                    <a:lnTo>
                      <a:pt x="1625802" y="925196"/>
                    </a:lnTo>
                    <a:lnTo>
                      <a:pt x="1636287" y="928688"/>
                    </a:lnTo>
                    <a:lnTo>
                      <a:pt x="1646772" y="933133"/>
                    </a:lnTo>
                    <a:lnTo>
                      <a:pt x="1656939" y="937261"/>
                    </a:lnTo>
                    <a:lnTo>
                      <a:pt x="1666788" y="942023"/>
                    </a:lnTo>
                    <a:lnTo>
                      <a:pt x="1676638" y="946786"/>
                    </a:lnTo>
                    <a:lnTo>
                      <a:pt x="1686487" y="952183"/>
                    </a:lnTo>
                    <a:lnTo>
                      <a:pt x="1695384" y="957263"/>
                    </a:lnTo>
                    <a:lnTo>
                      <a:pt x="1704598" y="962978"/>
                    </a:lnTo>
                    <a:lnTo>
                      <a:pt x="1712859" y="968693"/>
                    </a:lnTo>
                    <a:lnTo>
                      <a:pt x="1721120" y="974726"/>
                    </a:lnTo>
                    <a:lnTo>
                      <a:pt x="1729063" y="980441"/>
                    </a:lnTo>
                    <a:lnTo>
                      <a:pt x="1736371" y="986473"/>
                    </a:lnTo>
                    <a:lnTo>
                      <a:pt x="1750033" y="997586"/>
                    </a:lnTo>
                    <a:lnTo>
                      <a:pt x="1762106" y="1008698"/>
                    </a:lnTo>
                    <a:lnTo>
                      <a:pt x="1771956" y="1018858"/>
                    </a:lnTo>
                    <a:lnTo>
                      <a:pt x="1779264" y="1027748"/>
                    </a:lnTo>
                    <a:lnTo>
                      <a:pt x="1782441" y="1031558"/>
                    </a:lnTo>
                    <a:lnTo>
                      <a:pt x="1784665" y="1034733"/>
                    </a:lnTo>
                    <a:lnTo>
                      <a:pt x="1786254" y="1037908"/>
                    </a:lnTo>
                    <a:lnTo>
                      <a:pt x="1787207" y="1040448"/>
                    </a:lnTo>
                    <a:lnTo>
                      <a:pt x="1788160" y="1045845"/>
                    </a:lnTo>
                    <a:lnTo>
                      <a:pt x="1788478" y="1053783"/>
                    </a:lnTo>
                    <a:lnTo>
                      <a:pt x="1789113" y="1076643"/>
                    </a:lnTo>
                    <a:lnTo>
                      <a:pt x="1789113" y="1107440"/>
                    </a:lnTo>
                    <a:lnTo>
                      <a:pt x="1788478" y="1144588"/>
                    </a:lnTo>
                    <a:lnTo>
                      <a:pt x="1787525" y="1187133"/>
                    </a:lnTo>
                    <a:lnTo>
                      <a:pt x="1786254" y="1233488"/>
                    </a:lnTo>
                    <a:lnTo>
                      <a:pt x="1784347" y="1282383"/>
                    </a:lnTo>
                    <a:lnTo>
                      <a:pt x="1782123" y="1331913"/>
                    </a:lnTo>
                    <a:lnTo>
                      <a:pt x="1672507" y="1331913"/>
                    </a:lnTo>
                    <a:lnTo>
                      <a:pt x="1674096" y="1293813"/>
                    </a:lnTo>
                    <a:lnTo>
                      <a:pt x="1674732" y="1258253"/>
                    </a:lnTo>
                    <a:lnTo>
                      <a:pt x="1675685" y="1225550"/>
                    </a:lnTo>
                    <a:lnTo>
                      <a:pt x="1676002" y="1197293"/>
                    </a:lnTo>
                    <a:lnTo>
                      <a:pt x="1675685" y="1174115"/>
                    </a:lnTo>
                    <a:lnTo>
                      <a:pt x="1674732" y="1156970"/>
                    </a:lnTo>
                    <a:lnTo>
                      <a:pt x="1674096" y="1150938"/>
                    </a:lnTo>
                    <a:lnTo>
                      <a:pt x="1673143" y="1147445"/>
                    </a:lnTo>
                    <a:lnTo>
                      <a:pt x="1672825" y="1145858"/>
                    </a:lnTo>
                    <a:lnTo>
                      <a:pt x="1672507" y="1144905"/>
                    </a:lnTo>
                    <a:lnTo>
                      <a:pt x="1672190" y="1144905"/>
                    </a:lnTo>
                    <a:lnTo>
                      <a:pt x="1671237" y="1145540"/>
                    </a:lnTo>
                    <a:lnTo>
                      <a:pt x="1669648" y="1147445"/>
                    </a:lnTo>
                    <a:lnTo>
                      <a:pt x="1668059" y="1149668"/>
                    </a:lnTo>
                    <a:lnTo>
                      <a:pt x="1666471" y="1151890"/>
                    </a:lnTo>
                    <a:lnTo>
                      <a:pt x="1654079" y="1331913"/>
                    </a:lnTo>
                    <a:lnTo>
                      <a:pt x="1602608" y="1331913"/>
                    </a:lnTo>
                    <a:lnTo>
                      <a:pt x="1602290" y="1283335"/>
                    </a:lnTo>
                    <a:lnTo>
                      <a:pt x="1598477" y="1283653"/>
                    </a:lnTo>
                    <a:lnTo>
                      <a:pt x="1586721" y="1284605"/>
                    </a:lnTo>
                    <a:lnTo>
                      <a:pt x="1568293" y="1285240"/>
                    </a:lnTo>
                    <a:lnTo>
                      <a:pt x="1556537" y="1285558"/>
                    </a:lnTo>
                    <a:lnTo>
                      <a:pt x="1543828" y="1285558"/>
                    </a:lnTo>
                    <a:lnTo>
                      <a:pt x="1529213" y="1285240"/>
                    </a:lnTo>
                    <a:lnTo>
                      <a:pt x="1513009" y="1284605"/>
                    </a:lnTo>
                    <a:lnTo>
                      <a:pt x="1496169" y="1283653"/>
                    </a:lnTo>
                    <a:lnTo>
                      <a:pt x="1477741" y="1282383"/>
                    </a:lnTo>
                    <a:lnTo>
                      <a:pt x="1457724" y="1280478"/>
                    </a:lnTo>
                    <a:lnTo>
                      <a:pt x="1437390" y="1277620"/>
                    </a:lnTo>
                    <a:lnTo>
                      <a:pt x="1415467" y="1274763"/>
                    </a:lnTo>
                    <a:lnTo>
                      <a:pt x="1392908" y="1270953"/>
                    </a:lnTo>
                    <a:lnTo>
                      <a:pt x="1381787" y="1268730"/>
                    </a:lnTo>
                    <a:lnTo>
                      <a:pt x="1370349" y="1266508"/>
                    </a:lnTo>
                    <a:lnTo>
                      <a:pt x="1359547" y="1263968"/>
                    </a:lnTo>
                    <a:lnTo>
                      <a:pt x="1348426" y="1261110"/>
                    </a:lnTo>
                    <a:lnTo>
                      <a:pt x="1328092" y="1254760"/>
                    </a:lnTo>
                    <a:lnTo>
                      <a:pt x="1308710" y="1248410"/>
                    </a:lnTo>
                    <a:lnTo>
                      <a:pt x="1290282" y="1241743"/>
                    </a:lnTo>
                    <a:lnTo>
                      <a:pt x="1273443" y="1234440"/>
                    </a:lnTo>
                    <a:lnTo>
                      <a:pt x="1257556" y="1227455"/>
                    </a:lnTo>
                    <a:lnTo>
                      <a:pt x="1243259" y="1220173"/>
                    </a:lnTo>
                    <a:lnTo>
                      <a:pt x="1229914" y="1213485"/>
                    </a:lnTo>
                    <a:lnTo>
                      <a:pt x="1218794" y="1207135"/>
                    </a:lnTo>
                    <a:lnTo>
                      <a:pt x="1208626" y="1201103"/>
                    </a:lnTo>
                    <a:lnTo>
                      <a:pt x="1200366" y="1196340"/>
                    </a:lnTo>
                    <a:lnTo>
                      <a:pt x="1189245" y="1188720"/>
                    </a:lnTo>
                    <a:lnTo>
                      <a:pt x="1185115" y="1186180"/>
                    </a:lnTo>
                    <a:lnTo>
                      <a:pt x="1204814" y="1331913"/>
                    </a:lnTo>
                    <a:lnTo>
                      <a:pt x="1152071" y="1331913"/>
                    </a:lnTo>
                    <a:lnTo>
                      <a:pt x="1149529" y="1296670"/>
                    </a:lnTo>
                    <a:lnTo>
                      <a:pt x="1143810" y="1297305"/>
                    </a:lnTo>
                    <a:lnTo>
                      <a:pt x="1135549" y="1299210"/>
                    </a:lnTo>
                    <a:lnTo>
                      <a:pt x="1112355" y="1303655"/>
                    </a:lnTo>
                    <a:lnTo>
                      <a:pt x="1082489" y="1309688"/>
                    </a:lnTo>
                    <a:lnTo>
                      <a:pt x="1066285" y="1313180"/>
                    </a:lnTo>
                    <a:lnTo>
                      <a:pt x="1049445" y="1316038"/>
                    </a:lnTo>
                    <a:lnTo>
                      <a:pt x="1032606" y="1318895"/>
                    </a:lnTo>
                    <a:lnTo>
                      <a:pt x="1015766" y="1321118"/>
                    </a:lnTo>
                    <a:lnTo>
                      <a:pt x="999880" y="1322388"/>
                    </a:lnTo>
                    <a:lnTo>
                      <a:pt x="984629" y="1323658"/>
                    </a:lnTo>
                    <a:lnTo>
                      <a:pt x="977639" y="1323658"/>
                    </a:lnTo>
                    <a:lnTo>
                      <a:pt x="970649" y="1323658"/>
                    </a:lnTo>
                    <a:lnTo>
                      <a:pt x="964295" y="1323340"/>
                    </a:lnTo>
                    <a:lnTo>
                      <a:pt x="958575" y="1323023"/>
                    </a:lnTo>
                    <a:lnTo>
                      <a:pt x="953174" y="1322070"/>
                    </a:lnTo>
                    <a:lnTo>
                      <a:pt x="948090" y="1320483"/>
                    </a:lnTo>
                    <a:lnTo>
                      <a:pt x="943960" y="1319213"/>
                    </a:lnTo>
                    <a:lnTo>
                      <a:pt x="940783" y="1317625"/>
                    </a:lnTo>
                    <a:lnTo>
                      <a:pt x="934746" y="1305560"/>
                    </a:lnTo>
                    <a:lnTo>
                      <a:pt x="928709" y="1295083"/>
                    </a:lnTo>
                    <a:lnTo>
                      <a:pt x="917271" y="1275398"/>
                    </a:lnTo>
                    <a:lnTo>
                      <a:pt x="912505" y="1266508"/>
                    </a:lnTo>
                    <a:lnTo>
                      <a:pt x="908057" y="1257935"/>
                    </a:lnTo>
                    <a:lnTo>
                      <a:pt x="904244" y="1249680"/>
                    </a:lnTo>
                    <a:lnTo>
                      <a:pt x="902338" y="1244918"/>
                    </a:lnTo>
                    <a:lnTo>
                      <a:pt x="901067" y="1240790"/>
                    </a:lnTo>
                    <a:lnTo>
                      <a:pt x="900114" y="1236663"/>
                    </a:lnTo>
                    <a:lnTo>
                      <a:pt x="899161" y="1232535"/>
                    </a:lnTo>
                    <a:lnTo>
                      <a:pt x="898843" y="1228408"/>
                    </a:lnTo>
                    <a:lnTo>
                      <a:pt x="898525" y="1223963"/>
                    </a:lnTo>
                    <a:lnTo>
                      <a:pt x="898843" y="1219835"/>
                    </a:lnTo>
                    <a:lnTo>
                      <a:pt x="899161" y="1215390"/>
                    </a:lnTo>
                    <a:lnTo>
                      <a:pt x="900431" y="1210628"/>
                    </a:lnTo>
                    <a:lnTo>
                      <a:pt x="901385" y="1205865"/>
                    </a:lnTo>
                    <a:lnTo>
                      <a:pt x="903291" y="1201103"/>
                    </a:lnTo>
                    <a:lnTo>
                      <a:pt x="905197" y="1195705"/>
                    </a:lnTo>
                    <a:lnTo>
                      <a:pt x="908057" y="1190943"/>
                    </a:lnTo>
                    <a:lnTo>
                      <a:pt x="910916" y="1185228"/>
                    </a:lnTo>
                    <a:lnTo>
                      <a:pt x="914729" y="1179513"/>
                    </a:lnTo>
                    <a:lnTo>
                      <a:pt x="918542" y="1173480"/>
                    </a:lnTo>
                    <a:lnTo>
                      <a:pt x="922990" y="1167765"/>
                    </a:lnTo>
                    <a:lnTo>
                      <a:pt x="928391" y="1161098"/>
                    </a:lnTo>
                    <a:lnTo>
                      <a:pt x="939512" y="1146810"/>
                    </a:lnTo>
                    <a:lnTo>
                      <a:pt x="949361" y="1133793"/>
                    </a:lnTo>
                    <a:lnTo>
                      <a:pt x="967154" y="1109345"/>
                    </a:lnTo>
                    <a:lnTo>
                      <a:pt x="976050" y="1096963"/>
                    </a:lnTo>
                    <a:lnTo>
                      <a:pt x="985900" y="1084580"/>
                    </a:lnTo>
                    <a:lnTo>
                      <a:pt x="997338" y="1070928"/>
                    </a:lnTo>
                    <a:lnTo>
                      <a:pt x="1004328" y="1063943"/>
                    </a:lnTo>
                    <a:lnTo>
                      <a:pt x="1011318" y="1056323"/>
                    </a:lnTo>
                    <a:lnTo>
                      <a:pt x="1017673" y="1045528"/>
                    </a:lnTo>
                    <a:lnTo>
                      <a:pt x="1024663" y="1035368"/>
                    </a:lnTo>
                    <a:lnTo>
                      <a:pt x="1031335" y="1025525"/>
                    </a:lnTo>
                    <a:lnTo>
                      <a:pt x="1038007" y="1016318"/>
                    </a:lnTo>
                    <a:lnTo>
                      <a:pt x="1044997" y="1008063"/>
                    </a:lnTo>
                    <a:lnTo>
                      <a:pt x="1051669" y="1000443"/>
                    </a:lnTo>
                    <a:lnTo>
                      <a:pt x="1058659" y="993141"/>
                    </a:lnTo>
                    <a:lnTo>
                      <a:pt x="1065967" y="986473"/>
                    </a:lnTo>
                    <a:lnTo>
                      <a:pt x="1073593" y="980123"/>
                    </a:lnTo>
                    <a:lnTo>
                      <a:pt x="1080583" y="974091"/>
                    </a:lnTo>
                    <a:lnTo>
                      <a:pt x="1088208" y="968693"/>
                    </a:lnTo>
                    <a:lnTo>
                      <a:pt x="1096151" y="963931"/>
                    </a:lnTo>
                    <a:lnTo>
                      <a:pt x="1104094" y="959168"/>
                    </a:lnTo>
                    <a:lnTo>
                      <a:pt x="1111720" y="954723"/>
                    </a:lnTo>
                    <a:lnTo>
                      <a:pt x="1119663" y="950913"/>
                    </a:lnTo>
                    <a:lnTo>
                      <a:pt x="1127924" y="947738"/>
                    </a:lnTo>
                    <a:lnTo>
                      <a:pt x="1136185" y="944246"/>
                    </a:lnTo>
                    <a:lnTo>
                      <a:pt x="1145081" y="941388"/>
                    </a:lnTo>
                    <a:lnTo>
                      <a:pt x="1153660" y="938531"/>
                    </a:lnTo>
                    <a:lnTo>
                      <a:pt x="1162238" y="935991"/>
                    </a:lnTo>
                    <a:lnTo>
                      <a:pt x="1171452" y="933768"/>
                    </a:lnTo>
                    <a:lnTo>
                      <a:pt x="1180349" y="931863"/>
                    </a:lnTo>
                    <a:lnTo>
                      <a:pt x="1199412" y="928053"/>
                    </a:lnTo>
                    <a:lnTo>
                      <a:pt x="1218794" y="924561"/>
                    </a:lnTo>
                    <a:lnTo>
                      <a:pt x="1239128" y="921703"/>
                    </a:lnTo>
                    <a:lnTo>
                      <a:pt x="1282021" y="915988"/>
                    </a:lnTo>
                    <a:lnTo>
                      <a:pt x="1284881" y="915671"/>
                    </a:lnTo>
                    <a:lnTo>
                      <a:pt x="1287740" y="915671"/>
                    </a:lnTo>
                    <a:lnTo>
                      <a:pt x="1292824" y="915671"/>
                    </a:lnTo>
                    <a:lnTo>
                      <a:pt x="1366537" y="1187768"/>
                    </a:lnTo>
                    <a:lnTo>
                      <a:pt x="1368125" y="1176973"/>
                    </a:lnTo>
                    <a:lnTo>
                      <a:pt x="1393226" y="990283"/>
                    </a:lnTo>
                    <a:lnTo>
                      <a:pt x="1386236" y="972186"/>
                    </a:lnTo>
                    <a:lnTo>
                      <a:pt x="1400216" y="947738"/>
                    </a:lnTo>
                    <a:lnTo>
                      <a:pt x="1432306" y="947421"/>
                    </a:lnTo>
                    <a:lnTo>
                      <a:pt x="1445968" y="972186"/>
                    </a:lnTo>
                    <a:lnTo>
                      <a:pt x="1439614" y="993776"/>
                    </a:lnTo>
                    <a:lnTo>
                      <a:pt x="1462490" y="1190943"/>
                    </a:lnTo>
                    <a:lnTo>
                      <a:pt x="1522858" y="924243"/>
                    </a:lnTo>
                    <a:lnTo>
                      <a:pt x="1529530" y="921386"/>
                    </a:lnTo>
                    <a:lnTo>
                      <a:pt x="1534932" y="918846"/>
                    </a:lnTo>
                    <a:lnTo>
                      <a:pt x="1537791" y="916940"/>
                    </a:lnTo>
                    <a:lnTo>
                      <a:pt x="1538427" y="915988"/>
                    </a:lnTo>
                    <a:lnTo>
                      <a:pt x="1549865" y="915036"/>
                    </a:lnTo>
                    <a:lnTo>
                      <a:pt x="1560668" y="914401"/>
                    </a:lnTo>
                    <a:close/>
                    <a:moveTo>
                      <a:pt x="170497" y="661035"/>
                    </a:moveTo>
                    <a:lnTo>
                      <a:pt x="168576" y="681657"/>
                    </a:lnTo>
                    <a:lnTo>
                      <a:pt x="168275" y="683619"/>
                    </a:lnTo>
                    <a:lnTo>
                      <a:pt x="167640" y="691889"/>
                    </a:lnTo>
                    <a:lnTo>
                      <a:pt x="167640" y="695282"/>
                    </a:lnTo>
                    <a:lnTo>
                      <a:pt x="167322" y="700477"/>
                    </a:lnTo>
                    <a:lnTo>
                      <a:pt x="167640" y="700795"/>
                    </a:lnTo>
                    <a:lnTo>
                      <a:pt x="167640" y="695282"/>
                    </a:lnTo>
                    <a:lnTo>
                      <a:pt x="168275" y="684891"/>
                    </a:lnTo>
                    <a:lnTo>
                      <a:pt x="168576" y="681657"/>
                    </a:lnTo>
                    <a:lnTo>
                      <a:pt x="169545" y="675349"/>
                    </a:lnTo>
                    <a:lnTo>
                      <a:pt x="170497" y="668033"/>
                    </a:lnTo>
                    <a:lnTo>
                      <a:pt x="170497" y="664534"/>
                    </a:lnTo>
                    <a:lnTo>
                      <a:pt x="170497" y="661035"/>
                    </a:lnTo>
                    <a:close/>
                    <a:moveTo>
                      <a:pt x="2571454" y="661035"/>
                    </a:moveTo>
                    <a:lnTo>
                      <a:pt x="2571454" y="664534"/>
                    </a:lnTo>
                    <a:lnTo>
                      <a:pt x="2571137" y="668033"/>
                    </a:lnTo>
                    <a:lnTo>
                      <a:pt x="2572406" y="675349"/>
                    </a:lnTo>
                    <a:lnTo>
                      <a:pt x="2573358" y="683619"/>
                    </a:lnTo>
                    <a:lnTo>
                      <a:pt x="2573992" y="691889"/>
                    </a:lnTo>
                    <a:lnTo>
                      <a:pt x="2574310" y="700795"/>
                    </a:lnTo>
                    <a:lnTo>
                      <a:pt x="2574627" y="700477"/>
                    </a:lnTo>
                    <a:lnTo>
                      <a:pt x="2573675" y="684891"/>
                    </a:lnTo>
                    <a:lnTo>
                      <a:pt x="2571454" y="661035"/>
                    </a:lnTo>
                    <a:close/>
                    <a:moveTo>
                      <a:pt x="197485" y="574519"/>
                    </a:moveTo>
                    <a:lnTo>
                      <a:pt x="195897" y="575155"/>
                    </a:lnTo>
                    <a:lnTo>
                      <a:pt x="194310" y="576109"/>
                    </a:lnTo>
                    <a:lnTo>
                      <a:pt x="192405" y="577381"/>
                    </a:lnTo>
                    <a:lnTo>
                      <a:pt x="190817" y="579290"/>
                    </a:lnTo>
                    <a:lnTo>
                      <a:pt x="189230" y="581198"/>
                    </a:lnTo>
                    <a:lnTo>
                      <a:pt x="186690" y="585969"/>
                    </a:lnTo>
                    <a:lnTo>
                      <a:pt x="189865" y="582789"/>
                    </a:lnTo>
                    <a:lnTo>
                      <a:pt x="192722" y="579608"/>
                    </a:lnTo>
                    <a:lnTo>
                      <a:pt x="195897" y="576745"/>
                    </a:lnTo>
                    <a:lnTo>
                      <a:pt x="199390" y="574519"/>
                    </a:lnTo>
                    <a:lnTo>
                      <a:pt x="197485" y="574519"/>
                    </a:lnTo>
                    <a:close/>
                    <a:moveTo>
                      <a:pt x="2542584" y="574518"/>
                    </a:moveTo>
                    <a:lnTo>
                      <a:pt x="2545757" y="576745"/>
                    </a:lnTo>
                    <a:lnTo>
                      <a:pt x="2549247" y="579608"/>
                    </a:lnTo>
                    <a:lnTo>
                      <a:pt x="2552102" y="582788"/>
                    </a:lnTo>
                    <a:lnTo>
                      <a:pt x="2555274" y="585969"/>
                    </a:lnTo>
                    <a:lnTo>
                      <a:pt x="2552102" y="581198"/>
                    </a:lnTo>
                    <a:lnTo>
                      <a:pt x="2550833" y="579290"/>
                    </a:lnTo>
                    <a:lnTo>
                      <a:pt x="2549247" y="577381"/>
                    </a:lnTo>
                    <a:lnTo>
                      <a:pt x="2547660" y="576109"/>
                    </a:lnTo>
                    <a:lnTo>
                      <a:pt x="2545757" y="575155"/>
                    </a:lnTo>
                    <a:lnTo>
                      <a:pt x="2544488" y="574518"/>
                    </a:lnTo>
                    <a:lnTo>
                      <a:pt x="2542584" y="574518"/>
                    </a:lnTo>
                    <a:close/>
                    <a:moveTo>
                      <a:pt x="331470" y="485775"/>
                    </a:moveTo>
                    <a:lnTo>
                      <a:pt x="347662" y="485775"/>
                    </a:lnTo>
                    <a:lnTo>
                      <a:pt x="363537" y="486729"/>
                    </a:lnTo>
                    <a:lnTo>
                      <a:pt x="378460" y="488638"/>
                    </a:lnTo>
                    <a:lnTo>
                      <a:pt x="393700" y="490864"/>
                    </a:lnTo>
                    <a:lnTo>
                      <a:pt x="407988" y="493409"/>
                    </a:lnTo>
                    <a:lnTo>
                      <a:pt x="421323" y="497226"/>
                    </a:lnTo>
                    <a:lnTo>
                      <a:pt x="434658" y="501043"/>
                    </a:lnTo>
                    <a:lnTo>
                      <a:pt x="447040" y="505178"/>
                    </a:lnTo>
                    <a:lnTo>
                      <a:pt x="459105" y="509631"/>
                    </a:lnTo>
                    <a:lnTo>
                      <a:pt x="470535" y="514402"/>
                    </a:lnTo>
                    <a:lnTo>
                      <a:pt x="481013" y="519491"/>
                    </a:lnTo>
                    <a:lnTo>
                      <a:pt x="491173" y="524580"/>
                    </a:lnTo>
                    <a:lnTo>
                      <a:pt x="500698" y="529670"/>
                    </a:lnTo>
                    <a:lnTo>
                      <a:pt x="509270" y="534759"/>
                    </a:lnTo>
                    <a:lnTo>
                      <a:pt x="517208" y="539848"/>
                    </a:lnTo>
                    <a:lnTo>
                      <a:pt x="524510" y="544301"/>
                    </a:lnTo>
                    <a:lnTo>
                      <a:pt x="536575" y="552889"/>
                    </a:lnTo>
                    <a:lnTo>
                      <a:pt x="545465" y="559569"/>
                    </a:lnTo>
                    <a:lnTo>
                      <a:pt x="550863" y="564340"/>
                    </a:lnTo>
                    <a:lnTo>
                      <a:pt x="552450" y="565612"/>
                    </a:lnTo>
                    <a:lnTo>
                      <a:pt x="550863" y="569747"/>
                    </a:lnTo>
                    <a:lnTo>
                      <a:pt x="548005" y="574837"/>
                    </a:lnTo>
                    <a:lnTo>
                      <a:pt x="544195" y="581198"/>
                    </a:lnTo>
                    <a:lnTo>
                      <a:pt x="539750" y="587878"/>
                    </a:lnTo>
                    <a:lnTo>
                      <a:pt x="534035" y="595512"/>
                    </a:lnTo>
                    <a:lnTo>
                      <a:pt x="530860" y="599647"/>
                    </a:lnTo>
                    <a:lnTo>
                      <a:pt x="527050" y="603463"/>
                    </a:lnTo>
                    <a:lnTo>
                      <a:pt x="523240" y="607280"/>
                    </a:lnTo>
                    <a:lnTo>
                      <a:pt x="518795" y="610779"/>
                    </a:lnTo>
                    <a:lnTo>
                      <a:pt x="514350" y="614278"/>
                    </a:lnTo>
                    <a:lnTo>
                      <a:pt x="509588" y="617777"/>
                    </a:lnTo>
                    <a:lnTo>
                      <a:pt x="504508" y="620640"/>
                    </a:lnTo>
                    <a:lnTo>
                      <a:pt x="498793" y="623502"/>
                    </a:lnTo>
                    <a:lnTo>
                      <a:pt x="493078" y="626047"/>
                    </a:lnTo>
                    <a:lnTo>
                      <a:pt x="487045" y="627955"/>
                    </a:lnTo>
                    <a:lnTo>
                      <a:pt x="480695" y="629228"/>
                    </a:lnTo>
                    <a:lnTo>
                      <a:pt x="474028" y="630500"/>
                    </a:lnTo>
                    <a:lnTo>
                      <a:pt x="466725" y="630818"/>
                    </a:lnTo>
                    <a:lnTo>
                      <a:pt x="459423" y="630818"/>
                    </a:lnTo>
                    <a:lnTo>
                      <a:pt x="451803" y="630182"/>
                    </a:lnTo>
                    <a:lnTo>
                      <a:pt x="443548" y="628910"/>
                    </a:lnTo>
                    <a:lnTo>
                      <a:pt x="434975" y="626683"/>
                    </a:lnTo>
                    <a:lnTo>
                      <a:pt x="426403" y="624139"/>
                    </a:lnTo>
                    <a:lnTo>
                      <a:pt x="417195" y="620322"/>
                    </a:lnTo>
                    <a:lnTo>
                      <a:pt x="407353" y="615869"/>
                    </a:lnTo>
                    <a:lnTo>
                      <a:pt x="396557" y="610461"/>
                    </a:lnTo>
                    <a:lnTo>
                      <a:pt x="385127" y="605690"/>
                    </a:lnTo>
                    <a:lnTo>
                      <a:pt x="408305" y="616823"/>
                    </a:lnTo>
                    <a:lnTo>
                      <a:pt x="430848" y="627955"/>
                    </a:lnTo>
                    <a:lnTo>
                      <a:pt x="441643" y="632727"/>
                    </a:lnTo>
                    <a:lnTo>
                      <a:pt x="452120" y="637180"/>
                    </a:lnTo>
                    <a:lnTo>
                      <a:pt x="462280" y="641315"/>
                    </a:lnTo>
                    <a:lnTo>
                      <a:pt x="472440" y="645132"/>
                    </a:lnTo>
                    <a:lnTo>
                      <a:pt x="481965" y="648312"/>
                    </a:lnTo>
                    <a:lnTo>
                      <a:pt x="491173" y="650539"/>
                    </a:lnTo>
                    <a:lnTo>
                      <a:pt x="500063" y="652129"/>
                    </a:lnTo>
                    <a:lnTo>
                      <a:pt x="504190" y="652447"/>
                    </a:lnTo>
                    <a:lnTo>
                      <a:pt x="508318" y="652447"/>
                    </a:lnTo>
                    <a:lnTo>
                      <a:pt x="512128" y="652447"/>
                    </a:lnTo>
                    <a:lnTo>
                      <a:pt x="515620" y="652129"/>
                    </a:lnTo>
                    <a:lnTo>
                      <a:pt x="519430" y="651493"/>
                    </a:lnTo>
                    <a:lnTo>
                      <a:pt x="522923" y="650539"/>
                    </a:lnTo>
                    <a:lnTo>
                      <a:pt x="526415" y="649267"/>
                    </a:lnTo>
                    <a:lnTo>
                      <a:pt x="529590" y="647676"/>
                    </a:lnTo>
                    <a:lnTo>
                      <a:pt x="532765" y="646086"/>
                    </a:lnTo>
                    <a:lnTo>
                      <a:pt x="535623" y="643541"/>
                    </a:lnTo>
                    <a:lnTo>
                      <a:pt x="536893" y="651493"/>
                    </a:lnTo>
                    <a:lnTo>
                      <a:pt x="537210" y="659127"/>
                    </a:lnTo>
                    <a:lnTo>
                      <a:pt x="537845" y="673440"/>
                    </a:lnTo>
                    <a:lnTo>
                      <a:pt x="537845" y="687118"/>
                    </a:lnTo>
                    <a:lnTo>
                      <a:pt x="537210" y="700159"/>
                    </a:lnTo>
                    <a:lnTo>
                      <a:pt x="538163" y="699205"/>
                    </a:lnTo>
                    <a:lnTo>
                      <a:pt x="539433" y="697932"/>
                    </a:lnTo>
                    <a:lnTo>
                      <a:pt x="540703" y="697296"/>
                    </a:lnTo>
                    <a:lnTo>
                      <a:pt x="541973" y="696660"/>
                    </a:lnTo>
                    <a:lnTo>
                      <a:pt x="542925" y="697296"/>
                    </a:lnTo>
                    <a:lnTo>
                      <a:pt x="543243" y="698251"/>
                    </a:lnTo>
                    <a:lnTo>
                      <a:pt x="543878" y="699841"/>
                    </a:lnTo>
                    <a:lnTo>
                      <a:pt x="543878" y="702067"/>
                    </a:lnTo>
                    <a:lnTo>
                      <a:pt x="544195" y="708429"/>
                    </a:lnTo>
                    <a:lnTo>
                      <a:pt x="544195" y="716063"/>
                    </a:lnTo>
                    <a:lnTo>
                      <a:pt x="543878" y="725287"/>
                    </a:lnTo>
                    <a:lnTo>
                      <a:pt x="542925" y="735466"/>
                    </a:lnTo>
                    <a:lnTo>
                      <a:pt x="540703" y="757413"/>
                    </a:lnTo>
                    <a:lnTo>
                      <a:pt x="537528" y="779042"/>
                    </a:lnTo>
                    <a:lnTo>
                      <a:pt x="534670" y="796536"/>
                    </a:lnTo>
                    <a:lnTo>
                      <a:pt x="533083" y="802898"/>
                    </a:lnTo>
                    <a:lnTo>
                      <a:pt x="531813" y="807669"/>
                    </a:lnTo>
                    <a:lnTo>
                      <a:pt x="531178" y="808623"/>
                    </a:lnTo>
                    <a:lnTo>
                      <a:pt x="530860" y="809577"/>
                    </a:lnTo>
                    <a:lnTo>
                      <a:pt x="530543" y="809577"/>
                    </a:lnTo>
                    <a:lnTo>
                      <a:pt x="529908" y="808623"/>
                    </a:lnTo>
                    <a:lnTo>
                      <a:pt x="528638" y="820392"/>
                    </a:lnTo>
                    <a:lnTo>
                      <a:pt x="526733" y="831525"/>
                    </a:lnTo>
                    <a:lnTo>
                      <a:pt x="524510" y="842657"/>
                    </a:lnTo>
                    <a:lnTo>
                      <a:pt x="521335" y="853154"/>
                    </a:lnTo>
                    <a:lnTo>
                      <a:pt x="518478" y="863650"/>
                    </a:lnTo>
                    <a:lnTo>
                      <a:pt x="514985" y="873829"/>
                    </a:lnTo>
                    <a:lnTo>
                      <a:pt x="510858" y="883689"/>
                    </a:lnTo>
                    <a:lnTo>
                      <a:pt x="506730" y="892913"/>
                    </a:lnTo>
                    <a:lnTo>
                      <a:pt x="502285" y="902138"/>
                    </a:lnTo>
                    <a:lnTo>
                      <a:pt x="497205" y="911044"/>
                    </a:lnTo>
                    <a:lnTo>
                      <a:pt x="492443" y="919314"/>
                    </a:lnTo>
                    <a:lnTo>
                      <a:pt x="486728" y="927584"/>
                    </a:lnTo>
                    <a:lnTo>
                      <a:pt x="481013" y="935536"/>
                    </a:lnTo>
                    <a:lnTo>
                      <a:pt x="475615" y="943170"/>
                    </a:lnTo>
                    <a:lnTo>
                      <a:pt x="469583" y="950167"/>
                    </a:lnTo>
                    <a:lnTo>
                      <a:pt x="463550" y="957165"/>
                    </a:lnTo>
                    <a:lnTo>
                      <a:pt x="457200" y="963209"/>
                    </a:lnTo>
                    <a:lnTo>
                      <a:pt x="450850" y="969252"/>
                    </a:lnTo>
                    <a:lnTo>
                      <a:pt x="443865" y="974659"/>
                    </a:lnTo>
                    <a:lnTo>
                      <a:pt x="437198" y="980067"/>
                    </a:lnTo>
                    <a:lnTo>
                      <a:pt x="430530" y="984838"/>
                    </a:lnTo>
                    <a:lnTo>
                      <a:pt x="423545" y="989609"/>
                    </a:lnTo>
                    <a:lnTo>
                      <a:pt x="416878" y="993744"/>
                    </a:lnTo>
                    <a:lnTo>
                      <a:pt x="410210" y="997243"/>
                    </a:lnTo>
                    <a:lnTo>
                      <a:pt x="402908" y="1000742"/>
                    </a:lnTo>
                    <a:lnTo>
                      <a:pt x="396240" y="1003286"/>
                    </a:lnTo>
                    <a:lnTo>
                      <a:pt x="389255" y="1006149"/>
                    </a:lnTo>
                    <a:lnTo>
                      <a:pt x="382587" y="1008057"/>
                    </a:lnTo>
                    <a:lnTo>
                      <a:pt x="375920" y="1009330"/>
                    </a:lnTo>
                    <a:lnTo>
                      <a:pt x="369252" y="1010602"/>
                    </a:lnTo>
                    <a:lnTo>
                      <a:pt x="362585" y="1011238"/>
                    </a:lnTo>
                    <a:lnTo>
                      <a:pt x="356235" y="1011238"/>
                    </a:lnTo>
                    <a:lnTo>
                      <a:pt x="351155" y="1011238"/>
                    </a:lnTo>
                    <a:lnTo>
                      <a:pt x="345440" y="1010602"/>
                    </a:lnTo>
                    <a:lnTo>
                      <a:pt x="339725" y="1009330"/>
                    </a:lnTo>
                    <a:lnTo>
                      <a:pt x="334010" y="1007421"/>
                    </a:lnTo>
                    <a:lnTo>
                      <a:pt x="327977" y="1005831"/>
                    </a:lnTo>
                    <a:lnTo>
                      <a:pt x="321945" y="1002968"/>
                    </a:lnTo>
                    <a:lnTo>
                      <a:pt x="315595" y="1000105"/>
                    </a:lnTo>
                    <a:lnTo>
                      <a:pt x="309245" y="996607"/>
                    </a:lnTo>
                    <a:lnTo>
                      <a:pt x="302895" y="992790"/>
                    </a:lnTo>
                    <a:lnTo>
                      <a:pt x="296227" y="988655"/>
                    </a:lnTo>
                    <a:lnTo>
                      <a:pt x="289877" y="984202"/>
                    </a:lnTo>
                    <a:lnTo>
                      <a:pt x="282892" y="979430"/>
                    </a:lnTo>
                    <a:lnTo>
                      <a:pt x="276542" y="974023"/>
                    </a:lnTo>
                    <a:lnTo>
                      <a:pt x="269875" y="968298"/>
                    </a:lnTo>
                    <a:lnTo>
                      <a:pt x="263207" y="962254"/>
                    </a:lnTo>
                    <a:lnTo>
                      <a:pt x="256540" y="955893"/>
                    </a:lnTo>
                    <a:lnTo>
                      <a:pt x="250190" y="949213"/>
                    </a:lnTo>
                    <a:lnTo>
                      <a:pt x="243840" y="941897"/>
                    </a:lnTo>
                    <a:lnTo>
                      <a:pt x="237490" y="934900"/>
                    </a:lnTo>
                    <a:lnTo>
                      <a:pt x="231457" y="927266"/>
                    </a:lnTo>
                    <a:lnTo>
                      <a:pt x="225425" y="919314"/>
                    </a:lnTo>
                    <a:lnTo>
                      <a:pt x="219710" y="911044"/>
                    </a:lnTo>
                    <a:lnTo>
                      <a:pt x="214312" y="902774"/>
                    </a:lnTo>
                    <a:lnTo>
                      <a:pt x="208915" y="893868"/>
                    </a:lnTo>
                    <a:lnTo>
                      <a:pt x="203517" y="885280"/>
                    </a:lnTo>
                    <a:lnTo>
                      <a:pt x="198755" y="875737"/>
                    </a:lnTo>
                    <a:lnTo>
                      <a:pt x="194310" y="866195"/>
                    </a:lnTo>
                    <a:lnTo>
                      <a:pt x="190182" y="856971"/>
                    </a:lnTo>
                    <a:lnTo>
                      <a:pt x="186055" y="846792"/>
                    </a:lnTo>
                    <a:lnTo>
                      <a:pt x="182245" y="836932"/>
                    </a:lnTo>
                    <a:lnTo>
                      <a:pt x="179070" y="826754"/>
                    </a:lnTo>
                    <a:lnTo>
                      <a:pt x="176212" y="816257"/>
                    </a:lnTo>
                    <a:lnTo>
                      <a:pt x="173990" y="822937"/>
                    </a:lnTo>
                    <a:lnTo>
                      <a:pt x="172402" y="826117"/>
                    </a:lnTo>
                    <a:lnTo>
                      <a:pt x="171450" y="828344"/>
                    </a:lnTo>
                    <a:lnTo>
                      <a:pt x="169862" y="830252"/>
                    </a:lnTo>
                    <a:lnTo>
                      <a:pt x="168275" y="831525"/>
                    </a:lnTo>
                    <a:lnTo>
                      <a:pt x="167322" y="832479"/>
                    </a:lnTo>
                    <a:lnTo>
                      <a:pt x="165417" y="832797"/>
                    </a:lnTo>
                    <a:lnTo>
                      <a:pt x="163830" y="832479"/>
                    </a:lnTo>
                    <a:lnTo>
                      <a:pt x="162242" y="831207"/>
                    </a:lnTo>
                    <a:lnTo>
                      <a:pt x="160655" y="829616"/>
                    </a:lnTo>
                    <a:lnTo>
                      <a:pt x="159385" y="827390"/>
                    </a:lnTo>
                    <a:lnTo>
                      <a:pt x="157797" y="824845"/>
                    </a:lnTo>
                    <a:lnTo>
                      <a:pt x="156210" y="821346"/>
                    </a:lnTo>
                    <a:lnTo>
                      <a:pt x="153987" y="813076"/>
                    </a:lnTo>
                    <a:lnTo>
                      <a:pt x="152082" y="803534"/>
                    </a:lnTo>
                    <a:lnTo>
                      <a:pt x="150495" y="792083"/>
                    </a:lnTo>
                    <a:lnTo>
                      <a:pt x="149542" y="779678"/>
                    </a:lnTo>
                    <a:lnTo>
                      <a:pt x="149225" y="766637"/>
                    </a:lnTo>
                    <a:lnTo>
                      <a:pt x="149542" y="753914"/>
                    </a:lnTo>
                    <a:lnTo>
                      <a:pt x="150177" y="742781"/>
                    </a:lnTo>
                    <a:lnTo>
                      <a:pt x="151765" y="732285"/>
                    </a:lnTo>
                    <a:lnTo>
                      <a:pt x="153352" y="722742"/>
                    </a:lnTo>
                    <a:lnTo>
                      <a:pt x="155257" y="714790"/>
                    </a:lnTo>
                    <a:lnTo>
                      <a:pt x="157797" y="708429"/>
                    </a:lnTo>
                    <a:lnTo>
                      <a:pt x="159067" y="705884"/>
                    </a:lnTo>
                    <a:lnTo>
                      <a:pt x="160337" y="703976"/>
                    </a:lnTo>
                    <a:lnTo>
                      <a:pt x="161607" y="702067"/>
                    </a:lnTo>
                    <a:lnTo>
                      <a:pt x="163195" y="700795"/>
                    </a:lnTo>
                    <a:lnTo>
                      <a:pt x="158432" y="696024"/>
                    </a:lnTo>
                    <a:lnTo>
                      <a:pt x="154622" y="690617"/>
                    </a:lnTo>
                    <a:lnTo>
                      <a:pt x="151447" y="685209"/>
                    </a:lnTo>
                    <a:lnTo>
                      <a:pt x="148907" y="679166"/>
                    </a:lnTo>
                    <a:lnTo>
                      <a:pt x="147002" y="672804"/>
                    </a:lnTo>
                    <a:lnTo>
                      <a:pt x="145097" y="666443"/>
                    </a:lnTo>
                    <a:lnTo>
                      <a:pt x="143827" y="659763"/>
                    </a:lnTo>
                    <a:lnTo>
                      <a:pt x="143192" y="653083"/>
                    </a:lnTo>
                    <a:lnTo>
                      <a:pt x="142875" y="646086"/>
                    </a:lnTo>
                    <a:lnTo>
                      <a:pt x="142875" y="639088"/>
                    </a:lnTo>
                    <a:lnTo>
                      <a:pt x="143510" y="632090"/>
                    </a:lnTo>
                    <a:lnTo>
                      <a:pt x="144145" y="624775"/>
                    </a:lnTo>
                    <a:lnTo>
                      <a:pt x="145415" y="617777"/>
                    </a:lnTo>
                    <a:lnTo>
                      <a:pt x="146367" y="610461"/>
                    </a:lnTo>
                    <a:lnTo>
                      <a:pt x="148272" y="603782"/>
                    </a:lnTo>
                    <a:lnTo>
                      <a:pt x="149860" y="596466"/>
                    </a:lnTo>
                    <a:lnTo>
                      <a:pt x="154305" y="583425"/>
                    </a:lnTo>
                    <a:lnTo>
                      <a:pt x="159385" y="570702"/>
                    </a:lnTo>
                    <a:lnTo>
                      <a:pt x="164465" y="558933"/>
                    </a:lnTo>
                    <a:lnTo>
                      <a:pt x="169862" y="548436"/>
                    </a:lnTo>
                    <a:lnTo>
                      <a:pt x="174942" y="539212"/>
                    </a:lnTo>
                    <a:lnTo>
                      <a:pt x="180022" y="532214"/>
                    </a:lnTo>
                    <a:lnTo>
                      <a:pt x="182562" y="529034"/>
                    </a:lnTo>
                    <a:lnTo>
                      <a:pt x="184467" y="526807"/>
                    </a:lnTo>
                    <a:lnTo>
                      <a:pt x="186690" y="525535"/>
                    </a:lnTo>
                    <a:lnTo>
                      <a:pt x="188277" y="524262"/>
                    </a:lnTo>
                    <a:lnTo>
                      <a:pt x="198120" y="519491"/>
                    </a:lnTo>
                    <a:lnTo>
                      <a:pt x="207327" y="514720"/>
                    </a:lnTo>
                    <a:lnTo>
                      <a:pt x="216852" y="510585"/>
                    </a:lnTo>
                    <a:lnTo>
                      <a:pt x="226377" y="507086"/>
                    </a:lnTo>
                    <a:lnTo>
                      <a:pt x="235267" y="503587"/>
                    </a:lnTo>
                    <a:lnTo>
                      <a:pt x="244792" y="500407"/>
                    </a:lnTo>
                    <a:lnTo>
                      <a:pt x="253682" y="497862"/>
                    </a:lnTo>
                    <a:lnTo>
                      <a:pt x="262572" y="495317"/>
                    </a:lnTo>
                    <a:lnTo>
                      <a:pt x="271780" y="493409"/>
                    </a:lnTo>
                    <a:lnTo>
                      <a:pt x="280352" y="491501"/>
                    </a:lnTo>
                    <a:lnTo>
                      <a:pt x="288925" y="489910"/>
                    </a:lnTo>
                    <a:lnTo>
                      <a:pt x="298132" y="488638"/>
                    </a:lnTo>
                    <a:lnTo>
                      <a:pt x="306387" y="487365"/>
                    </a:lnTo>
                    <a:lnTo>
                      <a:pt x="314960" y="486729"/>
                    </a:lnTo>
                    <a:lnTo>
                      <a:pt x="323215" y="486093"/>
                    </a:lnTo>
                    <a:lnTo>
                      <a:pt x="331470" y="485775"/>
                    </a:lnTo>
                    <a:close/>
                    <a:moveTo>
                      <a:pt x="2394109" y="485775"/>
                    </a:moveTo>
                    <a:lnTo>
                      <a:pt x="2410607" y="485775"/>
                    </a:lnTo>
                    <a:lnTo>
                      <a:pt x="2418538" y="486093"/>
                    </a:lnTo>
                    <a:lnTo>
                      <a:pt x="2427104" y="486729"/>
                    </a:lnTo>
                    <a:lnTo>
                      <a:pt x="2435352" y="487365"/>
                    </a:lnTo>
                    <a:lnTo>
                      <a:pt x="2443918" y="488638"/>
                    </a:lnTo>
                    <a:lnTo>
                      <a:pt x="2452801" y="489910"/>
                    </a:lnTo>
                    <a:lnTo>
                      <a:pt x="2461367" y="491500"/>
                    </a:lnTo>
                    <a:lnTo>
                      <a:pt x="2470250" y="493409"/>
                    </a:lnTo>
                    <a:lnTo>
                      <a:pt x="2479451" y="495317"/>
                    </a:lnTo>
                    <a:lnTo>
                      <a:pt x="2488334" y="497862"/>
                    </a:lnTo>
                    <a:lnTo>
                      <a:pt x="2497534" y="500407"/>
                    </a:lnTo>
                    <a:lnTo>
                      <a:pt x="2506417" y="503587"/>
                    </a:lnTo>
                    <a:lnTo>
                      <a:pt x="2515935" y="507086"/>
                    </a:lnTo>
                    <a:lnTo>
                      <a:pt x="2525135" y="510585"/>
                    </a:lnTo>
                    <a:lnTo>
                      <a:pt x="2534653" y="514720"/>
                    </a:lnTo>
                    <a:lnTo>
                      <a:pt x="2543853" y="519491"/>
                    </a:lnTo>
                    <a:lnTo>
                      <a:pt x="2553371" y="524262"/>
                    </a:lnTo>
                    <a:lnTo>
                      <a:pt x="2555274" y="525535"/>
                    </a:lnTo>
                    <a:lnTo>
                      <a:pt x="2557178" y="526807"/>
                    </a:lnTo>
                    <a:lnTo>
                      <a:pt x="2559399" y="529033"/>
                    </a:lnTo>
                    <a:lnTo>
                      <a:pt x="2561620" y="532214"/>
                    </a:lnTo>
                    <a:lnTo>
                      <a:pt x="2566378" y="539212"/>
                    </a:lnTo>
                    <a:lnTo>
                      <a:pt x="2571772" y="548436"/>
                    </a:lnTo>
                    <a:lnTo>
                      <a:pt x="2577482" y="558933"/>
                    </a:lnTo>
                    <a:lnTo>
                      <a:pt x="2582558" y="570702"/>
                    </a:lnTo>
                    <a:lnTo>
                      <a:pt x="2587634" y="583425"/>
                    </a:lnTo>
                    <a:lnTo>
                      <a:pt x="2591759" y="596466"/>
                    </a:lnTo>
                    <a:lnTo>
                      <a:pt x="2593662" y="603782"/>
                    </a:lnTo>
                    <a:lnTo>
                      <a:pt x="2594931" y="610461"/>
                    </a:lnTo>
                    <a:lnTo>
                      <a:pt x="2596517" y="617777"/>
                    </a:lnTo>
                    <a:lnTo>
                      <a:pt x="2597786" y="624775"/>
                    </a:lnTo>
                    <a:lnTo>
                      <a:pt x="2598421" y="632090"/>
                    </a:lnTo>
                    <a:lnTo>
                      <a:pt x="2598738" y="639088"/>
                    </a:lnTo>
                    <a:lnTo>
                      <a:pt x="2598738" y="646086"/>
                    </a:lnTo>
                    <a:lnTo>
                      <a:pt x="2598421" y="653083"/>
                    </a:lnTo>
                    <a:lnTo>
                      <a:pt x="2598104" y="659763"/>
                    </a:lnTo>
                    <a:lnTo>
                      <a:pt x="2596517" y="666443"/>
                    </a:lnTo>
                    <a:lnTo>
                      <a:pt x="2594931" y="672804"/>
                    </a:lnTo>
                    <a:lnTo>
                      <a:pt x="2592710" y="679166"/>
                    </a:lnTo>
                    <a:lnTo>
                      <a:pt x="2590172" y="685209"/>
                    </a:lnTo>
                    <a:lnTo>
                      <a:pt x="2586683" y="690617"/>
                    </a:lnTo>
                    <a:lnTo>
                      <a:pt x="2583193" y="696024"/>
                    </a:lnTo>
                    <a:lnTo>
                      <a:pt x="2578434" y="700795"/>
                    </a:lnTo>
                    <a:lnTo>
                      <a:pt x="2580020" y="702067"/>
                    </a:lnTo>
                    <a:lnTo>
                      <a:pt x="2581607" y="703976"/>
                    </a:lnTo>
                    <a:lnTo>
                      <a:pt x="2582558" y="705884"/>
                    </a:lnTo>
                    <a:lnTo>
                      <a:pt x="2584145" y="708429"/>
                    </a:lnTo>
                    <a:lnTo>
                      <a:pt x="2586365" y="714790"/>
                    </a:lnTo>
                    <a:lnTo>
                      <a:pt x="2588269" y="722742"/>
                    </a:lnTo>
                    <a:lnTo>
                      <a:pt x="2590172" y="732285"/>
                    </a:lnTo>
                    <a:lnTo>
                      <a:pt x="2591441" y="742781"/>
                    </a:lnTo>
                    <a:lnTo>
                      <a:pt x="2592076" y="753914"/>
                    </a:lnTo>
                    <a:lnTo>
                      <a:pt x="2592393" y="766637"/>
                    </a:lnTo>
                    <a:lnTo>
                      <a:pt x="2592076" y="779678"/>
                    </a:lnTo>
                    <a:lnTo>
                      <a:pt x="2591441" y="792083"/>
                    </a:lnTo>
                    <a:lnTo>
                      <a:pt x="2589855" y="803534"/>
                    </a:lnTo>
                    <a:lnTo>
                      <a:pt x="2587634" y="813076"/>
                    </a:lnTo>
                    <a:lnTo>
                      <a:pt x="2585414" y="821346"/>
                    </a:lnTo>
                    <a:lnTo>
                      <a:pt x="2584145" y="824845"/>
                    </a:lnTo>
                    <a:lnTo>
                      <a:pt x="2582558" y="827390"/>
                    </a:lnTo>
                    <a:lnTo>
                      <a:pt x="2581289" y="829616"/>
                    </a:lnTo>
                    <a:lnTo>
                      <a:pt x="2579703" y="831207"/>
                    </a:lnTo>
                    <a:lnTo>
                      <a:pt x="2577799" y="832479"/>
                    </a:lnTo>
                    <a:lnTo>
                      <a:pt x="2576213" y="832797"/>
                    </a:lnTo>
                    <a:lnTo>
                      <a:pt x="2574627" y="832479"/>
                    </a:lnTo>
                    <a:lnTo>
                      <a:pt x="2573358" y="831525"/>
                    </a:lnTo>
                    <a:lnTo>
                      <a:pt x="2571772" y="830252"/>
                    </a:lnTo>
                    <a:lnTo>
                      <a:pt x="2570503" y="828344"/>
                    </a:lnTo>
                    <a:lnTo>
                      <a:pt x="2569234" y="826117"/>
                    </a:lnTo>
                    <a:lnTo>
                      <a:pt x="2567965" y="822936"/>
                    </a:lnTo>
                    <a:lnTo>
                      <a:pt x="2565744" y="816257"/>
                    </a:lnTo>
                    <a:lnTo>
                      <a:pt x="2562889" y="826753"/>
                    </a:lnTo>
                    <a:lnTo>
                      <a:pt x="2559399" y="836932"/>
                    </a:lnTo>
                    <a:lnTo>
                      <a:pt x="2555592" y="846792"/>
                    </a:lnTo>
                    <a:lnTo>
                      <a:pt x="2551785" y="856971"/>
                    </a:lnTo>
                    <a:lnTo>
                      <a:pt x="2547343" y="866195"/>
                    </a:lnTo>
                    <a:lnTo>
                      <a:pt x="2542902" y="875737"/>
                    </a:lnTo>
                    <a:lnTo>
                      <a:pt x="2537825" y="885280"/>
                    </a:lnTo>
                    <a:lnTo>
                      <a:pt x="2533067" y="893868"/>
                    </a:lnTo>
                    <a:lnTo>
                      <a:pt x="2527356" y="902774"/>
                    </a:lnTo>
                    <a:lnTo>
                      <a:pt x="2522280" y="911044"/>
                    </a:lnTo>
                    <a:lnTo>
                      <a:pt x="2516252" y="919314"/>
                    </a:lnTo>
                    <a:lnTo>
                      <a:pt x="2510224" y="927266"/>
                    </a:lnTo>
                    <a:lnTo>
                      <a:pt x="2504197" y="934900"/>
                    </a:lnTo>
                    <a:lnTo>
                      <a:pt x="2497851" y="941897"/>
                    </a:lnTo>
                    <a:lnTo>
                      <a:pt x="2491824" y="949213"/>
                    </a:lnTo>
                    <a:lnTo>
                      <a:pt x="2484844" y="955893"/>
                    </a:lnTo>
                    <a:lnTo>
                      <a:pt x="2478499" y="962254"/>
                    </a:lnTo>
                    <a:lnTo>
                      <a:pt x="2472154" y="968298"/>
                    </a:lnTo>
                    <a:lnTo>
                      <a:pt x="2465492" y="974023"/>
                    </a:lnTo>
                    <a:lnTo>
                      <a:pt x="2458829" y="979430"/>
                    </a:lnTo>
                    <a:lnTo>
                      <a:pt x="2452167" y="984202"/>
                    </a:lnTo>
                    <a:lnTo>
                      <a:pt x="2445505" y="988654"/>
                    </a:lnTo>
                    <a:lnTo>
                      <a:pt x="2439159" y="992789"/>
                    </a:lnTo>
                    <a:lnTo>
                      <a:pt x="2432814" y="996607"/>
                    </a:lnTo>
                    <a:lnTo>
                      <a:pt x="2426469" y="1000105"/>
                    </a:lnTo>
                    <a:lnTo>
                      <a:pt x="2420124" y="1002968"/>
                    </a:lnTo>
                    <a:lnTo>
                      <a:pt x="2413462" y="1005831"/>
                    </a:lnTo>
                    <a:lnTo>
                      <a:pt x="2408069" y="1007421"/>
                    </a:lnTo>
                    <a:lnTo>
                      <a:pt x="2402041" y="1009330"/>
                    </a:lnTo>
                    <a:lnTo>
                      <a:pt x="2396330" y="1010602"/>
                    </a:lnTo>
                    <a:lnTo>
                      <a:pt x="2390937" y="1011238"/>
                    </a:lnTo>
                    <a:lnTo>
                      <a:pt x="2385861" y="1011238"/>
                    </a:lnTo>
                    <a:lnTo>
                      <a:pt x="2379516" y="1011238"/>
                    </a:lnTo>
                    <a:lnTo>
                      <a:pt x="2372536" y="1010602"/>
                    </a:lnTo>
                    <a:lnTo>
                      <a:pt x="2366191" y="1009330"/>
                    </a:lnTo>
                    <a:lnTo>
                      <a:pt x="2359529" y="1008057"/>
                    </a:lnTo>
                    <a:lnTo>
                      <a:pt x="2352866" y="1006149"/>
                    </a:lnTo>
                    <a:lnTo>
                      <a:pt x="2345887" y="1003286"/>
                    </a:lnTo>
                    <a:lnTo>
                      <a:pt x="2338907" y="1000742"/>
                    </a:lnTo>
                    <a:lnTo>
                      <a:pt x="2331928" y="997243"/>
                    </a:lnTo>
                    <a:lnTo>
                      <a:pt x="2325265" y="993744"/>
                    </a:lnTo>
                    <a:lnTo>
                      <a:pt x="2318286" y="989609"/>
                    </a:lnTo>
                    <a:lnTo>
                      <a:pt x="2311306" y="984838"/>
                    </a:lnTo>
                    <a:lnTo>
                      <a:pt x="2304644" y="980067"/>
                    </a:lnTo>
                    <a:lnTo>
                      <a:pt x="2297981" y="974659"/>
                    </a:lnTo>
                    <a:lnTo>
                      <a:pt x="2291636" y="969252"/>
                    </a:lnTo>
                    <a:lnTo>
                      <a:pt x="2284974" y="963208"/>
                    </a:lnTo>
                    <a:lnTo>
                      <a:pt x="2278629" y="957165"/>
                    </a:lnTo>
                    <a:lnTo>
                      <a:pt x="2272284" y="950167"/>
                    </a:lnTo>
                    <a:lnTo>
                      <a:pt x="2266256" y="943170"/>
                    </a:lnTo>
                    <a:lnTo>
                      <a:pt x="2260545" y="935536"/>
                    </a:lnTo>
                    <a:lnTo>
                      <a:pt x="2255152" y="927584"/>
                    </a:lnTo>
                    <a:lnTo>
                      <a:pt x="2249759" y="919314"/>
                    </a:lnTo>
                    <a:lnTo>
                      <a:pt x="2244365" y="911044"/>
                    </a:lnTo>
                    <a:lnTo>
                      <a:pt x="2239924" y="902138"/>
                    </a:lnTo>
                    <a:lnTo>
                      <a:pt x="2235482" y="892913"/>
                    </a:lnTo>
                    <a:lnTo>
                      <a:pt x="2231041" y="883689"/>
                    </a:lnTo>
                    <a:lnTo>
                      <a:pt x="2227234" y="873829"/>
                    </a:lnTo>
                    <a:lnTo>
                      <a:pt x="2223744" y="863650"/>
                    </a:lnTo>
                    <a:lnTo>
                      <a:pt x="2220571" y="853154"/>
                    </a:lnTo>
                    <a:lnTo>
                      <a:pt x="2217716" y="842657"/>
                    </a:lnTo>
                    <a:lnTo>
                      <a:pt x="2215178" y="831525"/>
                    </a:lnTo>
                    <a:lnTo>
                      <a:pt x="2213275" y="820392"/>
                    </a:lnTo>
                    <a:lnTo>
                      <a:pt x="2211688" y="808623"/>
                    </a:lnTo>
                    <a:lnTo>
                      <a:pt x="2211371" y="809577"/>
                    </a:lnTo>
                    <a:lnTo>
                      <a:pt x="2211054" y="809577"/>
                    </a:lnTo>
                    <a:lnTo>
                      <a:pt x="2210737" y="808623"/>
                    </a:lnTo>
                    <a:lnTo>
                      <a:pt x="2210419" y="807669"/>
                    </a:lnTo>
                    <a:lnTo>
                      <a:pt x="2208833" y="802898"/>
                    </a:lnTo>
                    <a:lnTo>
                      <a:pt x="2207564" y="796536"/>
                    </a:lnTo>
                    <a:lnTo>
                      <a:pt x="2204391" y="779042"/>
                    </a:lnTo>
                    <a:lnTo>
                      <a:pt x="2201736" y="757413"/>
                    </a:lnTo>
                    <a:lnTo>
                      <a:pt x="2198998" y="735465"/>
                    </a:lnTo>
                    <a:lnTo>
                      <a:pt x="2198364" y="725287"/>
                    </a:lnTo>
                    <a:lnTo>
                      <a:pt x="2198046" y="716063"/>
                    </a:lnTo>
                    <a:lnTo>
                      <a:pt x="2197412" y="708429"/>
                    </a:lnTo>
                    <a:lnTo>
                      <a:pt x="2198046" y="702067"/>
                    </a:lnTo>
                    <a:lnTo>
                      <a:pt x="2198364" y="699841"/>
                    </a:lnTo>
                    <a:lnTo>
                      <a:pt x="2198681" y="698250"/>
                    </a:lnTo>
                    <a:lnTo>
                      <a:pt x="2199315" y="697296"/>
                    </a:lnTo>
                    <a:lnTo>
                      <a:pt x="2200267" y="696660"/>
                    </a:lnTo>
                    <a:lnTo>
                      <a:pt x="2201219" y="697296"/>
                    </a:lnTo>
                    <a:lnTo>
                      <a:pt x="2202488" y="697932"/>
                    </a:lnTo>
                    <a:lnTo>
                      <a:pt x="2204074" y="699205"/>
                    </a:lnTo>
                    <a:lnTo>
                      <a:pt x="2205026" y="700159"/>
                    </a:lnTo>
                    <a:lnTo>
                      <a:pt x="2204391" y="687118"/>
                    </a:lnTo>
                    <a:lnTo>
                      <a:pt x="2204074" y="673440"/>
                    </a:lnTo>
                    <a:lnTo>
                      <a:pt x="2204709" y="659127"/>
                    </a:lnTo>
                    <a:lnTo>
                      <a:pt x="2205343" y="651493"/>
                    </a:lnTo>
                    <a:lnTo>
                      <a:pt x="2206295" y="643541"/>
                    </a:lnTo>
                    <a:lnTo>
                      <a:pt x="2209150" y="646086"/>
                    </a:lnTo>
                    <a:lnTo>
                      <a:pt x="2212323" y="647676"/>
                    </a:lnTo>
                    <a:lnTo>
                      <a:pt x="2215495" y="649267"/>
                    </a:lnTo>
                    <a:lnTo>
                      <a:pt x="2218985" y="650539"/>
                    </a:lnTo>
                    <a:lnTo>
                      <a:pt x="2222475" y="651493"/>
                    </a:lnTo>
                    <a:lnTo>
                      <a:pt x="2225965" y="652129"/>
                    </a:lnTo>
                    <a:lnTo>
                      <a:pt x="2229772" y="652447"/>
                    </a:lnTo>
                    <a:lnTo>
                      <a:pt x="2233896" y="652447"/>
                    </a:lnTo>
                    <a:lnTo>
                      <a:pt x="2238020" y="652447"/>
                    </a:lnTo>
                    <a:lnTo>
                      <a:pt x="2242145" y="652129"/>
                    </a:lnTo>
                    <a:lnTo>
                      <a:pt x="2251028" y="650539"/>
                    </a:lnTo>
                    <a:lnTo>
                      <a:pt x="2259911" y="648312"/>
                    </a:lnTo>
                    <a:lnTo>
                      <a:pt x="2269746" y="645132"/>
                    </a:lnTo>
                    <a:lnTo>
                      <a:pt x="2279581" y="641315"/>
                    </a:lnTo>
                    <a:lnTo>
                      <a:pt x="2289733" y="637180"/>
                    </a:lnTo>
                    <a:lnTo>
                      <a:pt x="2300519" y="632726"/>
                    </a:lnTo>
                    <a:lnTo>
                      <a:pt x="2310989" y="627955"/>
                    </a:lnTo>
                    <a:lnTo>
                      <a:pt x="2333514" y="616823"/>
                    </a:lnTo>
                    <a:lnTo>
                      <a:pt x="2356991" y="605690"/>
                    </a:lnTo>
                    <a:lnTo>
                      <a:pt x="2345569" y="610461"/>
                    </a:lnTo>
                    <a:lnTo>
                      <a:pt x="2334466" y="615868"/>
                    </a:lnTo>
                    <a:lnTo>
                      <a:pt x="2324948" y="620322"/>
                    </a:lnTo>
                    <a:lnTo>
                      <a:pt x="2315430" y="624138"/>
                    </a:lnTo>
                    <a:lnTo>
                      <a:pt x="2306865" y="626683"/>
                    </a:lnTo>
                    <a:lnTo>
                      <a:pt x="2298616" y="628910"/>
                    </a:lnTo>
                    <a:lnTo>
                      <a:pt x="2290367" y="630182"/>
                    </a:lnTo>
                    <a:lnTo>
                      <a:pt x="2282436" y="630818"/>
                    </a:lnTo>
                    <a:lnTo>
                      <a:pt x="2275456" y="630818"/>
                    </a:lnTo>
                    <a:lnTo>
                      <a:pt x="2268160" y="630500"/>
                    </a:lnTo>
                    <a:lnTo>
                      <a:pt x="2261497" y="629228"/>
                    </a:lnTo>
                    <a:lnTo>
                      <a:pt x="2255152" y="627955"/>
                    </a:lnTo>
                    <a:lnTo>
                      <a:pt x="2248807" y="626047"/>
                    </a:lnTo>
                    <a:lnTo>
                      <a:pt x="2243096" y="623502"/>
                    </a:lnTo>
                    <a:lnTo>
                      <a:pt x="2237703" y="620640"/>
                    </a:lnTo>
                    <a:lnTo>
                      <a:pt x="2232627" y="617777"/>
                    </a:lnTo>
                    <a:lnTo>
                      <a:pt x="2227551" y="614278"/>
                    </a:lnTo>
                    <a:lnTo>
                      <a:pt x="2223109" y="610779"/>
                    </a:lnTo>
                    <a:lnTo>
                      <a:pt x="2218985" y="607280"/>
                    </a:lnTo>
                    <a:lnTo>
                      <a:pt x="2214861" y="603463"/>
                    </a:lnTo>
                    <a:lnTo>
                      <a:pt x="2211371" y="599647"/>
                    </a:lnTo>
                    <a:lnTo>
                      <a:pt x="2208198" y="595512"/>
                    </a:lnTo>
                    <a:lnTo>
                      <a:pt x="2202171" y="587878"/>
                    </a:lnTo>
                    <a:lnTo>
                      <a:pt x="2197412" y="581198"/>
                    </a:lnTo>
                    <a:lnTo>
                      <a:pt x="2193922" y="574837"/>
                    </a:lnTo>
                    <a:lnTo>
                      <a:pt x="2191701" y="569747"/>
                    </a:lnTo>
                    <a:lnTo>
                      <a:pt x="2189163" y="565612"/>
                    </a:lnTo>
                    <a:lnTo>
                      <a:pt x="2191067" y="564340"/>
                    </a:lnTo>
                    <a:lnTo>
                      <a:pt x="2196777" y="559569"/>
                    </a:lnTo>
                    <a:lnTo>
                      <a:pt x="2205343" y="552889"/>
                    </a:lnTo>
                    <a:lnTo>
                      <a:pt x="2217399" y="544301"/>
                    </a:lnTo>
                    <a:lnTo>
                      <a:pt x="2225013" y="539848"/>
                    </a:lnTo>
                    <a:lnTo>
                      <a:pt x="2232944" y="534759"/>
                    </a:lnTo>
                    <a:lnTo>
                      <a:pt x="2241510" y="529670"/>
                    </a:lnTo>
                    <a:lnTo>
                      <a:pt x="2251028" y="524580"/>
                    </a:lnTo>
                    <a:lnTo>
                      <a:pt x="2260545" y="519491"/>
                    </a:lnTo>
                    <a:lnTo>
                      <a:pt x="2271649" y="514402"/>
                    </a:lnTo>
                    <a:lnTo>
                      <a:pt x="2282753" y="509631"/>
                    </a:lnTo>
                    <a:lnTo>
                      <a:pt x="2294809" y="505178"/>
                    </a:lnTo>
                    <a:lnTo>
                      <a:pt x="2307182" y="501043"/>
                    </a:lnTo>
                    <a:lnTo>
                      <a:pt x="2320506" y="497226"/>
                    </a:lnTo>
                    <a:lnTo>
                      <a:pt x="2334466" y="493409"/>
                    </a:lnTo>
                    <a:lnTo>
                      <a:pt x="2348742" y="490864"/>
                    </a:lnTo>
                    <a:lnTo>
                      <a:pt x="2363336" y="488638"/>
                    </a:lnTo>
                    <a:lnTo>
                      <a:pt x="2378564" y="486729"/>
                    </a:lnTo>
                    <a:lnTo>
                      <a:pt x="2394109" y="485775"/>
                    </a:lnTo>
                    <a:close/>
                    <a:moveTo>
                      <a:pt x="1429386" y="468312"/>
                    </a:moveTo>
                    <a:lnTo>
                      <a:pt x="1442086" y="468630"/>
                    </a:lnTo>
                    <a:lnTo>
                      <a:pt x="1454151" y="469899"/>
                    </a:lnTo>
                    <a:lnTo>
                      <a:pt x="1465898" y="471802"/>
                    </a:lnTo>
                    <a:lnTo>
                      <a:pt x="1477011" y="474023"/>
                    </a:lnTo>
                    <a:lnTo>
                      <a:pt x="1487488" y="476562"/>
                    </a:lnTo>
                    <a:lnTo>
                      <a:pt x="1497649" y="479734"/>
                    </a:lnTo>
                    <a:lnTo>
                      <a:pt x="1507491" y="482907"/>
                    </a:lnTo>
                    <a:lnTo>
                      <a:pt x="1516699" y="486714"/>
                    </a:lnTo>
                    <a:lnTo>
                      <a:pt x="1525271" y="490522"/>
                    </a:lnTo>
                    <a:lnTo>
                      <a:pt x="1533526" y="494646"/>
                    </a:lnTo>
                    <a:lnTo>
                      <a:pt x="1541146" y="498771"/>
                    </a:lnTo>
                    <a:lnTo>
                      <a:pt x="1547814" y="502896"/>
                    </a:lnTo>
                    <a:lnTo>
                      <a:pt x="1554164" y="507020"/>
                    </a:lnTo>
                    <a:lnTo>
                      <a:pt x="1565594" y="514952"/>
                    </a:lnTo>
                    <a:lnTo>
                      <a:pt x="1574166" y="522250"/>
                    </a:lnTo>
                    <a:lnTo>
                      <a:pt x="1580516" y="527643"/>
                    </a:lnTo>
                    <a:lnTo>
                      <a:pt x="1585596" y="532720"/>
                    </a:lnTo>
                    <a:lnTo>
                      <a:pt x="1584009" y="536527"/>
                    </a:lnTo>
                    <a:lnTo>
                      <a:pt x="1581469" y="540652"/>
                    </a:lnTo>
                    <a:lnTo>
                      <a:pt x="1578611" y="546046"/>
                    </a:lnTo>
                    <a:lnTo>
                      <a:pt x="1574484" y="552074"/>
                    </a:lnTo>
                    <a:lnTo>
                      <a:pt x="1569721" y="558419"/>
                    </a:lnTo>
                    <a:lnTo>
                      <a:pt x="1563054" y="565399"/>
                    </a:lnTo>
                    <a:lnTo>
                      <a:pt x="1559879" y="568572"/>
                    </a:lnTo>
                    <a:lnTo>
                      <a:pt x="1556386" y="571745"/>
                    </a:lnTo>
                    <a:lnTo>
                      <a:pt x="1552259" y="575235"/>
                    </a:lnTo>
                    <a:lnTo>
                      <a:pt x="1548131" y="577773"/>
                    </a:lnTo>
                    <a:lnTo>
                      <a:pt x="1543686" y="580311"/>
                    </a:lnTo>
                    <a:lnTo>
                      <a:pt x="1538606" y="582850"/>
                    </a:lnTo>
                    <a:lnTo>
                      <a:pt x="1533844" y="584753"/>
                    </a:lnTo>
                    <a:lnTo>
                      <a:pt x="1528446" y="586657"/>
                    </a:lnTo>
                    <a:lnTo>
                      <a:pt x="1523049" y="588243"/>
                    </a:lnTo>
                    <a:lnTo>
                      <a:pt x="1517016" y="588878"/>
                    </a:lnTo>
                    <a:lnTo>
                      <a:pt x="1510984" y="589512"/>
                    </a:lnTo>
                    <a:lnTo>
                      <a:pt x="1503999" y="589512"/>
                    </a:lnTo>
                    <a:lnTo>
                      <a:pt x="1497331" y="588878"/>
                    </a:lnTo>
                    <a:lnTo>
                      <a:pt x="1490346" y="587926"/>
                    </a:lnTo>
                    <a:lnTo>
                      <a:pt x="1483043" y="586022"/>
                    </a:lnTo>
                    <a:lnTo>
                      <a:pt x="1475106" y="583484"/>
                    </a:lnTo>
                    <a:lnTo>
                      <a:pt x="1467168" y="580311"/>
                    </a:lnTo>
                    <a:lnTo>
                      <a:pt x="1458913" y="576187"/>
                    </a:lnTo>
                    <a:lnTo>
                      <a:pt x="1449388" y="571745"/>
                    </a:lnTo>
                    <a:lnTo>
                      <a:pt x="1439546" y="567620"/>
                    </a:lnTo>
                    <a:lnTo>
                      <a:pt x="1479233" y="586657"/>
                    </a:lnTo>
                    <a:lnTo>
                      <a:pt x="1498284" y="594906"/>
                    </a:lnTo>
                    <a:lnTo>
                      <a:pt x="1506856" y="598714"/>
                    </a:lnTo>
                    <a:lnTo>
                      <a:pt x="1515746" y="601886"/>
                    </a:lnTo>
                    <a:lnTo>
                      <a:pt x="1524001" y="604425"/>
                    </a:lnTo>
                    <a:lnTo>
                      <a:pt x="1531939" y="606646"/>
                    </a:lnTo>
                    <a:lnTo>
                      <a:pt x="1539559" y="607915"/>
                    </a:lnTo>
                    <a:lnTo>
                      <a:pt x="1546544" y="608232"/>
                    </a:lnTo>
                    <a:lnTo>
                      <a:pt x="1550036" y="608232"/>
                    </a:lnTo>
                    <a:lnTo>
                      <a:pt x="1553529" y="607915"/>
                    </a:lnTo>
                    <a:lnTo>
                      <a:pt x="1556704" y="607280"/>
                    </a:lnTo>
                    <a:lnTo>
                      <a:pt x="1559879" y="606646"/>
                    </a:lnTo>
                    <a:lnTo>
                      <a:pt x="1562736" y="605376"/>
                    </a:lnTo>
                    <a:lnTo>
                      <a:pt x="1565594" y="604107"/>
                    </a:lnTo>
                    <a:lnTo>
                      <a:pt x="1568451" y="602521"/>
                    </a:lnTo>
                    <a:lnTo>
                      <a:pt x="1570674" y="600617"/>
                    </a:lnTo>
                    <a:lnTo>
                      <a:pt x="1571944" y="607280"/>
                    </a:lnTo>
                    <a:lnTo>
                      <a:pt x="1572261" y="614260"/>
                    </a:lnTo>
                    <a:lnTo>
                      <a:pt x="1572896" y="626634"/>
                    </a:lnTo>
                    <a:lnTo>
                      <a:pt x="1572579" y="638691"/>
                    </a:lnTo>
                    <a:lnTo>
                      <a:pt x="1572261" y="649795"/>
                    </a:lnTo>
                    <a:lnTo>
                      <a:pt x="1574166" y="647574"/>
                    </a:lnTo>
                    <a:lnTo>
                      <a:pt x="1575119" y="647257"/>
                    </a:lnTo>
                    <a:lnTo>
                      <a:pt x="1576389" y="646940"/>
                    </a:lnTo>
                    <a:lnTo>
                      <a:pt x="1577976" y="647257"/>
                    </a:lnTo>
                    <a:lnTo>
                      <a:pt x="1578929" y="647892"/>
                    </a:lnTo>
                    <a:lnTo>
                      <a:pt x="1580516" y="649478"/>
                    </a:lnTo>
                    <a:lnTo>
                      <a:pt x="1582104" y="651382"/>
                    </a:lnTo>
                    <a:lnTo>
                      <a:pt x="1583056" y="653920"/>
                    </a:lnTo>
                    <a:lnTo>
                      <a:pt x="1584326" y="656775"/>
                    </a:lnTo>
                    <a:lnTo>
                      <a:pt x="1586549" y="663756"/>
                    </a:lnTo>
                    <a:lnTo>
                      <a:pt x="1588136" y="672322"/>
                    </a:lnTo>
                    <a:lnTo>
                      <a:pt x="1589406" y="682158"/>
                    </a:lnTo>
                    <a:lnTo>
                      <a:pt x="1590359" y="692945"/>
                    </a:lnTo>
                    <a:lnTo>
                      <a:pt x="1590676" y="704685"/>
                    </a:lnTo>
                    <a:lnTo>
                      <a:pt x="1590359" y="716424"/>
                    </a:lnTo>
                    <a:lnTo>
                      <a:pt x="1589406" y="727211"/>
                    </a:lnTo>
                    <a:lnTo>
                      <a:pt x="1588136" y="737047"/>
                    </a:lnTo>
                    <a:lnTo>
                      <a:pt x="1586549" y="745613"/>
                    </a:lnTo>
                    <a:lnTo>
                      <a:pt x="1584326" y="752911"/>
                    </a:lnTo>
                    <a:lnTo>
                      <a:pt x="1583056" y="755449"/>
                    </a:lnTo>
                    <a:lnTo>
                      <a:pt x="1582104" y="757987"/>
                    </a:lnTo>
                    <a:lnTo>
                      <a:pt x="1580516" y="759891"/>
                    </a:lnTo>
                    <a:lnTo>
                      <a:pt x="1578929" y="761477"/>
                    </a:lnTo>
                    <a:lnTo>
                      <a:pt x="1577976" y="762112"/>
                    </a:lnTo>
                    <a:lnTo>
                      <a:pt x="1576389" y="762429"/>
                    </a:lnTo>
                    <a:lnTo>
                      <a:pt x="1574801" y="762112"/>
                    </a:lnTo>
                    <a:lnTo>
                      <a:pt x="1573214" y="761160"/>
                    </a:lnTo>
                    <a:lnTo>
                      <a:pt x="1571944" y="759573"/>
                    </a:lnTo>
                    <a:lnTo>
                      <a:pt x="1570674" y="757670"/>
                    </a:lnTo>
                    <a:lnTo>
                      <a:pt x="1569086" y="755131"/>
                    </a:lnTo>
                    <a:lnTo>
                      <a:pt x="1568134" y="751641"/>
                    </a:lnTo>
                    <a:lnTo>
                      <a:pt x="1565911" y="744027"/>
                    </a:lnTo>
                    <a:lnTo>
                      <a:pt x="1564641" y="754180"/>
                    </a:lnTo>
                    <a:lnTo>
                      <a:pt x="1562736" y="764015"/>
                    </a:lnTo>
                    <a:lnTo>
                      <a:pt x="1560831" y="773851"/>
                    </a:lnTo>
                    <a:lnTo>
                      <a:pt x="1558291" y="782735"/>
                    </a:lnTo>
                    <a:lnTo>
                      <a:pt x="1555751" y="792253"/>
                    </a:lnTo>
                    <a:lnTo>
                      <a:pt x="1552576" y="800819"/>
                    </a:lnTo>
                    <a:lnTo>
                      <a:pt x="1549401" y="809703"/>
                    </a:lnTo>
                    <a:lnTo>
                      <a:pt x="1545591" y="817953"/>
                    </a:lnTo>
                    <a:lnTo>
                      <a:pt x="1541781" y="825567"/>
                    </a:lnTo>
                    <a:lnTo>
                      <a:pt x="1537336" y="833182"/>
                    </a:lnTo>
                    <a:lnTo>
                      <a:pt x="1532574" y="840797"/>
                    </a:lnTo>
                    <a:lnTo>
                      <a:pt x="1528129" y="847777"/>
                    </a:lnTo>
                    <a:lnTo>
                      <a:pt x="1523366" y="854757"/>
                    </a:lnTo>
                    <a:lnTo>
                      <a:pt x="1518286" y="861102"/>
                    </a:lnTo>
                    <a:lnTo>
                      <a:pt x="1513206" y="867448"/>
                    </a:lnTo>
                    <a:lnTo>
                      <a:pt x="1507491" y="873476"/>
                    </a:lnTo>
                    <a:lnTo>
                      <a:pt x="1502411" y="878553"/>
                    </a:lnTo>
                    <a:lnTo>
                      <a:pt x="1496696" y="883946"/>
                    </a:lnTo>
                    <a:lnTo>
                      <a:pt x="1490663" y="889340"/>
                    </a:lnTo>
                    <a:lnTo>
                      <a:pt x="1484948" y="893782"/>
                    </a:lnTo>
                    <a:lnTo>
                      <a:pt x="1478916" y="897907"/>
                    </a:lnTo>
                    <a:lnTo>
                      <a:pt x="1472883" y="901714"/>
                    </a:lnTo>
                    <a:lnTo>
                      <a:pt x="1466851" y="905521"/>
                    </a:lnTo>
                    <a:lnTo>
                      <a:pt x="1460818" y="908377"/>
                    </a:lnTo>
                    <a:lnTo>
                      <a:pt x="1454786" y="911232"/>
                    </a:lnTo>
                    <a:lnTo>
                      <a:pt x="1448753" y="914088"/>
                    </a:lnTo>
                    <a:lnTo>
                      <a:pt x="1442721" y="915991"/>
                    </a:lnTo>
                    <a:lnTo>
                      <a:pt x="1437323" y="917895"/>
                    </a:lnTo>
                    <a:lnTo>
                      <a:pt x="1431291" y="918847"/>
                    </a:lnTo>
                    <a:lnTo>
                      <a:pt x="1425576" y="920116"/>
                    </a:lnTo>
                    <a:lnTo>
                      <a:pt x="1419861" y="920751"/>
                    </a:lnTo>
                    <a:lnTo>
                      <a:pt x="1414146" y="920751"/>
                    </a:lnTo>
                    <a:lnTo>
                      <a:pt x="1409701" y="920751"/>
                    </a:lnTo>
                    <a:lnTo>
                      <a:pt x="1404938" y="920116"/>
                    </a:lnTo>
                    <a:lnTo>
                      <a:pt x="1399858" y="918847"/>
                    </a:lnTo>
                    <a:lnTo>
                      <a:pt x="1394778" y="917260"/>
                    </a:lnTo>
                    <a:lnTo>
                      <a:pt x="1389381" y="915357"/>
                    </a:lnTo>
                    <a:lnTo>
                      <a:pt x="1384301" y="913770"/>
                    </a:lnTo>
                    <a:lnTo>
                      <a:pt x="1378903" y="910915"/>
                    </a:lnTo>
                    <a:lnTo>
                      <a:pt x="1373188" y="908059"/>
                    </a:lnTo>
                    <a:lnTo>
                      <a:pt x="1367791" y="904569"/>
                    </a:lnTo>
                    <a:lnTo>
                      <a:pt x="1362076" y="900762"/>
                    </a:lnTo>
                    <a:lnTo>
                      <a:pt x="1356043" y="896955"/>
                    </a:lnTo>
                    <a:lnTo>
                      <a:pt x="1350328" y="892513"/>
                    </a:lnTo>
                    <a:lnTo>
                      <a:pt x="1344296" y="888071"/>
                    </a:lnTo>
                    <a:lnTo>
                      <a:pt x="1338581" y="883312"/>
                    </a:lnTo>
                    <a:lnTo>
                      <a:pt x="1333183" y="877918"/>
                    </a:lnTo>
                    <a:lnTo>
                      <a:pt x="1327468" y="872207"/>
                    </a:lnTo>
                    <a:lnTo>
                      <a:pt x="1321753" y="866813"/>
                    </a:lnTo>
                    <a:lnTo>
                      <a:pt x="1316038" y="860151"/>
                    </a:lnTo>
                    <a:lnTo>
                      <a:pt x="1310641" y="854122"/>
                    </a:lnTo>
                    <a:lnTo>
                      <a:pt x="1305243" y="847459"/>
                    </a:lnTo>
                    <a:lnTo>
                      <a:pt x="1299846" y="840797"/>
                    </a:lnTo>
                    <a:lnTo>
                      <a:pt x="1295083" y="833499"/>
                    </a:lnTo>
                    <a:lnTo>
                      <a:pt x="1290321" y="826202"/>
                    </a:lnTo>
                    <a:lnTo>
                      <a:pt x="1285558" y="818587"/>
                    </a:lnTo>
                    <a:lnTo>
                      <a:pt x="1281113" y="810655"/>
                    </a:lnTo>
                    <a:lnTo>
                      <a:pt x="1276668" y="802723"/>
                    </a:lnTo>
                    <a:lnTo>
                      <a:pt x="1272858" y="794474"/>
                    </a:lnTo>
                    <a:lnTo>
                      <a:pt x="1269048" y="786225"/>
                    </a:lnTo>
                    <a:lnTo>
                      <a:pt x="1265238" y="777658"/>
                    </a:lnTo>
                    <a:lnTo>
                      <a:pt x="1262381" y="768457"/>
                    </a:lnTo>
                    <a:lnTo>
                      <a:pt x="1259523" y="759891"/>
                    </a:lnTo>
                    <a:lnTo>
                      <a:pt x="1256983" y="751007"/>
                    </a:lnTo>
                    <a:lnTo>
                      <a:pt x="1254761" y="757035"/>
                    </a:lnTo>
                    <a:lnTo>
                      <a:pt x="1252538" y="761477"/>
                    </a:lnTo>
                    <a:lnTo>
                      <a:pt x="1251586" y="763063"/>
                    </a:lnTo>
                    <a:lnTo>
                      <a:pt x="1250316" y="764015"/>
                    </a:lnTo>
                    <a:lnTo>
                      <a:pt x="1248728" y="764967"/>
                    </a:lnTo>
                    <a:lnTo>
                      <a:pt x="1247776" y="765284"/>
                    </a:lnTo>
                    <a:lnTo>
                      <a:pt x="1246188" y="764967"/>
                    </a:lnTo>
                    <a:lnTo>
                      <a:pt x="1244601" y="764015"/>
                    </a:lnTo>
                    <a:lnTo>
                      <a:pt x="1243648" y="762429"/>
                    </a:lnTo>
                    <a:lnTo>
                      <a:pt x="1242061" y="760842"/>
                    </a:lnTo>
                    <a:lnTo>
                      <a:pt x="1240791" y="758304"/>
                    </a:lnTo>
                    <a:lnTo>
                      <a:pt x="1239838" y="755449"/>
                    </a:lnTo>
                    <a:lnTo>
                      <a:pt x="1237616" y="748151"/>
                    </a:lnTo>
                    <a:lnTo>
                      <a:pt x="1236028" y="739585"/>
                    </a:lnTo>
                    <a:lnTo>
                      <a:pt x="1234441" y="729749"/>
                    </a:lnTo>
                    <a:lnTo>
                      <a:pt x="1233806" y="718962"/>
                    </a:lnTo>
                    <a:lnTo>
                      <a:pt x="1233488" y="707223"/>
                    </a:lnTo>
                    <a:lnTo>
                      <a:pt x="1233806" y="695801"/>
                    </a:lnTo>
                    <a:lnTo>
                      <a:pt x="1234441" y="684696"/>
                    </a:lnTo>
                    <a:lnTo>
                      <a:pt x="1236028" y="675178"/>
                    </a:lnTo>
                    <a:lnTo>
                      <a:pt x="1237616" y="666294"/>
                    </a:lnTo>
                    <a:lnTo>
                      <a:pt x="1239838" y="659631"/>
                    </a:lnTo>
                    <a:lnTo>
                      <a:pt x="1240791" y="656775"/>
                    </a:lnTo>
                    <a:lnTo>
                      <a:pt x="1242061" y="653920"/>
                    </a:lnTo>
                    <a:lnTo>
                      <a:pt x="1243648" y="652017"/>
                    </a:lnTo>
                    <a:lnTo>
                      <a:pt x="1244601" y="651064"/>
                    </a:lnTo>
                    <a:lnTo>
                      <a:pt x="1246188" y="649795"/>
                    </a:lnTo>
                    <a:lnTo>
                      <a:pt x="1247776" y="649478"/>
                    </a:lnTo>
                    <a:lnTo>
                      <a:pt x="1248411" y="649795"/>
                    </a:lnTo>
                    <a:lnTo>
                      <a:pt x="1249363" y="650113"/>
                    </a:lnTo>
                    <a:lnTo>
                      <a:pt x="1249681" y="642815"/>
                    </a:lnTo>
                    <a:lnTo>
                      <a:pt x="1250316" y="635201"/>
                    </a:lnTo>
                    <a:lnTo>
                      <a:pt x="1250951" y="628220"/>
                    </a:lnTo>
                    <a:lnTo>
                      <a:pt x="1252221" y="622192"/>
                    </a:lnTo>
                    <a:lnTo>
                      <a:pt x="1251586" y="613943"/>
                    </a:lnTo>
                    <a:lnTo>
                      <a:pt x="1250951" y="606328"/>
                    </a:lnTo>
                    <a:lnTo>
                      <a:pt x="1250951" y="599031"/>
                    </a:lnTo>
                    <a:lnTo>
                      <a:pt x="1251586" y="592368"/>
                    </a:lnTo>
                    <a:lnTo>
                      <a:pt x="1251903" y="586022"/>
                    </a:lnTo>
                    <a:lnTo>
                      <a:pt x="1252856" y="579994"/>
                    </a:lnTo>
                    <a:lnTo>
                      <a:pt x="1254126" y="574283"/>
                    </a:lnTo>
                    <a:lnTo>
                      <a:pt x="1255713" y="569207"/>
                    </a:lnTo>
                    <a:lnTo>
                      <a:pt x="1257618" y="564130"/>
                    </a:lnTo>
                    <a:lnTo>
                      <a:pt x="1259841" y="559688"/>
                    </a:lnTo>
                    <a:lnTo>
                      <a:pt x="1262063" y="555564"/>
                    </a:lnTo>
                    <a:lnTo>
                      <a:pt x="1264603" y="551756"/>
                    </a:lnTo>
                    <a:lnTo>
                      <a:pt x="1267143" y="548266"/>
                    </a:lnTo>
                    <a:lnTo>
                      <a:pt x="1270636" y="545411"/>
                    </a:lnTo>
                    <a:lnTo>
                      <a:pt x="1273811" y="542873"/>
                    </a:lnTo>
                    <a:lnTo>
                      <a:pt x="1277303" y="540017"/>
                    </a:lnTo>
                    <a:lnTo>
                      <a:pt x="1261746" y="540017"/>
                    </a:lnTo>
                    <a:lnTo>
                      <a:pt x="1249363" y="540969"/>
                    </a:lnTo>
                    <a:lnTo>
                      <a:pt x="1239203" y="541286"/>
                    </a:lnTo>
                    <a:lnTo>
                      <a:pt x="1246188" y="537479"/>
                    </a:lnTo>
                    <a:lnTo>
                      <a:pt x="1253808" y="532720"/>
                    </a:lnTo>
                    <a:lnTo>
                      <a:pt x="1261111" y="527326"/>
                    </a:lnTo>
                    <a:lnTo>
                      <a:pt x="1268413" y="521615"/>
                    </a:lnTo>
                    <a:lnTo>
                      <a:pt x="1282701" y="511145"/>
                    </a:lnTo>
                    <a:lnTo>
                      <a:pt x="1289368" y="506703"/>
                    </a:lnTo>
                    <a:lnTo>
                      <a:pt x="1295401" y="502896"/>
                    </a:lnTo>
                    <a:lnTo>
                      <a:pt x="1303973" y="498771"/>
                    </a:lnTo>
                    <a:lnTo>
                      <a:pt x="1311911" y="494964"/>
                    </a:lnTo>
                    <a:lnTo>
                      <a:pt x="1320176" y="491156"/>
                    </a:lnTo>
                    <a:lnTo>
                      <a:pt x="1328103" y="487984"/>
                    </a:lnTo>
                    <a:lnTo>
                      <a:pt x="1336041" y="484811"/>
                    </a:lnTo>
                    <a:lnTo>
                      <a:pt x="1343978" y="482273"/>
                    </a:lnTo>
                    <a:lnTo>
                      <a:pt x="1359536" y="477831"/>
                    </a:lnTo>
                    <a:lnTo>
                      <a:pt x="1374141" y="474023"/>
                    </a:lnTo>
                    <a:lnTo>
                      <a:pt x="1388746" y="471485"/>
                    </a:lnTo>
                    <a:lnTo>
                      <a:pt x="1402716" y="469581"/>
                    </a:lnTo>
                    <a:lnTo>
                      <a:pt x="1416051" y="468630"/>
                    </a:lnTo>
                    <a:lnTo>
                      <a:pt x="1429386" y="468312"/>
                    </a:lnTo>
                    <a:close/>
                    <a:moveTo>
                      <a:pt x="750948" y="302529"/>
                    </a:moveTo>
                    <a:lnTo>
                      <a:pt x="748724" y="302846"/>
                    </a:lnTo>
                    <a:lnTo>
                      <a:pt x="746818" y="303797"/>
                    </a:lnTo>
                    <a:lnTo>
                      <a:pt x="744912" y="304431"/>
                    </a:lnTo>
                    <a:lnTo>
                      <a:pt x="743641" y="306017"/>
                    </a:lnTo>
                    <a:lnTo>
                      <a:pt x="742053" y="307602"/>
                    </a:lnTo>
                    <a:lnTo>
                      <a:pt x="741417" y="309188"/>
                    </a:lnTo>
                    <a:lnTo>
                      <a:pt x="740464" y="311725"/>
                    </a:lnTo>
                    <a:lnTo>
                      <a:pt x="740464" y="313310"/>
                    </a:lnTo>
                    <a:lnTo>
                      <a:pt x="740464" y="315847"/>
                    </a:lnTo>
                    <a:lnTo>
                      <a:pt x="741417" y="318067"/>
                    </a:lnTo>
                    <a:lnTo>
                      <a:pt x="742053" y="319970"/>
                    </a:lnTo>
                    <a:lnTo>
                      <a:pt x="743641" y="321238"/>
                    </a:lnTo>
                    <a:lnTo>
                      <a:pt x="744912" y="322507"/>
                    </a:lnTo>
                    <a:lnTo>
                      <a:pt x="746818" y="323458"/>
                    </a:lnTo>
                    <a:lnTo>
                      <a:pt x="748724" y="324410"/>
                    </a:lnTo>
                    <a:lnTo>
                      <a:pt x="750948" y="324410"/>
                    </a:lnTo>
                    <a:lnTo>
                      <a:pt x="988881" y="324410"/>
                    </a:lnTo>
                    <a:lnTo>
                      <a:pt x="991105" y="324410"/>
                    </a:lnTo>
                    <a:lnTo>
                      <a:pt x="993011" y="323458"/>
                    </a:lnTo>
                    <a:lnTo>
                      <a:pt x="994917" y="322507"/>
                    </a:lnTo>
                    <a:lnTo>
                      <a:pt x="996506" y="321238"/>
                    </a:lnTo>
                    <a:lnTo>
                      <a:pt x="997776" y="319970"/>
                    </a:lnTo>
                    <a:lnTo>
                      <a:pt x="998729" y="318067"/>
                    </a:lnTo>
                    <a:lnTo>
                      <a:pt x="999365" y="315847"/>
                    </a:lnTo>
                    <a:lnTo>
                      <a:pt x="999365" y="313310"/>
                    </a:lnTo>
                    <a:lnTo>
                      <a:pt x="999365" y="311725"/>
                    </a:lnTo>
                    <a:lnTo>
                      <a:pt x="998729" y="309188"/>
                    </a:lnTo>
                    <a:lnTo>
                      <a:pt x="997776" y="307602"/>
                    </a:lnTo>
                    <a:lnTo>
                      <a:pt x="996506" y="306017"/>
                    </a:lnTo>
                    <a:lnTo>
                      <a:pt x="994917" y="304431"/>
                    </a:lnTo>
                    <a:lnTo>
                      <a:pt x="993011" y="303797"/>
                    </a:lnTo>
                    <a:lnTo>
                      <a:pt x="991105" y="302846"/>
                    </a:lnTo>
                    <a:lnTo>
                      <a:pt x="988881" y="302529"/>
                    </a:lnTo>
                    <a:lnTo>
                      <a:pt x="750948" y="302529"/>
                    </a:lnTo>
                    <a:close/>
                    <a:moveTo>
                      <a:pt x="748724" y="219444"/>
                    </a:moveTo>
                    <a:lnTo>
                      <a:pt x="746818" y="220396"/>
                    </a:lnTo>
                    <a:lnTo>
                      <a:pt x="744912" y="221347"/>
                    </a:lnTo>
                    <a:lnTo>
                      <a:pt x="743641" y="222615"/>
                    </a:lnTo>
                    <a:lnTo>
                      <a:pt x="742053" y="224201"/>
                    </a:lnTo>
                    <a:lnTo>
                      <a:pt x="741417" y="226104"/>
                    </a:lnTo>
                    <a:lnTo>
                      <a:pt x="740464" y="228323"/>
                    </a:lnTo>
                    <a:lnTo>
                      <a:pt x="740464" y="230543"/>
                    </a:lnTo>
                    <a:lnTo>
                      <a:pt x="740464" y="232763"/>
                    </a:lnTo>
                    <a:lnTo>
                      <a:pt x="741417" y="234666"/>
                    </a:lnTo>
                    <a:lnTo>
                      <a:pt x="742053" y="236568"/>
                    </a:lnTo>
                    <a:lnTo>
                      <a:pt x="743641" y="237837"/>
                    </a:lnTo>
                    <a:lnTo>
                      <a:pt x="744912" y="239423"/>
                    </a:lnTo>
                    <a:lnTo>
                      <a:pt x="746818" y="240374"/>
                    </a:lnTo>
                    <a:lnTo>
                      <a:pt x="748724" y="241008"/>
                    </a:lnTo>
                    <a:lnTo>
                      <a:pt x="750948" y="241325"/>
                    </a:lnTo>
                    <a:lnTo>
                      <a:pt x="1133738" y="241325"/>
                    </a:lnTo>
                    <a:lnTo>
                      <a:pt x="1135644" y="241008"/>
                    </a:lnTo>
                    <a:lnTo>
                      <a:pt x="1137868" y="240374"/>
                    </a:lnTo>
                    <a:lnTo>
                      <a:pt x="1139456" y="239423"/>
                    </a:lnTo>
                    <a:lnTo>
                      <a:pt x="1141045" y="237837"/>
                    </a:lnTo>
                    <a:lnTo>
                      <a:pt x="1142316" y="236568"/>
                    </a:lnTo>
                    <a:lnTo>
                      <a:pt x="1143586" y="234666"/>
                    </a:lnTo>
                    <a:lnTo>
                      <a:pt x="1143904" y="232763"/>
                    </a:lnTo>
                    <a:lnTo>
                      <a:pt x="1144222" y="230543"/>
                    </a:lnTo>
                    <a:lnTo>
                      <a:pt x="1143904" y="228323"/>
                    </a:lnTo>
                    <a:lnTo>
                      <a:pt x="1143586" y="226104"/>
                    </a:lnTo>
                    <a:lnTo>
                      <a:pt x="1142316" y="224201"/>
                    </a:lnTo>
                    <a:lnTo>
                      <a:pt x="1141045" y="222615"/>
                    </a:lnTo>
                    <a:lnTo>
                      <a:pt x="1139456" y="221347"/>
                    </a:lnTo>
                    <a:lnTo>
                      <a:pt x="1137868" y="220396"/>
                    </a:lnTo>
                    <a:lnTo>
                      <a:pt x="1135644" y="219444"/>
                    </a:lnTo>
                    <a:lnTo>
                      <a:pt x="1133738" y="219444"/>
                    </a:lnTo>
                    <a:lnTo>
                      <a:pt x="750948" y="219444"/>
                    </a:lnTo>
                    <a:lnTo>
                      <a:pt x="748724" y="219444"/>
                    </a:lnTo>
                    <a:close/>
                    <a:moveTo>
                      <a:pt x="748724" y="141751"/>
                    </a:moveTo>
                    <a:lnTo>
                      <a:pt x="746818" y="142702"/>
                    </a:lnTo>
                    <a:lnTo>
                      <a:pt x="744912" y="143336"/>
                    </a:lnTo>
                    <a:lnTo>
                      <a:pt x="743641" y="144922"/>
                    </a:lnTo>
                    <a:lnTo>
                      <a:pt x="742053" y="146191"/>
                    </a:lnTo>
                    <a:lnTo>
                      <a:pt x="741417" y="148093"/>
                    </a:lnTo>
                    <a:lnTo>
                      <a:pt x="740464" y="150630"/>
                    </a:lnTo>
                    <a:lnTo>
                      <a:pt x="740464" y="152216"/>
                    </a:lnTo>
                    <a:lnTo>
                      <a:pt x="740464" y="154753"/>
                    </a:lnTo>
                    <a:lnTo>
                      <a:pt x="741417" y="156972"/>
                    </a:lnTo>
                    <a:lnTo>
                      <a:pt x="742053" y="158875"/>
                    </a:lnTo>
                    <a:lnTo>
                      <a:pt x="743641" y="160144"/>
                    </a:lnTo>
                    <a:lnTo>
                      <a:pt x="744912" y="161729"/>
                    </a:lnTo>
                    <a:lnTo>
                      <a:pt x="746818" y="162363"/>
                    </a:lnTo>
                    <a:lnTo>
                      <a:pt x="748724" y="163315"/>
                    </a:lnTo>
                    <a:lnTo>
                      <a:pt x="750948" y="163315"/>
                    </a:lnTo>
                    <a:lnTo>
                      <a:pt x="1133738" y="163315"/>
                    </a:lnTo>
                    <a:lnTo>
                      <a:pt x="1135644" y="163315"/>
                    </a:lnTo>
                    <a:lnTo>
                      <a:pt x="1137868" y="162363"/>
                    </a:lnTo>
                    <a:lnTo>
                      <a:pt x="1139456" y="161729"/>
                    </a:lnTo>
                    <a:lnTo>
                      <a:pt x="1141045" y="160144"/>
                    </a:lnTo>
                    <a:lnTo>
                      <a:pt x="1142316" y="158875"/>
                    </a:lnTo>
                    <a:lnTo>
                      <a:pt x="1143586" y="156972"/>
                    </a:lnTo>
                    <a:lnTo>
                      <a:pt x="1143904" y="154753"/>
                    </a:lnTo>
                    <a:lnTo>
                      <a:pt x="1144222" y="152216"/>
                    </a:lnTo>
                    <a:lnTo>
                      <a:pt x="1143904" y="150630"/>
                    </a:lnTo>
                    <a:lnTo>
                      <a:pt x="1143586" y="148093"/>
                    </a:lnTo>
                    <a:lnTo>
                      <a:pt x="1142316" y="146191"/>
                    </a:lnTo>
                    <a:lnTo>
                      <a:pt x="1141045" y="144922"/>
                    </a:lnTo>
                    <a:lnTo>
                      <a:pt x="1139456" y="143336"/>
                    </a:lnTo>
                    <a:lnTo>
                      <a:pt x="1137868" y="142702"/>
                    </a:lnTo>
                    <a:lnTo>
                      <a:pt x="1135644" y="141751"/>
                    </a:lnTo>
                    <a:lnTo>
                      <a:pt x="1133738" y="141751"/>
                    </a:lnTo>
                    <a:lnTo>
                      <a:pt x="750948" y="141751"/>
                    </a:lnTo>
                    <a:lnTo>
                      <a:pt x="748724" y="141751"/>
                    </a:lnTo>
                    <a:close/>
                    <a:moveTo>
                      <a:pt x="789068" y="0"/>
                    </a:moveTo>
                    <a:lnTo>
                      <a:pt x="1085770" y="0"/>
                    </a:lnTo>
                    <a:lnTo>
                      <a:pt x="1093712" y="317"/>
                    </a:lnTo>
                    <a:lnTo>
                      <a:pt x="1101336" y="635"/>
                    </a:lnTo>
                    <a:lnTo>
                      <a:pt x="1108960" y="1903"/>
                    </a:lnTo>
                    <a:lnTo>
                      <a:pt x="1116267" y="2854"/>
                    </a:lnTo>
                    <a:lnTo>
                      <a:pt x="1123573" y="4757"/>
                    </a:lnTo>
                    <a:lnTo>
                      <a:pt x="1130562" y="6660"/>
                    </a:lnTo>
                    <a:lnTo>
                      <a:pt x="1137868" y="8879"/>
                    </a:lnTo>
                    <a:lnTo>
                      <a:pt x="1144539" y="12051"/>
                    </a:lnTo>
                    <a:lnTo>
                      <a:pt x="1151210" y="14905"/>
                    </a:lnTo>
                    <a:lnTo>
                      <a:pt x="1157881" y="18393"/>
                    </a:lnTo>
                    <a:lnTo>
                      <a:pt x="1164235" y="21564"/>
                    </a:lnTo>
                    <a:lnTo>
                      <a:pt x="1170270" y="25687"/>
                    </a:lnTo>
                    <a:lnTo>
                      <a:pt x="1176306" y="29809"/>
                    </a:lnTo>
                    <a:lnTo>
                      <a:pt x="1181706" y="34566"/>
                    </a:lnTo>
                    <a:lnTo>
                      <a:pt x="1187424" y="39006"/>
                    </a:lnTo>
                    <a:lnTo>
                      <a:pt x="1192507" y="44079"/>
                    </a:lnTo>
                    <a:lnTo>
                      <a:pt x="1197590" y="49153"/>
                    </a:lnTo>
                    <a:lnTo>
                      <a:pt x="1202037" y="54861"/>
                    </a:lnTo>
                    <a:lnTo>
                      <a:pt x="1206802" y="60252"/>
                    </a:lnTo>
                    <a:lnTo>
                      <a:pt x="1210932" y="66277"/>
                    </a:lnTo>
                    <a:lnTo>
                      <a:pt x="1215062" y="72303"/>
                    </a:lnTo>
                    <a:lnTo>
                      <a:pt x="1218238" y="78645"/>
                    </a:lnTo>
                    <a:lnTo>
                      <a:pt x="1221733" y="84987"/>
                    </a:lnTo>
                    <a:lnTo>
                      <a:pt x="1224592" y="91964"/>
                    </a:lnTo>
                    <a:lnTo>
                      <a:pt x="1227768" y="98623"/>
                    </a:lnTo>
                    <a:lnTo>
                      <a:pt x="1229992" y="105917"/>
                    </a:lnTo>
                    <a:lnTo>
                      <a:pt x="1231898" y="112893"/>
                    </a:lnTo>
                    <a:lnTo>
                      <a:pt x="1233804" y="120187"/>
                    </a:lnTo>
                    <a:lnTo>
                      <a:pt x="1234757" y="127481"/>
                    </a:lnTo>
                    <a:lnTo>
                      <a:pt x="1236028" y="135092"/>
                    </a:lnTo>
                    <a:lnTo>
                      <a:pt x="1236345" y="143019"/>
                    </a:lnTo>
                    <a:lnTo>
                      <a:pt x="1236663" y="150630"/>
                    </a:lnTo>
                    <a:lnTo>
                      <a:pt x="1236663" y="296186"/>
                    </a:lnTo>
                    <a:lnTo>
                      <a:pt x="1236345" y="303797"/>
                    </a:lnTo>
                    <a:lnTo>
                      <a:pt x="1236028" y="311725"/>
                    </a:lnTo>
                    <a:lnTo>
                      <a:pt x="1234757" y="319019"/>
                    </a:lnTo>
                    <a:lnTo>
                      <a:pt x="1233804" y="326629"/>
                    </a:lnTo>
                    <a:lnTo>
                      <a:pt x="1231898" y="333606"/>
                    </a:lnTo>
                    <a:lnTo>
                      <a:pt x="1229992" y="340900"/>
                    </a:lnTo>
                    <a:lnTo>
                      <a:pt x="1227768" y="347876"/>
                    </a:lnTo>
                    <a:lnTo>
                      <a:pt x="1224592" y="354853"/>
                    </a:lnTo>
                    <a:lnTo>
                      <a:pt x="1221733" y="361512"/>
                    </a:lnTo>
                    <a:lnTo>
                      <a:pt x="1218238" y="367854"/>
                    </a:lnTo>
                    <a:lnTo>
                      <a:pt x="1215062" y="374197"/>
                    </a:lnTo>
                    <a:lnTo>
                      <a:pt x="1210932" y="380222"/>
                    </a:lnTo>
                    <a:lnTo>
                      <a:pt x="1206802" y="386247"/>
                    </a:lnTo>
                    <a:lnTo>
                      <a:pt x="1202037" y="391955"/>
                    </a:lnTo>
                    <a:lnTo>
                      <a:pt x="1197590" y="397346"/>
                    </a:lnTo>
                    <a:lnTo>
                      <a:pt x="1192507" y="402420"/>
                    </a:lnTo>
                    <a:lnTo>
                      <a:pt x="1187424" y="407811"/>
                    </a:lnTo>
                    <a:lnTo>
                      <a:pt x="1181706" y="412251"/>
                    </a:lnTo>
                    <a:lnTo>
                      <a:pt x="1176306" y="416690"/>
                    </a:lnTo>
                    <a:lnTo>
                      <a:pt x="1170270" y="420813"/>
                    </a:lnTo>
                    <a:lnTo>
                      <a:pt x="1164235" y="424935"/>
                    </a:lnTo>
                    <a:lnTo>
                      <a:pt x="1157881" y="428423"/>
                    </a:lnTo>
                    <a:lnTo>
                      <a:pt x="1151210" y="431912"/>
                    </a:lnTo>
                    <a:lnTo>
                      <a:pt x="1144539" y="434766"/>
                    </a:lnTo>
                    <a:lnTo>
                      <a:pt x="1137868" y="437303"/>
                    </a:lnTo>
                    <a:lnTo>
                      <a:pt x="1130562" y="440157"/>
                    </a:lnTo>
                    <a:lnTo>
                      <a:pt x="1123573" y="442059"/>
                    </a:lnTo>
                    <a:lnTo>
                      <a:pt x="1116267" y="443645"/>
                    </a:lnTo>
                    <a:lnTo>
                      <a:pt x="1108960" y="444914"/>
                    </a:lnTo>
                    <a:lnTo>
                      <a:pt x="1101336" y="446182"/>
                    </a:lnTo>
                    <a:lnTo>
                      <a:pt x="1093712" y="446499"/>
                    </a:lnTo>
                    <a:lnTo>
                      <a:pt x="1085770" y="446816"/>
                    </a:lnTo>
                    <a:lnTo>
                      <a:pt x="1060675" y="446816"/>
                    </a:lnTo>
                    <a:lnTo>
                      <a:pt x="1084500" y="523875"/>
                    </a:lnTo>
                    <a:lnTo>
                      <a:pt x="945996" y="446816"/>
                    </a:lnTo>
                    <a:lnTo>
                      <a:pt x="789068" y="446816"/>
                    </a:lnTo>
                    <a:lnTo>
                      <a:pt x="781444" y="446499"/>
                    </a:lnTo>
                    <a:lnTo>
                      <a:pt x="773502" y="446182"/>
                    </a:lnTo>
                    <a:lnTo>
                      <a:pt x="766196" y="444914"/>
                    </a:lnTo>
                    <a:lnTo>
                      <a:pt x="758889" y="443645"/>
                    </a:lnTo>
                    <a:lnTo>
                      <a:pt x="751583" y="442059"/>
                    </a:lnTo>
                    <a:lnTo>
                      <a:pt x="744277" y="440157"/>
                    </a:lnTo>
                    <a:lnTo>
                      <a:pt x="737288" y="437303"/>
                    </a:lnTo>
                    <a:lnTo>
                      <a:pt x="730299" y="434766"/>
                    </a:lnTo>
                    <a:lnTo>
                      <a:pt x="723946" y="431912"/>
                    </a:lnTo>
                    <a:lnTo>
                      <a:pt x="717275" y="428423"/>
                    </a:lnTo>
                    <a:lnTo>
                      <a:pt x="710921" y="424935"/>
                    </a:lnTo>
                    <a:lnTo>
                      <a:pt x="704886" y="420813"/>
                    </a:lnTo>
                    <a:lnTo>
                      <a:pt x="698850" y="416690"/>
                    </a:lnTo>
                    <a:lnTo>
                      <a:pt x="693132" y="412251"/>
                    </a:lnTo>
                    <a:lnTo>
                      <a:pt x="687731" y="407811"/>
                    </a:lnTo>
                    <a:lnTo>
                      <a:pt x="682649" y="402420"/>
                    </a:lnTo>
                    <a:lnTo>
                      <a:pt x="677566" y="397346"/>
                    </a:lnTo>
                    <a:lnTo>
                      <a:pt x="672801" y="391955"/>
                    </a:lnTo>
                    <a:lnTo>
                      <a:pt x="668354" y="386247"/>
                    </a:lnTo>
                    <a:lnTo>
                      <a:pt x="664224" y="380222"/>
                    </a:lnTo>
                    <a:lnTo>
                      <a:pt x="660094" y="374197"/>
                    </a:lnTo>
                    <a:lnTo>
                      <a:pt x="656600" y="367854"/>
                    </a:lnTo>
                    <a:lnTo>
                      <a:pt x="653106" y="361512"/>
                    </a:lnTo>
                    <a:lnTo>
                      <a:pt x="650247" y="354853"/>
                    </a:lnTo>
                    <a:lnTo>
                      <a:pt x="647705" y="347876"/>
                    </a:lnTo>
                    <a:lnTo>
                      <a:pt x="644846" y="340900"/>
                    </a:lnTo>
                    <a:lnTo>
                      <a:pt x="642940" y="333606"/>
                    </a:lnTo>
                    <a:lnTo>
                      <a:pt x="641669" y="326629"/>
                    </a:lnTo>
                    <a:lnTo>
                      <a:pt x="640081" y="319019"/>
                    </a:lnTo>
                    <a:lnTo>
                      <a:pt x="638810" y="311725"/>
                    </a:lnTo>
                    <a:lnTo>
                      <a:pt x="638493" y="303797"/>
                    </a:lnTo>
                    <a:lnTo>
                      <a:pt x="638175" y="296186"/>
                    </a:lnTo>
                    <a:lnTo>
                      <a:pt x="638175" y="150630"/>
                    </a:lnTo>
                    <a:lnTo>
                      <a:pt x="638493" y="143019"/>
                    </a:lnTo>
                    <a:lnTo>
                      <a:pt x="638810" y="135092"/>
                    </a:lnTo>
                    <a:lnTo>
                      <a:pt x="640081" y="127481"/>
                    </a:lnTo>
                    <a:lnTo>
                      <a:pt x="641669" y="120187"/>
                    </a:lnTo>
                    <a:lnTo>
                      <a:pt x="642940" y="112893"/>
                    </a:lnTo>
                    <a:lnTo>
                      <a:pt x="644846" y="105917"/>
                    </a:lnTo>
                    <a:lnTo>
                      <a:pt x="647705" y="98623"/>
                    </a:lnTo>
                    <a:lnTo>
                      <a:pt x="650247" y="91964"/>
                    </a:lnTo>
                    <a:lnTo>
                      <a:pt x="653106" y="84987"/>
                    </a:lnTo>
                    <a:lnTo>
                      <a:pt x="656600" y="78645"/>
                    </a:lnTo>
                    <a:lnTo>
                      <a:pt x="660094" y="72303"/>
                    </a:lnTo>
                    <a:lnTo>
                      <a:pt x="664224" y="66277"/>
                    </a:lnTo>
                    <a:lnTo>
                      <a:pt x="668354" y="60252"/>
                    </a:lnTo>
                    <a:lnTo>
                      <a:pt x="672801" y="54861"/>
                    </a:lnTo>
                    <a:lnTo>
                      <a:pt x="677566" y="49153"/>
                    </a:lnTo>
                    <a:lnTo>
                      <a:pt x="682649" y="44079"/>
                    </a:lnTo>
                    <a:lnTo>
                      <a:pt x="687731" y="39006"/>
                    </a:lnTo>
                    <a:lnTo>
                      <a:pt x="693132" y="34566"/>
                    </a:lnTo>
                    <a:lnTo>
                      <a:pt x="698850" y="29809"/>
                    </a:lnTo>
                    <a:lnTo>
                      <a:pt x="704886" y="25687"/>
                    </a:lnTo>
                    <a:lnTo>
                      <a:pt x="710921" y="21564"/>
                    </a:lnTo>
                    <a:lnTo>
                      <a:pt x="717275" y="18393"/>
                    </a:lnTo>
                    <a:lnTo>
                      <a:pt x="723946" y="14905"/>
                    </a:lnTo>
                    <a:lnTo>
                      <a:pt x="730299" y="12051"/>
                    </a:lnTo>
                    <a:lnTo>
                      <a:pt x="737288" y="8879"/>
                    </a:lnTo>
                    <a:lnTo>
                      <a:pt x="744277" y="6660"/>
                    </a:lnTo>
                    <a:lnTo>
                      <a:pt x="751583" y="4757"/>
                    </a:lnTo>
                    <a:lnTo>
                      <a:pt x="758889" y="2854"/>
                    </a:lnTo>
                    <a:lnTo>
                      <a:pt x="766196" y="1903"/>
                    </a:lnTo>
                    <a:lnTo>
                      <a:pt x="773502" y="635"/>
                    </a:lnTo>
                    <a:lnTo>
                      <a:pt x="781444" y="317"/>
                    </a:lnTo>
                    <a:lnTo>
                      <a:pt x="789068"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sp>
        <p:nvSpPr>
          <p:cNvPr id="6" name="标题 5"/>
          <p:cNvSpPr>
            <a:spLocks noGrp="1"/>
          </p:cNvSpPr>
          <p:nvPr>
            <p:ph type="title"/>
          </p:nvPr>
        </p:nvSpPr>
        <p:spPr/>
        <p:txBody>
          <a:bodyPr/>
          <a:lstStyle/>
          <a:p>
            <a:r>
              <a:rPr lang="zh-CN" altLang="en-US" sz="1800" dirty="0">
                <a:solidFill>
                  <a:prstClr val="black">
                    <a:lumMod val="65000"/>
                    <a:lumOff val="35000"/>
                  </a:prstClr>
                </a:solidFill>
              </a:rPr>
              <a:t>产品概述</a:t>
            </a:r>
            <a:r>
              <a:rPr lang="en-US" altLang="zh-CN" sz="1200" dirty="0">
                <a:solidFill>
                  <a:prstClr val="black">
                    <a:lumMod val="65000"/>
                    <a:lumOff val="35000"/>
                  </a:prstClr>
                </a:solidFill>
              </a:rPr>
              <a:t>(Product Overview)</a:t>
            </a:r>
            <a:endParaRPr lang="zh-CN" altLang="en-US" dirty="0"/>
          </a:p>
        </p:txBody>
      </p:sp>
      <p:grpSp>
        <p:nvGrpSpPr>
          <p:cNvPr id="38" name="组合 37"/>
          <p:cNvGrpSpPr/>
          <p:nvPr/>
        </p:nvGrpSpPr>
        <p:grpSpPr>
          <a:xfrm>
            <a:off x="5940152" y="1199439"/>
            <a:ext cx="2592288" cy="831726"/>
            <a:chOff x="5652120" y="1235968"/>
            <a:chExt cx="2592288" cy="831726"/>
          </a:xfrm>
        </p:grpSpPr>
        <p:sp>
          <p:nvSpPr>
            <p:cNvPr id="25" name="MH_Text_1"/>
            <p:cNvSpPr txBox="1">
              <a:spLocks noChangeArrowheads="1"/>
            </p:cNvSpPr>
            <p:nvPr>
              <p:custDataLst>
                <p:tags r:id="rId6"/>
              </p:custDataLst>
            </p:nvPr>
          </p:nvSpPr>
          <p:spPr bwMode="auto">
            <a:xfrm>
              <a:off x="5652120" y="1501552"/>
              <a:ext cx="2592288" cy="5661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300" dirty="0">
                  <a:solidFill>
                    <a:schemeClr val="tx1">
                      <a:lumMod val="50000"/>
                      <a:lumOff val="50000"/>
                    </a:schemeClr>
                  </a:solidFill>
                  <a:latin typeface="+mn-lt"/>
                  <a:cs typeface="+mn-ea"/>
                  <a:sym typeface="+mn-lt"/>
                </a:rPr>
                <a:t>您的内容打在这里，或者通过复制您的文本后，</a:t>
              </a:r>
              <a:endParaRPr lang="en-US" altLang="zh-CN" sz="1300" dirty="0">
                <a:solidFill>
                  <a:schemeClr val="tx1">
                    <a:lumMod val="50000"/>
                    <a:lumOff val="50000"/>
                  </a:schemeClr>
                </a:solidFill>
                <a:latin typeface="+mn-lt"/>
                <a:cs typeface="+mn-ea"/>
                <a:sym typeface="+mn-lt"/>
              </a:endParaRPr>
            </a:p>
          </p:txBody>
        </p:sp>
        <p:sp>
          <p:nvSpPr>
            <p:cNvPr id="26" name="MH_SubTitle_1"/>
            <p:cNvSpPr txBox="1">
              <a:spLocks noChangeArrowheads="1"/>
            </p:cNvSpPr>
            <p:nvPr>
              <p:custDataLst>
                <p:tags r:id="rId7"/>
              </p:custDataLst>
            </p:nvPr>
          </p:nvSpPr>
          <p:spPr bwMode="auto">
            <a:xfrm>
              <a:off x="5652120" y="1235968"/>
              <a:ext cx="1797844" cy="323255"/>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buClr>
                  <a:srgbClr val="00B050"/>
                </a:buClr>
              </a:pPr>
              <a:r>
                <a:rPr lang="zh-CN" altLang="en-US" sz="1500" dirty="0">
                  <a:sym typeface="+mn-lt"/>
                </a:rPr>
                <a:t>点击输入标题</a:t>
              </a:r>
            </a:p>
          </p:txBody>
        </p:sp>
      </p:grpSp>
      <p:cxnSp>
        <p:nvCxnSpPr>
          <p:cNvPr id="8" name="直接连接符 7"/>
          <p:cNvCxnSpPr/>
          <p:nvPr/>
        </p:nvCxnSpPr>
        <p:spPr>
          <a:xfrm>
            <a:off x="4715600" y="2175181"/>
            <a:ext cx="3816840"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5940152" y="2459579"/>
            <a:ext cx="2592288" cy="831726"/>
            <a:chOff x="5652120" y="2496108"/>
            <a:chExt cx="2592288" cy="831726"/>
          </a:xfrm>
        </p:grpSpPr>
        <p:sp>
          <p:nvSpPr>
            <p:cNvPr id="28" name="MH_Text_1"/>
            <p:cNvSpPr txBox="1">
              <a:spLocks noChangeArrowheads="1"/>
            </p:cNvSpPr>
            <p:nvPr>
              <p:custDataLst>
                <p:tags r:id="rId4"/>
              </p:custDataLst>
            </p:nvPr>
          </p:nvSpPr>
          <p:spPr bwMode="auto">
            <a:xfrm>
              <a:off x="5652120" y="2761692"/>
              <a:ext cx="2592288" cy="5661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300" dirty="0">
                  <a:solidFill>
                    <a:schemeClr val="tx1">
                      <a:lumMod val="50000"/>
                      <a:lumOff val="50000"/>
                    </a:schemeClr>
                  </a:solidFill>
                  <a:latin typeface="+mn-lt"/>
                  <a:cs typeface="+mn-ea"/>
                  <a:sym typeface="+mn-lt"/>
                </a:rPr>
                <a:t>您的内容打在这里，或者通过复制您的文本后，</a:t>
              </a:r>
              <a:endParaRPr lang="en-US" altLang="zh-CN" sz="1300" dirty="0">
                <a:solidFill>
                  <a:schemeClr val="tx1">
                    <a:lumMod val="50000"/>
                    <a:lumOff val="50000"/>
                  </a:schemeClr>
                </a:solidFill>
                <a:latin typeface="+mn-lt"/>
                <a:cs typeface="+mn-ea"/>
                <a:sym typeface="+mn-lt"/>
              </a:endParaRPr>
            </a:p>
          </p:txBody>
        </p:sp>
        <p:sp>
          <p:nvSpPr>
            <p:cNvPr id="29" name="MH_SubTitle_1"/>
            <p:cNvSpPr txBox="1">
              <a:spLocks noChangeArrowheads="1"/>
            </p:cNvSpPr>
            <p:nvPr>
              <p:custDataLst>
                <p:tags r:id="rId5"/>
              </p:custDataLst>
            </p:nvPr>
          </p:nvSpPr>
          <p:spPr bwMode="auto">
            <a:xfrm>
              <a:off x="5652120" y="2496108"/>
              <a:ext cx="1797844" cy="323255"/>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buClr>
                  <a:srgbClr val="92D050"/>
                </a:buClr>
              </a:pPr>
              <a:r>
                <a:rPr lang="zh-CN" altLang="en-US" sz="1500" dirty="0">
                  <a:sym typeface="+mn-lt"/>
                </a:rPr>
                <a:t>点击输入标题</a:t>
              </a:r>
            </a:p>
          </p:txBody>
        </p:sp>
      </p:grpSp>
      <p:grpSp>
        <p:nvGrpSpPr>
          <p:cNvPr id="40" name="组合 39"/>
          <p:cNvGrpSpPr/>
          <p:nvPr/>
        </p:nvGrpSpPr>
        <p:grpSpPr>
          <a:xfrm>
            <a:off x="5940152" y="3719722"/>
            <a:ext cx="2592288" cy="831726"/>
            <a:chOff x="5652120" y="3756248"/>
            <a:chExt cx="2592288" cy="831726"/>
          </a:xfrm>
        </p:grpSpPr>
        <p:sp>
          <p:nvSpPr>
            <p:cNvPr id="30" name="MH_Text_1"/>
            <p:cNvSpPr txBox="1">
              <a:spLocks noChangeArrowheads="1"/>
            </p:cNvSpPr>
            <p:nvPr>
              <p:custDataLst>
                <p:tags r:id="rId2"/>
              </p:custDataLst>
            </p:nvPr>
          </p:nvSpPr>
          <p:spPr bwMode="auto">
            <a:xfrm>
              <a:off x="5652120" y="4021832"/>
              <a:ext cx="2592288" cy="5661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300" dirty="0">
                  <a:solidFill>
                    <a:schemeClr val="tx1">
                      <a:lumMod val="50000"/>
                      <a:lumOff val="50000"/>
                    </a:schemeClr>
                  </a:solidFill>
                  <a:latin typeface="+mn-lt"/>
                  <a:cs typeface="+mn-ea"/>
                  <a:sym typeface="+mn-lt"/>
                </a:rPr>
                <a:t>您的内容打在这里，或者通过复制您的文本后，</a:t>
              </a:r>
              <a:endParaRPr lang="en-US" altLang="zh-CN" sz="1300" dirty="0">
                <a:solidFill>
                  <a:schemeClr val="tx1">
                    <a:lumMod val="50000"/>
                    <a:lumOff val="50000"/>
                  </a:schemeClr>
                </a:solidFill>
                <a:latin typeface="+mn-lt"/>
                <a:cs typeface="+mn-ea"/>
                <a:sym typeface="+mn-lt"/>
              </a:endParaRPr>
            </a:p>
          </p:txBody>
        </p:sp>
        <p:sp>
          <p:nvSpPr>
            <p:cNvPr id="31" name="MH_SubTitle_1"/>
            <p:cNvSpPr txBox="1">
              <a:spLocks noChangeArrowheads="1"/>
            </p:cNvSpPr>
            <p:nvPr>
              <p:custDataLst>
                <p:tags r:id="rId3"/>
              </p:custDataLst>
            </p:nvPr>
          </p:nvSpPr>
          <p:spPr bwMode="auto">
            <a:xfrm>
              <a:off x="5652120" y="3756248"/>
              <a:ext cx="1797844" cy="323255"/>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buClr>
                  <a:srgbClr val="00B050"/>
                </a:buClr>
              </a:pPr>
              <a:r>
                <a:rPr lang="zh-CN" altLang="en-US" sz="1500" dirty="0">
                  <a:sym typeface="+mn-lt"/>
                </a:rPr>
                <a:t>点击输入标题</a:t>
              </a:r>
            </a:p>
          </p:txBody>
        </p:sp>
      </p:grpSp>
      <p:cxnSp>
        <p:nvCxnSpPr>
          <p:cNvPr id="32" name="直接连接符 31"/>
          <p:cNvCxnSpPr/>
          <p:nvPr/>
        </p:nvCxnSpPr>
        <p:spPr>
          <a:xfrm>
            <a:off x="4715600" y="3471325"/>
            <a:ext cx="3816840"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905380009"/>
      </p:ext>
    </p:extLst>
  </p:cSld>
  <p:clrMapOvr>
    <a:masterClrMapping/>
  </p:clrMapOvr>
  <p:transition spd="slow" advTm="600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2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100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childTnLst>
                                    </p:cTn>
                                  </p:par>
                                  <p:par>
                                    <p:cTn id="12" presetID="42" presetClass="path" presetSubtype="0" accel="50000" decel="50000" autoRev="1" fill="hold" nodeType="withEffect">
                                      <p:stCondLst>
                                        <p:cond delay="0"/>
                                      </p:stCondLst>
                                      <p:childTnLst>
                                        <p:animMotion origin="layout" path="M 3.33333E-6 -3.07621E-6 L -0.27952 0.22709 " pathEditMode="relative" rAng="0" ptsTypes="AA">
                                          <p:cBhvr>
                                            <p:cTn id="13" dur="1000" fill="hold"/>
                                            <p:tgtEl>
                                              <p:spTgt spid="36"/>
                                            </p:tgtEl>
                                            <p:attrNameLst>
                                              <p:attrName>ppt_x</p:attrName>
                                              <p:attrName>ppt_y</p:attrName>
                                            </p:attrNameLst>
                                          </p:cBhvr>
                                          <p:rCtr x="-13976" y="11355"/>
                                        </p:animMotion>
                                      </p:childTnLst>
                                    </p:cTn>
                                  </p:par>
                                  <p:par>
                                    <p:cTn id="14" presetID="8" presetClass="emph" presetSubtype="0" fill="hold" nodeType="withEffect">
                                      <p:stCondLst>
                                        <p:cond delay="0"/>
                                      </p:stCondLst>
                                      <p:childTnLst>
                                        <p:animRot by="21600000">
                                          <p:cBhvr>
                                            <p:cTn id="15" dur="2000" fill="hold"/>
                                            <p:tgtEl>
                                              <p:spTgt spid="36"/>
                                            </p:tgtEl>
                                            <p:attrNameLst>
                                              <p:attrName>r</p:attrName>
                                            </p:attrNameLst>
                                          </p:cBhvr>
                                        </p:animRot>
                                      </p:childTnLst>
                                    </p:cTn>
                                  </p:par>
                                  <p:par>
                                    <p:cTn id="16" presetID="10" presetClass="entr" presetSubtype="0" fill="hold" nodeType="withEffect">
                                      <p:stCondLst>
                                        <p:cond delay="125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1000"/>
                                            <p:tgtEl>
                                              <p:spTgt spid="35"/>
                                            </p:tgtEl>
                                          </p:cBhvr>
                                        </p:animEffect>
                                      </p:childTnLst>
                                    </p:cTn>
                                  </p:par>
                                  <p:par>
                                    <p:cTn id="19" presetID="42" presetClass="path" presetSubtype="0" accel="50000" decel="50000" autoRev="1" fill="hold" nodeType="withEffect">
                                      <p:stCondLst>
                                        <p:cond delay="250"/>
                                      </p:stCondLst>
                                      <p:childTnLst>
                                        <p:animMotion origin="layout" path="M 3.33333E-6 4.06048E-6 L -0.27952 -0.02284 " pathEditMode="relative" rAng="0" ptsTypes="AA">
                                          <p:cBhvr>
                                            <p:cTn id="20" dur="1000" fill="hold"/>
                                            <p:tgtEl>
                                              <p:spTgt spid="35"/>
                                            </p:tgtEl>
                                            <p:attrNameLst>
                                              <p:attrName>ppt_x</p:attrName>
                                              <p:attrName>ppt_y</p:attrName>
                                            </p:attrNameLst>
                                          </p:cBhvr>
                                          <p:rCtr x="-13976" y="-1142"/>
                                        </p:animMotion>
                                      </p:childTnLst>
                                    </p:cTn>
                                  </p:par>
                                  <p:par>
                                    <p:cTn id="21" presetID="8" presetClass="emph" presetSubtype="0" fill="hold" nodeType="withEffect">
                                      <p:stCondLst>
                                        <p:cond delay="250"/>
                                      </p:stCondLst>
                                      <p:childTnLst>
                                        <p:animRot by="21600000">
                                          <p:cBhvr>
                                            <p:cTn id="22" dur="2000" fill="hold"/>
                                            <p:tgtEl>
                                              <p:spTgt spid="35"/>
                                            </p:tgtEl>
                                            <p:attrNameLst>
                                              <p:attrName>r</p:attrName>
                                            </p:attrNameLst>
                                          </p:cBhvr>
                                        </p:animRot>
                                      </p:childTnLst>
                                    </p:cTn>
                                  </p:par>
                                  <p:par>
                                    <p:cTn id="23" presetID="10" presetClass="entr" presetSubtype="0" fill="hold" nodeType="withEffect">
                                      <p:stCondLst>
                                        <p:cond delay="150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1000"/>
                                            <p:tgtEl>
                                              <p:spTgt spid="34"/>
                                            </p:tgtEl>
                                          </p:cBhvr>
                                        </p:animEffect>
                                      </p:childTnLst>
                                    </p:cTn>
                                  </p:par>
                                  <p:par>
                                    <p:cTn id="26" presetID="42" presetClass="path" presetSubtype="0" accel="50000" decel="50000" autoRev="1" fill="hold" nodeType="withEffect">
                                      <p:stCondLst>
                                        <p:cond delay="500"/>
                                      </p:stCondLst>
                                      <p:childTnLst>
                                        <p:animMotion origin="layout" path="M 3.33333E-6 1.19716E-6 L -0.27952 -0.27276 " pathEditMode="relative" rAng="0" ptsTypes="AA">
                                          <p:cBhvr>
                                            <p:cTn id="27" dur="1000" fill="hold"/>
                                            <p:tgtEl>
                                              <p:spTgt spid="34"/>
                                            </p:tgtEl>
                                            <p:attrNameLst>
                                              <p:attrName>ppt_x</p:attrName>
                                              <p:attrName>ppt_y</p:attrName>
                                            </p:attrNameLst>
                                          </p:cBhvr>
                                          <p:rCtr x="-13976" y="-13638"/>
                                        </p:animMotion>
                                      </p:childTnLst>
                                    </p:cTn>
                                  </p:par>
                                  <p:par>
                                    <p:cTn id="28" presetID="8" presetClass="emph" presetSubtype="0" fill="hold" nodeType="withEffect">
                                      <p:stCondLst>
                                        <p:cond delay="500"/>
                                      </p:stCondLst>
                                      <p:childTnLst>
                                        <p:animRot by="21600000">
                                          <p:cBhvr>
                                            <p:cTn id="29" dur="2000" fill="hold"/>
                                            <p:tgtEl>
                                              <p:spTgt spid="34"/>
                                            </p:tgtEl>
                                            <p:attrNameLst>
                                              <p:attrName>r</p:attrName>
                                            </p:attrNameLst>
                                          </p:cBhvr>
                                        </p:animRo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0-#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100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childTnLst>
                                    </p:cTn>
                                  </p:par>
                                  <p:par>
                                    <p:cTn id="12" presetID="42" presetClass="path" presetSubtype="0" accel="50000" decel="50000" autoRev="1" fill="hold" nodeType="withEffect">
                                      <p:stCondLst>
                                        <p:cond delay="0"/>
                                      </p:stCondLst>
                                      <p:childTnLst>
                                        <p:animMotion origin="layout" path="M 3.33333E-6 -3.07621E-6 L -0.27952 0.22709 " pathEditMode="relative" rAng="0" ptsTypes="AA">
                                          <p:cBhvr>
                                            <p:cTn id="13" dur="1000" fill="hold"/>
                                            <p:tgtEl>
                                              <p:spTgt spid="36"/>
                                            </p:tgtEl>
                                            <p:attrNameLst>
                                              <p:attrName>ppt_x</p:attrName>
                                              <p:attrName>ppt_y</p:attrName>
                                            </p:attrNameLst>
                                          </p:cBhvr>
                                          <p:rCtr x="-13976" y="11355"/>
                                        </p:animMotion>
                                      </p:childTnLst>
                                    </p:cTn>
                                  </p:par>
                                  <p:par>
                                    <p:cTn id="14" presetID="8" presetClass="emph" presetSubtype="0" fill="hold" nodeType="withEffect">
                                      <p:stCondLst>
                                        <p:cond delay="0"/>
                                      </p:stCondLst>
                                      <p:childTnLst>
                                        <p:animRot by="21600000">
                                          <p:cBhvr>
                                            <p:cTn id="15" dur="2000" fill="hold"/>
                                            <p:tgtEl>
                                              <p:spTgt spid="36"/>
                                            </p:tgtEl>
                                            <p:attrNameLst>
                                              <p:attrName>r</p:attrName>
                                            </p:attrNameLst>
                                          </p:cBhvr>
                                        </p:animRot>
                                      </p:childTnLst>
                                    </p:cTn>
                                  </p:par>
                                  <p:par>
                                    <p:cTn id="16" presetID="10" presetClass="entr" presetSubtype="0" fill="hold" nodeType="withEffect">
                                      <p:stCondLst>
                                        <p:cond delay="125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1000"/>
                                            <p:tgtEl>
                                              <p:spTgt spid="35"/>
                                            </p:tgtEl>
                                          </p:cBhvr>
                                        </p:animEffect>
                                      </p:childTnLst>
                                    </p:cTn>
                                  </p:par>
                                  <p:par>
                                    <p:cTn id="19" presetID="42" presetClass="path" presetSubtype="0" accel="50000" decel="50000" autoRev="1" fill="hold" nodeType="withEffect">
                                      <p:stCondLst>
                                        <p:cond delay="250"/>
                                      </p:stCondLst>
                                      <p:childTnLst>
                                        <p:animMotion origin="layout" path="M 3.33333E-6 4.06048E-6 L -0.27952 -0.02284 " pathEditMode="relative" rAng="0" ptsTypes="AA">
                                          <p:cBhvr>
                                            <p:cTn id="20" dur="1000" fill="hold"/>
                                            <p:tgtEl>
                                              <p:spTgt spid="35"/>
                                            </p:tgtEl>
                                            <p:attrNameLst>
                                              <p:attrName>ppt_x</p:attrName>
                                              <p:attrName>ppt_y</p:attrName>
                                            </p:attrNameLst>
                                          </p:cBhvr>
                                          <p:rCtr x="-13976" y="-1142"/>
                                        </p:animMotion>
                                      </p:childTnLst>
                                    </p:cTn>
                                  </p:par>
                                  <p:par>
                                    <p:cTn id="21" presetID="8" presetClass="emph" presetSubtype="0" fill="hold" nodeType="withEffect">
                                      <p:stCondLst>
                                        <p:cond delay="250"/>
                                      </p:stCondLst>
                                      <p:childTnLst>
                                        <p:animRot by="21600000">
                                          <p:cBhvr>
                                            <p:cTn id="22" dur="2000" fill="hold"/>
                                            <p:tgtEl>
                                              <p:spTgt spid="35"/>
                                            </p:tgtEl>
                                            <p:attrNameLst>
                                              <p:attrName>r</p:attrName>
                                            </p:attrNameLst>
                                          </p:cBhvr>
                                        </p:animRot>
                                      </p:childTnLst>
                                    </p:cTn>
                                  </p:par>
                                  <p:par>
                                    <p:cTn id="23" presetID="10" presetClass="entr" presetSubtype="0" fill="hold" nodeType="withEffect">
                                      <p:stCondLst>
                                        <p:cond delay="150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1000"/>
                                            <p:tgtEl>
                                              <p:spTgt spid="34"/>
                                            </p:tgtEl>
                                          </p:cBhvr>
                                        </p:animEffect>
                                      </p:childTnLst>
                                    </p:cTn>
                                  </p:par>
                                  <p:par>
                                    <p:cTn id="26" presetID="42" presetClass="path" presetSubtype="0" accel="50000" decel="50000" autoRev="1" fill="hold" nodeType="withEffect">
                                      <p:stCondLst>
                                        <p:cond delay="500"/>
                                      </p:stCondLst>
                                      <p:childTnLst>
                                        <p:animMotion origin="layout" path="M 3.33333E-6 1.19716E-6 L -0.27952 -0.27276 " pathEditMode="relative" rAng="0" ptsTypes="AA">
                                          <p:cBhvr>
                                            <p:cTn id="27" dur="1000" fill="hold"/>
                                            <p:tgtEl>
                                              <p:spTgt spid="34"/>
                                            </p:tgtEl>
                                            <p:attrNameLst>
                                              <p:attrName>ppt_x</p:attrName>
                                              <p:attrName>ppt_y</p:attrName>
                                            </p:attrNameLst>
                                          </p:cBhvr>
                                          <p:rCtr x="-13976" y="-13638"/>
                                        </p:animMotion>
                                      </p:childTnLst>
                                    </p:cTn>
                                  </p:par>
                                  <p:par>
                                    <p:cTn id="28" presetID="8" presetClass="emph" presetSubtype="0" fill="hold" nodeType="withEffect">
                                      <p:stCondLst>
                                        <p:cond delay="500"/>
                                      </p:stCondLst>
                                      <p:childTnLst>
                                        <p:animRot by="21600000">
                                          <p:cBhvr>
                                            <p:cTn id="29" dur="2000" fill="hold"/>
                                            <p:tgtEl>
                                              <p:spTgt spid="34"/>
                                            </p:tgtEl>
                                            <p:attrNameLst>
                                              <p:attrName>r</p:attrName>
                                            </p:attrNameLst>
                                          </p:cBhvr>
                                        </p:animRo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圆角矩形 42"/>
          <p:cNvSpPr/>
          <p:nvPr/>
        </p:nvSpPr>
        <p:spPr>
          <a:xfrm>
            <a:off x="3413611" y="3540224"/>
            <a:ext cx="2244795" cy="1119758"/>
          </a:xfrm>
          <a:prstGeom prst="roundRect">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876" tIns="50937" rIns="101876" bIns="50937" anchor="ctr"/>
          <a:lstStyle/>
          <a:p>
            <a:pPr algn="ctr"/>
            <a:endParaRPr lang="zh-CN" altLang="en-US">
              <a:solidFill>
                <a:prstClr val="white"/>
              </a:solidFill>
            </a:endParaRPr>
          </a:p>
        </p:txBody>
      </p:sp>
      <p:sp>
        <p:nvSpPr>
          <p:cNvPr id="44" name="圆角矩形 43"/>
          <p:cNvSpPr/>
          <p:nvPr/>
        </p:nvSpPr>
        <p:spPr>
          <a:xfrm>
            <a:off x="5940157" y="3540224"/>
            <a:ext cx="2244795" cy="1119758"/>
          </a:xfrm>
          <a:prstGeom prst="roundRect">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876" tIns="50937" rIns="101876" bIns="50937" anchor="ctr"/>
          <a:lstStyle/>
          <a:p>
            <a:pPr algn="ctr"/>
            <a:endParaRPr lang="zh-CN" altLang="en-US">
              <a:solidFill>
                <a:prstClr val="white"/>
              </a:solidFill>
            </a:endParaRPr>
          </a:p>
        </p:txBody>
      </p:sp>
      <p:grpSp>
        <p:nvGrpSpPr>
          <p:cNvPr id="4" name="组合 3"/>
          <p:cNvGrpSpPr/>
          <p:nvPr/>
        </p:nvGrpSpPr>
        <p:grpSpPr>
          <a:xfrm>
            <a:off x="745184" y="1307816"/>
            <a:ext cx="2777525" cy="1675911"/>
            <a:chOff x="745142" y="1210586"/>
            <a:chExt cx="2777525" cy="1675911"/>
          </a:xfrm>
        </p:grpSpPr>
        <p:pic>
          <p:nvPicPr>
            <p:cNvPr id="41" name="图片 4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45142" y="1210586"/>
              <a:ext cx="2777525" cy="1675911"/>
            </a:xfrm>
            <a:prstGeom prst="rect">
              <a:avLst/>
            </a:prstGeom>
          </p:spPr>
        </p:pic>
        <p:sp>
          <p:nvSpPr>
            <p:cNvPr id="40" name="MH_Picture_3"/>
            <p:cNvSpPr>
              <a:spLocks/>
            </p:cNvSpPr>
            <p:nvPr>
              <p:custDataLst>
                <p:tags r:id="rId16"/>
              </p:custDataLst>
            </p:nvPr>
          </p:nvSpPr>
          <p:spPr>
            <a:xfrm>
              <a:off x="1085671" y="1304730"/>
              <a:ext cx="2124000" cy="1312556"/>
            </a:xfrm>
            <a:prstGeom prst="rect">
              <a:avLst/>
            </a:prstGeom>
            <a:blipFill dpi="0" rotWithShape="1">
              <a:blip r:embed="rId20"/>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5" name="组合 34"/>
          <p:cNvGrpSpPr/>
          <p:nvPr/>
        </p:nvGrpSpPr>
        <p:grpSpPr>
          <a:xfrm>
            <a:off x="3565870" y="3734765"/>
            <a:ext cx="648000" cy="648000"/>
            <a:chOff x="4427568" y="2283822"/>
            <a:chExt cx="936000" cy="936000"/>
          </a:xfrm>
        </p:grpSpPr>
        <p:sp>
          <p:nvSpPr>
            <p:cNvPr id="10" name="MH_Other_10"/>
            <p:cNvSpPr/>
            <p:nvPr>
              <p:custDataLst>
                <p:tags r:id="rId14"/>
              </p:custDataLst>
            </p:nvPr>
          </p:nvSpPr>
          <p:spPr>
            <a:xfrm>
              <a:off x="4427568" y="2283822"/>
              <a:ext cx="936000" cy="936000"/>
            </a:xfrm>
            <a:prstGeom prst="donut">
              <a:avLst>
                <a:gd name="adj" fmla="val 9894"/>
              </a:avLst>
            </a:prstGeom>
            <a:gradFill flip="none" rotWithShape="1">
              <a:gsLst>
                <a:gs pos="100000">
                  <a:schemeClr val="bg1"/>
                </a:gs>
                <a:gs pos="0">
                  <a:srgbClr val="E0E0E0"/>
                </a:gs>
              </a:gsLst>
              <a:lin ang="8100000" scaled="0"/>
              <a:tileRect/>
            </a:gradFill>
            <a:ln w="12700">
              <a:gradFill>
                <a:gsLst>
                  <a:gs pos="100000">
                    <a:schemeClr val="bg1">
                      <a:lumMod val="85000"/>
                    </a:schemeClr>
                  </a:gs>
                  <a:gs pos="0">
                    <a:schemeClr val="bg1"/>
                  </a:gs>
                </a:gsLst>
                <a:lin ang="8100000" scaled="0"/>
              </a:gradFill>
            </a:ln>
            <a:effectLst>
              <a:outerShdw blurRad="1524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prstClr val="white"/>
                </a:solidFill>
              </a:endParaRPr>
            </a:p>
          </p:txBody>
        </p:sp>
        <p:grpSp>
          <p:nvGrpSpPr>
            <p:cNvPr id="27" name="组合 26"/>
            <p:cNvGrpSpPr/>
            <p:nvPr/>
          </p:nvGrpSpPr>
          <p:grpSpPr>
            <a:xfrm>
              <a:off x="4607568" y="2491911"/>
              <a:ext cx="576000" cy="576000"/>
              <a:chOff x="5975988" y="2859822"/>
              <a:chExt cx="720000" cy="720000"/>
            </a:xfrm>
          </p:grpSpPr>
          <p:sp>
            <p:nvSpPr>
              <p:cNvPr id="20" name="MH_Title_1"/>
              <p:cNvSpPr/>
              <p:nvPr>
                <p:custDataLst>
                  <p:tags r:id="rId15"/>
                </p:custDataLst>
              </p:nvPr>
            </p:nvSpPr>
            <p:spPr>
              <a:xfrm>
                <a:off x="5975988" y="2859822"/>
                <a:ext cx="720000" cy="720000"/>
              </a:xfrm>
              <a:prstGeom prst="ellipse">
                <a:avLst/>
              </a:prstGeom>
              <a:solidFill>
                <a:srgbClr val="92D05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en-US" altLang="zh-CN" sz="2700" dirty="0">
                  <a:latin typeface="Impact" panose="020B0806030902050204" pitchFamily="34" charset="0"/>
                </a:endParaRPr>
              </a:p>
            </p:txBody>
          </p:sp>
          <p:sp>
            <p:nvSpPr>
              <p:cNvPr id="21" name="KSO_Shape"/>
              <p:cNvSpPr>
                <a:spLocks/>
              </p:cNvSpPr>
              <p:nvPr/>
            </p:nvSpPr>
            <p:spPr bwMode="auto">
              <a:xfrm>
                <a:off x="6073795" y="3038902"/>
                <a:ext cx="502102" cy="362350"/>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7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7"/>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grpSp>
        <p:nvGrpSpPr>
          <p:cNvPr id="34" name="组合 33"/>
          <p:cNvGrpSpPr/>
          <p:nvPr/>
        </p:nvGrpSpPr>
        <p:grpSpPr>
          <a:xfrm>
            <a:off x="6084168" y="3734765"/>
            <a:ext cx="648000" cy="648000"/>
            <a:chOff x="4427568" y="3651974"/>
            <a:chExt cx="936000" cy="936000"/>
          </a:xfrm>
        </p:grpSpPr>
        <p:sp>
          <p:nvSpPr>
            <p:cNvPr id="11" name="MH_Other_10"/>
            <p:cNvSpPr/>
            <p:nvPr>
              <p:custDataLst>
                <p:tags r:id="rId12"/>
              </p:custDataLst>
            </p:nvPr>
          </p:nvSpPr>
          <p:spPr>
            <a:xfrm>
              <a:off x="4427568" y="3651974"/>
              <a:ext cx="936000" cy="936000"/>
            </a:xfrm>
            <a:prstGeom prst="donut">
              <a:avLst>
                <a:gd name="adj" fmla="val 9894"/>
              </a:avLst>
            </a:prstGeom>
            <a:gradFill flip="none" rotWithShape="1">
              <a:gsLst>
                <a:gs pos="100000">
                  <a:schemeClr val="bg1"/>
                </a:gs>
                <a:gs pos="0">
                  <a:srgbClr val="E0E0E0"/>
                </a:gs>
              </a:gsLst>
              <a:lin ang="8100000" scaled="0"/>
              <a:tileRect/>
            </a:gradFill>
            <a:ln w="12700">
              <a:gradFill>
                <a:gsLst>
                  <a:gs pos="100000">
                    <a:schemeClr val="bg1">
                      <a:lumMod val="85000"/>
                    </a:schemeClr>
                  </a:gs>
                  <a:gs pos="0">
                    <a:schemeClr val="bg1"/>
                  </a:gs>
                </a:gsLst>
                <a:lin ang="8100000" scaled="0"/>
              </a:gradFill>
            </a:ln>
            <a:effectLst>
              <a:outerShdw blurRad="1524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prstClr val="white"/>
                </a:solidFill>
              </a:endParaRPr>
            </a:p>
          </p:txBody>
        </p:sp>
        <p:grpSp>
          <p:nvGrpSpPr>
            <p:cNvPr id="33" name="组合 32"/>
            <p:cNvGrpSpPr/>
            <p:nvPr/>
          </p:nvGrpSpPr>
          <p:grpSpPr>
            <a:xfrm>
              <a:off x="4607568" y="3859270"/>
              <a:ext cx="576000" cy="576000"/>
              <a:chOff x="4535568" y="3787270"/>
              <a:chExt cx="720000" cy="720000"/>
            </a:xfrm>
          </p:grpSpPr>
          <p:sp>
            <p:nvSpPr>
              <p:cNvPr id="23" name="MH_Title_1"/>
              <p:cNvSpPr/>
              <p:nvPr>
                <p:custDataLst>
                  <p:tags r:id="rId13"/>
                </p:custDataLst>
              </p:nvPr>
            </p:nvSpPr>
            <p:spPr>
              <a:xfrm>
                <a:off x="4535568" y="3787270"/>
                <a:ext cx="720000" cy="720000"/>
              </a:xfrm>
              <a:prstGeom prst="ellipse">
                <a:avLst/>
              </a:prstGeom>
              <a:solidFill>
                <a:srgbClr val="00B05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en-US" altLang="zh-CN" sz="2700" dirty="0">
                  <a:latin typeface="Impact" panose="020B0806030902050204" pitchFamily="34" charset="0"/>
                </a:endParaRPr>
              </a:p>
            </p:txBody>
          </p:sp>
          <p:sp>
            <p:nvSpPr>
              <p:cNvPr id="24" name="KSO_Shape"/>
              <p:cNvSpPr>
                <a:spLocks/>
              </p:cNvSpPr>
              <p:nvPr/>
            </p:nvSpPr>
            <p:spPr bwMode="auto">
              <a:xfrm>
                <a:off x="4643568" y="3913270"/>
                <a:ext cx="504000" cy="468000"/>
              </a:xfrm>
              <a:custGeom>
                <a:avLst/>
                <a:gdLst>
                  <a:gd name="T0" fmla="*/ 1555232 w 2741613"/>
                  <a:gd name="T1" fmla="*/ 1766302 h 2557463"/>
                  <a:gd name="T2" fmla="*/ 1500877 w 2741613"/>
                  <a:gd name="T3" fmla="*/ 1732308 h 2557463"/>
                  <a:gd name="T4" fmla="*/ 410527 w 2741613"/>
                  <a:gd name="T5" fmla="*/ 1777780 h 2557463"/>
                  <a:gd name="T6" fmla="*/ 294306 w 2741613"/>
                  <a:gd name="T7" fmla="*/ 1747980 h 2557463"/>
                  <a:gd name="T8" fmla="*/ 1473436 w 2741613"/>
                  <a:gd name="T9" fmla="*/ 1657260 h 2557463"/>
                  <a:gd name="T10" fmla="*/ 1387009 w 2741613"/>
                  <a:gd name="T11" fmla="*/ 1662603 h 2557463"/>
                  <a:gd name="T12" fmla="*/ 511578 w 2741613"/>
                  <a:gd name="T13" fmla="*/ 1682417 h 2557463"/>
                  <a:gd name="T14" fmla="*/ 414761 w 2741613"/>
                  <a:gd name="T15" fmla="*/ 1659264 h 2557463"/>
                  <a:gd name="T16" fmla="*/ 1116006 w 2741613"/>
                  <a:gd name="T17" fmla="*/ 1639146 h 2557463"/>
                  <a:gd name="T18" fmla="*/ 1025639 w 2741613"/>
                  <a:gd name="T19" fmla="*/ 1606463 h 2557463"/>
                  <a:gd name="T20" fmla="*/ 902419 w 2741613"/>
                  <a:gd name="T21" fmla="*/ 1619000 h 2557463"/>
                  <a:gd name="T22" fmla="*/ 844427 w 2741613"/>
                  <a:gd name="T23" fmla="*/ 1606240 h 2557463"/>
                  <a:gd name="T24" fmla="*/ 445447 w 2741613"/>
                  <a:gd name="T25" fmla="*/ 1163753 h 2557463"/>
                  <a:gd name="T26" fmla="*/ 787487 w 2741613"/>
                  <a:gd name="T27" fmla="*/ 791326 h 2557463"/>
                  <a:gd name="T28" fmla="*/ 436007 w 2741613"/>
                  <a:gd name="T29" fmla="*/ 849224 h 2557463"/>
                  <a:gd name="T30" fmla="*/ 288609 w 2741613"/>
                  <a:gd name="T31" fmla="*/ 1698536 h 2557463"/>
                  <a:gd name="T32" fmla="*/ 48617 w 2741613"/>
                  <a:gd name="T33" fmla="*/ 1149773 h 2557463"/>
                  <a:gd name="T34" fmla="*/ 9281 w 2741613"/>
                  <a:gd name="T35" fmla="*/ 859603 h 2557463"/>
                  <a:gd name="T36" fmla="*/ 145851 w 2741613"/>
                  <a:gd name="T37" fmla="*/ 699059 h 2557463"/>
                  <a:gd name="T38" fmla="*/ 1592699 w 2741613"/>
                  <a:gd name="T39" fmla="*/ 734392 h 2557463"/>
                  <a:gd name="T40" fmla="*/ 1871083 w 2741613"/>
                  <a:gd name="T41" fmla="*/ 787391 h 2557463"/>
                  <a:gd name="T42" fmla="*/ 1890905 w 2741613"/>
                  <a:gd name="T43" fmla="*/ 1065196 h 2557463"/>
                  <a:gd name="T44" fmla="*/ 1812940 w 2741613"/>
                  <a:gd name="T45" fmla="*/ 1357575 h 2557463"/>
                  <a:gd name="T46" fmla="*/ 1457031 w 2741613"/>
                  <a:gd name="T47" fmla="*/ 968693 h 2557463"/>
                  <a:gd name="T48" fmla="*/ 1541163 w 2741613"/>
                  <a:gd name="T49" fmla="*/ 700164 h 2557463"/>
                  <a:gd name="T50" fmla="*/ 1241834 w 2741613"/>
                  <a:gd name="T51" fmla="*/ 723340 h 2557463"/>
                  <a:gd name="T52" fmla="*/ 1102527 w 2741613"/>
                  <a:gd name="T53" fmla="*/ 893083 h 2557463"/>
                  <a:gd name="T54" fmla="*/ 798746 w 2741613"/>
                  <a:gd name="T55" fmla="*/ 901471 h 2557463"/>
                  <a:gd name="T56" fmla="*/ 624337 w 2741613"/>
                  <a:gd name="T57" fmla="*/ 850924 h 2557463"/>
                  <a:gd name="T58" fmla="*/ 750839 w 2741613"/>
                  <a:gd name="T59" fmla="*/ 677208 h 2557463"/>
                  <a:gd name="T60" fmla="*/ 1062788 w 2741613"/>
                  <a:gd name="T61" fmla="*/ 640566 h 2557463"/>
                  <a:gd name="T62" fmla="*/ 137222 w 2741613"/>
                  <a:gd name="T63" fmla="*/ 399417 h 2557463"/>
                  <a:gd name="T64" fmla="*/ 292755 w 2741613"/>
                  <a:gd name="T65" fmla="*/ 345682 h 2557463"/>
                  <a:gd name="T66" fmla="*/ 334009 w 2741613"/>
                  <a:gd name="T67" fmla="*/ 437452 h 2557463"/>
                  <a:gd name="T68" fmla="*/ 372176 w 2741613"/>
                  <a:gd name="T69" fmla="*/ 447403 h 2557463"/>
                  <a:gd name="T70" fmla="*/ 362248 w 2741613"/>
                  <a:gd name="T71" fmla="*/ 593130 h 2557463"/>
                  <a:gd name="T72" fmla="*/ 240028 w 2741613"/>
                  <a:gd name="T73" fmla="*/ 702591 h 2557463"/>
                  <a:gd name="T74" fmla="*/ 122440 w 2741613"/>
                  <a:gd name="T75" fmla="*/ 567478 h 2557463"/>
                  <a:gd name="T76" fmla="*/ 107439 w 2741613"/>
                  <a:gd name="T77" fmla="*/ 480131 h 2557463"/>
                  <a:gd name="T78" fmla="*/ 170093 w 2741613"/>
                  <a:gd name="T79" fmla="*/ 347893 h 2557463"/>
                  <a:gd name="T80" fmla="*/ 1776846 w 2741613"/>
                  <a:gd name="T81" fmla="*/ 366247 h 2557463"/>
                  <a:gd name="T82" fmla="*/ 1798449 w 2741613"/>
                  <a:gd name="T83" fmla="*/ 502465 h 2557463"/>
                  <a:gd name="T84" fmla="*/ 1760093 w 2741613"/>
                  <a:gd name="T85" fmla="*/ 621435 h 2557463"/>
                  <a:gd name="T86" fmla="*/ 1630031 w 2741613"/>
                  <a:gd name="T87" fmla="*/ 697505 h 2557463"/>
                  <a:gd name="T88" fmla="*/ 1535902 w 2741613"/>
                  <a:gd name="T89" fmla="*/ 561508 h 2557463"/>
                  <a:gd name="T90" fmla="*/ 1552215 w 2741613"/>
                  <a:gd name="T91" fmla="*/ 453594 h 2557463"/>
                  <a:gd name="T92" fmla="*/ 1541854 w 2741613"/>
                  <a:gd name="T93" fmla="*/ 422193 h 2557463"/>
                  <a:gd name="T94" fmla="*/ 1010412 w 2741613"/>
                  <a:gd name="T95" fmla="*/ 326683 h 2557463"/>
                  <a:gd name="T96" fmla="*/ 1058285 w 2741613"/>
                  <a:gd name="T97" fmla="*/ 408958 h 2557463"/>
                  <a:gd name="T98" fmla="*/ 1092921 w 2741613"/>
                  <a:gd name="T99" fmla="*/ 435649 h 2557463"/>
                  <a:gd name="T100" fmla="*/ 1092260 w 2741613"/>
                  <a:gd name="T101" fmla="*/ 528071 h 2557463"/>
                  <a:gd name="T102" fmla="*/ 1006661 w 2741613"/>
                  <a:gd name="T103" fmla="*/ 635492 h 2557463"/>
                  <a:gd name="T104" fmla="*/ 893265 w 2741613"/>
                  <a:gd name="T105" fmla="*/ 569098 h 2557463"/>
                  <a:gd name="T106" fmla="*/ 861497 w 2741613"/>
                  <a:gd name="T107" fmla="*/ 458589 h 2557463"/>
                  <a:gd name="T108" fmla="*/ 868115 w 2741613"/>
                  <a:gd name="T109" fmla="*/ 376093 h 2557463"/>
                  <a:gd name="T110" fmla="*/ 514509 w 2741613"/>
                  <a:gd name="T111" fmla="*/ 219583 h 2557463"/>
                  <a:gd name="T112" fmla="*/ 515613 w 2741613"/>
                  <a:gd name="T113" fmla="*/ 155869 h 2557463"/>
                  <a:gd name="T114" fmla="*/ 520248 w 2741613"/>
                  <a:gd name="T115" fmla="*/ 152562 h 2557463"/>
                  <a:gd name="T116" fmla="*/ 791747 w 2741613"/>
                  <a:gd name="T117" fmla="*/ 99650 h 2557463"/>
                  <a:gd name="T118" fmla="*/ 848917 w 2741613"/>
                  <a:gd name="T119" fmla="*/ 59085 h 2557463"/>
                  <a:gd name="T120" fmla="*/ 813158 w 2741613"/>
                  <a:gd name="T121" fmla="*/ 292558 h 2557463"/>
                  <a:gd name="T122" fmla="*/ 481620 w 2741613"/>
                  <a:gd name="T123" fmla="*/ 286605 h 2557463"/>
                  <a:gd name="T124" fmla="*/ 458664 w 2741613"/>
                  <a:gd name="T125" fmla="*/ 50267 h 2557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41613" h="2557463">
                    <a:moveTo>
                      <a:pt x="2199444" y="2463800"/>
                    </a:moveTo>
                    <a:lnTo>
                      <a:pt x="2327275" y="2463800"/>
                    </a:lnTo>
                    <a:lnTo>
                      <a:pt x="2325367" y="2467928"/>
                    </a:lnTo>
                    <a:lnTo>
                      <a:pt x="2325685" y="2470150"/>
                    </a:lnTo>
                    <a:lnTo>
                      <a:pt x="2326003" y="2473325"/>
                    </a:lnTo>
                    <a:lnTo>
                      <a:pt x="2326321" y="2477770"/>
                    </a:lnTo>
                    <a:lnTo>
                      <a:pt x="2326321" y="2483803"/>
                    </a:lnTo>
                    <a:lnTo>
                      <a:pt x="2325685" y="2492058"/>
                    </a:lnTo>
                    <a:lnTo>
                      <a:pt x="2323777" y="2502218"/>
                    </a:lnTo>
                    <a:lnTo>
                      <a:pt x="2321233" y="2514283"/>
                    </a:lnTo>
                    <a:lnTo>
                      <a:pt x="2319326" y="2515235"/>
                    </a:lnTo>
                    <a:lnTo>
                      <a:pt x="2316464" y="2515870"/>
                    </a:lnTo>
                    <a:lnTo>
                      <a:pt x="2308514" y="2516505"/>
                    </a:lnTo>
                    <a:lnTo>
                      <a:pt x="2293568" y="2517140"/>
                    </a:lnTo>
                    <a:lnTo>
                      <a:pt x="2292614" y="2517140"/>
                    </a:lnTo>
                    <a:lnTo>
                      <a:pt x="2292296" y="2516823"/>
                    </a:lnTo>
                    <a:lnTo>
                      <a:pt x="2291024" y="2515235"/>
                    </a:lnTo>
                    <a:lnTo>
                      <a:pt x="2290388" y="2513965"/>
                    </a:lnTo>
                    <a:lnTo>
                      <a:pt x="2289435" y="2512060"/>
                    </a:lnTo>
                    <a:lnTo>
                      <a:pt x="2288799" y="2511425"/>
                    </a:lnTo>
                    <a:lnTo>
                      <a:pt x="2288163" y="2511108"/>
                    </a:lnTo>
                    <a:lnTo>
                      <a:pt x="2286891" y="2510790"/>
                    </a:lnTo>
                    <a:lnTo>
                      <a:pt x="2285937" y="2511108"/>
                    </a:lnTo>
                    <a:lnTo>
                      <a:pt x="2284029" y="2511425"/>
                    </a:lnTo>
                    <a:lnTo>
                      <a:pt x="2282121" y="2512695"/>
                    </a:lnTo>
                    <a:lnTo>
                      <a:pt x="2276397" y="2516188"/>
                    </a:lnTo>
                    <a:lnTo>
                      <a:pt x="2264313" y="2525078"/>
                    </a:lnTo>
                    <a:lnTo>
                      <a:pt x="2251594" y="2533333"/>
                    </a:lnTo>
                    <a:lnTo>
                      <a:pt x="2245234" y="2537143"/>
                    </a:lnTo>
                    <a:lnTo>
                      <a:pt x="2238238" y="2540636"/>
                    </a:lnTo>
                    <a:lnTo>
                      <a:pt x="2231243" y="2543811"/>
                    </a:lnTo>
                    <a:lnTo>
                      <a:pt x="2223929" y="2547303"/>
                    </a:lnTo>
                    <a:lnTo>
                      <a:pt x="2216615" y="2549843"/>
                    </a:lnTo>
                    <a:lnTo>
                      <a:pt x="2208665" y="2552066"/>
                    </a:lnTo>
                    <a:lnTo>
                      <a:pt x="2200716" y="2554606"/>
                    </a:lnTo>
                    <a:lnTo>
                      <a:pt x="2192130" y="2555876"/>
                    </a:lnTo>
                    <a:lnTo>
                      <a:pt x="2183226" y="2557146"/>
                    </a:lnTo>
                    <a:lnTo>
                      <a:pt x="2174004" y="2557463"/>
                    </a:lnTo>
                    <a:lnTo>
                      <a:pt x="2164147" y="2557463"/>
                    </a:lnTo>
                    <a:lnTo>
                      <a:pt x="2153971" y="2557146"/>
                    </a:lnTo>
                    <a:lnTo>
                      <a:pt x="2145703" y="2556193"/>
                    </a:lnTo>
                    <a:lnTo>
                      <a:pt x="2139026" y="2554923"/>
                    </a:lnTo>
                    <a:lnTo>
                      <a:pt x="2133302" y="2553336"/>
                    </a:lnTo>
                    <a:lnTo>
                      <a:pt x="2128850" y="2551113"/>
                    </a:lnTo>
                    <a:lnTo>
                      <a:pt x="2125352" y="2548891"/>
                    </a:lnTo>
                    <a:lnTo>
                      <a:pt x="2123762" y="2547303"/>
                    </a:lnTo>
                    <a:lnTo>
                      <a:pt x="2122808" y="2545716"/>
                    </a:lnTo>
                    <a:lnTo>
                      <a:pt x="2121854" y="2544446"/>
                    </a:lnTo>
                    <a:lnTo>
                      <a:pt x="2121536" y="2542858"/>
                    </a:lnTo>
                    <a:lnTo>
                      <a:pt x="2120900" y="2539366"/>
                    </a:lnTo>
                    <a:lnTo>
                      <a:pt x="2121218" y="2535873"/>
                    </a:lnTo>
                    <a:lnTo>
                      <a:pt x="2122490" y="2532380"/>
                    </a:lnTo>
                    <a:lnTo>
                      <a:pt x="2124398" y="2528570"/>
                    </a:lnTo>
                    <a:lnTo>
                      <a:pt x="2126624" y="2524443"/>
                    </a:lnTo>
                    <a:lnTo>
                      <a:pt x="2129486" y="2520633"/>
                    </a:lnTo>
                    <a:lnTo>
                      <a:pt x="2132984" y="2516505"/>
                    </a:lnTo>
                    <a:lnTo>
                      <a:pt x="2137118" y="2512060"/>
                    </a:lnTo>
                    <a:lnTo>
                      <a:pt x="2141252" y="2507933"/>
                    </a:lnTo>
                    <a:lnTo>
                      <a:pt x="2150155" y="2499678"/>
                    </a:lnTo>
                    <a:lnTo>
                      <a:pt x="2160013" y="2491740"/>
                    </a:lnTo>
                    <a:lnTo>
                      <a:pt x="2169871" y="2484120"/>
                    </a:lnTo>
                    <a:lnTo>
                      <a:pt x="2178774" y="2477770"/>
                    </a:lnTo>
                    <a:lnTo>
                      <a:pt x="2193402" y="2467610"/>
                    </a:lnTo>
                    <a:lnTo>
                      <a:pt x="2199444" y="2463800"/>
                    </a:lnTo>
                    <a:close/>
                    <a:moveTo>
                      <a:pt x="417513" y="2463800"/>
                    </a:moveTo>
                    <a:lnTo>
                      <a:pt x="545027" y="2463800"/>
                    </a:lnTo>
                    <a:lnTo>
                      <a:pt x="551069" y="2467610"/>
                    </a:lnTo>
                    <a:lnTo>
                      <a:pt x="565696" y="2477770"/>
                    </a:lnTo>
                    <a:lnTo>
                      <a:pt x="574918" y="2484120"/>
                    </a:lnTo>
                    <a:lnTo>
                      <a:pt x="584775" y="2491740"/>
                    </a:lnTo>
                    <a:lnTo>
                      <a:pt x="594315" y="2499678"/>
                    </a:lnTo>
                    <a:lnTo>
                      <a:pt x="603537" y="2507933"/>
                    </a:lnTo>
                    <a:lnTo>
                      <a:pt x="607671" y="2512060"/>
                    </a:lnTo>
                    <a:lnTo>
                      <a:pt x="611805" y="2516505"/>
                    </a:lnTo>
                    <a:lnTo>
                      <a:pt x="614984" y="2520633"/>
                    </a:lnTo>
                    <a:lnTo>
                      <a:pt x="618164" y="2524443"/>
                    </a:lnTo>
                    <a:lnTo>
                      <a:pt x="620390" y="2528570"/>
                    </a:lnTo>
                    <a:lnTo>
                      <a:pt x="622298" y="2532380"/>
                    </a:lnTo>
                    <a:lnTo>
                      <a:pt x="623570" y="2535873"/>
                    </a:lnTo>
                    <a:lnTo>
                      <a:pt x="623888" y="2539366"/>
                    </a:lnTo>
                    <a:lnTo>
                      <a:pt x="622934" y="2542858"/>
                    </a:lnTo>
                    <a:lnTo>
                      <a:pt x="622616" y="2544446"/>
                    </a:lnTo>
                    <a:lnTo>
                      <a:pt x="621980" y="2545716"/>
                    </a:lnTo>
                    <a:lnTo>
                      <a:pt x="620708" y="2547303"/>
                    </a:lnTo>
                    <a:lnTo>
                      <a:pt x="619436" y="2548891"/>
                    </a:lnTo>
                    <a:lnTo>
                      <a:pt x="615938" y="2551113"/>
                    </a:lnTo>
                    <a:lnTo>
                      <a:pt x="611487" y="2553336"/>
                    </a:lnTo>
                    <a:lnTo>
                      <a:pt x="605763" y="2554923"/>
                    </a:lnTo>
                    <a:lnTo>
                      <a:pt x="599085" y="2556193"/>
                    </a:lnTo>
                    <a:lnTo>
                      <a:pt x="590817" y="2557146"/>
                    </a:lnTo>
                    <a:lnTo>
                      <a:pt x="580642" y="2557463"/>
                    </a:lnTo>
                    <a:lnTo>
                      <a:pt x="570784" y="2557463"/>
                    </a:lnTo>
                    <a:lnTo>
                      <a:pt x="561244" y="2557146"/>
                    </a:lnTo>
                    <a:lnTo>
                      <a:pt x="552659" y="2555876"/>
                    </a:lnTo>
                    <a:lnTo>
                      <a:pt x="544073" y="2554606"/>
                    </a:lnTo>
                    <a:lnTo>
                      <a:pt x="536123" y="2552066"/>
                    </a:lnTo>
                    <a:lnTo>
                      <a:pt x="528173" y="2549843"/>
                    </a:lnTo>
                    <a:lnTo>
                      <a:pt x="520542" y="2547303"/>
                    </a:lnTo>
                    <a:lnTo>
                      <a:pt x="513546" y="2543811"/>
                    </a:lnTo>
                    <a:lnTo>
                      <a:pt x="506232" y="2540636"/>
                    </a:lnTo>
                    <a:lnTo>
                      <a:pt x="499554" y="2537143"/>
                    </a:lnTo>
                    <a:lnTo>
                      <a:pt x="493195" y="2533333"/>
                    </a:lnTo>
                    <a:lnTo>
                      <a:pt x="480475" y="2525078"/>
                    </a:lnTo>
                    <a:lnTo>
                      <a:pt x="468391" y="2516188"/>
                    </a:lnTo>
                    <a:lnTo>
                      <a:pt x="462668" y="2512695"/>
                    </a:lnTo>
                    <a:lnTo>
                      <a:pt x="460760" y="2511425"/>
                    </a:lnTo>
                    <a:lnTo>
                      <a:pt x="458852" y="2511108"/>
                    </a:lnTo>
                    <a:lnTo>
                      <a:pt x="457580" y="2510790"/>
                    </a:lnTo>
                    <a:lnTo>
                      <a:pt x="456626" y="2511108"/>
                    </a:lnTo>
                    <a:lnTo>
                      <a:pt x="455990" y="2511425"/>
                    </a:lnTo>
                    <a:lnTo>
                      <a:pt x="455036" y="2512060"/>
                    </a:lnTo>
                    <a:lnTo>
                      <a:pt x="454400" y="2513965"/>
                    </a:lnTo>
                    <a:lnTo>
                      <a:pt x="453446" y="2515235"/>
                    </a:lnTo>
                    <a:lnTo>
                      <a:pt x="452492" y="2516823"/>
                    </a:lnTo>
                    <a:lnTo>
                      <a:pt x="452174" y="2517140"/>
                    </a:lnTo>
                    <a:lnTo>
                      <a:pt x="450902" y="2517140"/>
                    </a:lnTo>
                    <a:lnTo>
                      <a:pt x="436274" y="2516505"/>
                    </a:lnTo>
                    <a:lnTo>
                      <a:pt x="428325" y="2515870"/>
                    </a:lnTo>
                    <a:lnTo>
                      <a:pt x="425463" y="2515235"/>
                    </a:lnTo>
                    <a:lnTo>
                      <a:pt x="423555" y="2514283"/>
                    </a:lnTo>
                    <a:lnTo>
                      <a:pt x="420693" y="2502218"/>
                    </a:lnTo>
                    <a:lnTo>
                      <a:pt x="419421" y="2492058"/>
                    </a:lnTo>
                    <a:lnTo>
                      <a:pt x="418149" y="2483803"/>
                    </a:lnTo>
                    <a:lnTo>
                      <a:pt x="418149" y="2477770"/>
                    </a:lnTo>
                    <a:lnTo>
                      <a:pt x="418467" y="2473325"/>
                    </a:lnTo>
                    <a:lnTo>
                      <a:pt x="418785" y="2470150"/>
                    </a:lnTo>
                    <a:lnTo>
                      <a:pt x="419421" y="2467928"/>
                    </a:lnTo>
                    <a:lnTo>
                      <a:pt x="417513" y="2463800"/>
                    </a:lnTo>
                    <a:close/>
                    <a:moveTo>
                      <a:pt x="2051490" y="2346325"/>
                    </a:moveTo>
                    <a:lnTo>
                      <a:pt x="2152651" y="2346325"/>
                    </a:lnTo>
                    <a:lnTo>
                      <a:pt x="2151061" y="2349527"/>
                    </a:lnTo>
                    <a:lnTo>
                      <a:pt x="2151697" y="2351449"/>
                    </a:lnTo>
                    <a:lnTo>
                      <a:pt x="2152017" y="2353690"/>
                    </a:lnTo>
                    <a:lnTo>
                      <a:pt x="2152333" y="2357533"/>
                    </a:lnTo>
                    <a:lnTo>
                      <a:pt x="2152017" y="2362336"/>
                    </a:lnTo>
                    <a:lnTo>
                      <a:pt x="2151697" y="2368741"/>
                    </a:lnTo>
                    <a:lnTo>
                      <a:pt x="2150106" y="2376747"/>
                    </a:lnTo>
                    <a:lnTo>
                      <a:pt x="2148198" y="2386674"/>
                    </a:lnTo>
                    <a:lnTo>
                      <a:pt x="2146289" y="2387314"/>
                    </a:lnTo>
                    <a:lnTo>
                      <a:pt x="2144062" y="2387634"/>
                    </a:lnTo>
                    <a:lnTo>
                      <a:pt x="2137700" y="2388595"/>
                    </a:lnTo>
                    <a:lnTo>
                      <a:pt x="2125929" y="2388915"/>
                    </a:lnTo>
                    <a:lnTo>
                      <a:pt x="2125611" y="2388915"/>
                    </a:lnTo>
                    <a:lnTo>
                      <a:pt x="2124975" y="2388595"/>
                    </a:lnTo>
                    <a:lnTo>
                      <a:pt x="2124021" y="2387314"/>
                    </a:lnTo>
                    <a:lnTo>
                      <a:pt x="2123702" y="2386354"/>
                    </a:lnTo>
                    <a:lnTo>
                      <a:pt x="2123066" y="2384752"/>
                    </a:lnTo>
                    <a:lnTo>
                      <a:pt x="2122112" y="2384432"/>
                    </a:lnTo>
                    <a:lnTo>
                      <a:pt x="2121794" y="2383792"/>
                    </a:lnTo>
                    <a:lnTo>
                      <a:pt x="2120521" y="2383792"/>
                    </a:lnTo>
                    <a:lnTo>
                      <a:pt x="2119885" y="2383792"/>
                    </a:lnTo>
                    <a:lnTo>
                      <a:pt x="2117022" y="2385073"/>
                    </a:lnTo>
                    <a:lnTo>
                      <a:pt x="2112250" y="2387955"/>
                    </a:lnTo>
                    <a:lnTo>
                      <a:pt x="2103025" y="2395000"/>
                    </a:lnTo>
                    <a:lnTo>
                      <a:pt x="2092845" y="2401724"/>
                    </a:lnTo>
                    <a:lnTo>
                      <a:pt x="2087437" y="2404927"/>
                    </a:lnTo>
                    <a:lnTo>
                      <a:pt x="2082347" y="2407489"/>
                    </a:lnTo>
                    <a:lnTo>
                      <a:pt x="2076621" y="2410371"/>
                    </a:lnTo>
                    <a:lnTo>
                      <a:pt x="2070895" y="2412612"/>
                    </a:lnTo>
                    <a:lnTo>
                      <a:pt x="2064850" y="2415174"/>
                    </a:lnTo>
                    <a:lnTo>
                      <a:pt x="2058806" y="2416775"/>
                    </a:lnTo>
                    <a:lnTo>
                      <a:pt x="2052444" y="2418376"/>
                    </a:lnTo>
                    <a:lnTo>
                      <a:pt x="2045763" y="2419657"/>
                    </a:lnTo>
                    <a:lnTo>
                      <a:pt x="2038447" y="2420618"/>
                    </a:lnTo>
                    <a:lnTo>
                      <a:pt x="2031448" y="2420938"/>
                    </a:lnTo>
                    <a:lnTo>
                      <a:pt x="2023495" y="2420938"/>
                    </a:lnTo>
                    <a:lnTo>
                      <a:pt x="2017542" y="2420618"/>
                    </a:lnTo>
                    <a:lnTo>
                      <a:pt x="2008862" y="2419977"/>
                    </a:lnTo>
                    <a:lnTo>
                      <a:pt x="2003454" y="2418697"/>
                    </a:lnTo>
                    <a:lnTo>
                      <a:pt x="1999000" y="2417736"/>
                    </a:lnTo>
                    <a:lnTo>
                      <a:pt x="1995501" y="2415814"/>
                    </a:lnTo>
                    <a:lnTo>
                      <a:pt x="1992638" y="2413893"/>
                    </a:lnTo>
                    <a:lnTo>
                      <a:pt x="1990729" y="2411652"/>
                    </a:lnTo>
                    <a:lnTo>
                      <a:pt x="1989456" y="2409410"/>
                    </a:lnTo>
                    <a:lnTo>
                      <a:pt x="1989138" y="2406528"/>
                    </a:lnTo>
                    <a:lnTo>
                      <a:pt x="1989456" y="2403966"/>
                    </a:lnTo>
                    <a:lnTo>
                      <a:pt x="1990411" y="2401084"/>
                    </a:lnTo>
                    <a:lnTo>
                      <a:pt x="1991683" y="2397882"/>
                    </a:lnTo>
                    <a:lnTo>
                      <a:pt x="1993592" y="2394679"/>
                    </a:lnTo>
                    <a:lnTo>
                      <a:pt x="1996137" y="2391477"/>
                    </a:lnTo>
                    <a:lnTo>
                      <a:pt x="1999000" y="2387955"/>
                    </a:lnTo>
                    <a:lnTo>
                      <a:pt x="2005362" y="2381230"/>
                    </a:lnTo>
                    <a:lnTo>
                      <a:pt x="2012679" y="2374825"/>
                    </a:lnTo>
                    <a:lnTo>
                      <a:pt x="2019996" y="2368421"/>
                    </a:lnTo>
                    <a:lnTo>
                      <a:pt x="2027949" y="2362336"/>
                    </a:lnTo>
                    <a:lnTo>
                      <a:pt x="2035265" y="2356893"/>
                    </a:lnTo>
                    <a:lnTo>
                      <a:pt x="2046718" y="2349527"/>
                    </a:lnTo>
                    <a:lnTo>
                      <a:pt x="2051490" y="2346325"/>
                    </a:lnTo>
                    <a:close/>
                    <a:moveTo>
                      <a:pt x="592138" y="2346325"/>
                    </a:moveTo>
                    <a:lnTo>
                      <a:pt x="693618" y="2346325"/>
                    </a:lnTo>
                    <a:lnTo>
                      <a:pt x="698072" y="2349527"/>
                    </a:lnTo>
                    <a:lnTo>
                      <a:pt x="709842" y="2356893"/>
                    </a:lnTo>
                    <a:lnTo>
                      <a:pt x="716841" y="2362336"/>
                    </a:lnTo>
                    <a:lnTo>
                      <a:pt x="724794" y="2368421"/>
                    </a:lnTo>
                    <a:lnTo>
                      <a:pt x="732428" y="2374825"/>
                    </a:lnTo>
                    <a:lnTo>
                      <a:pt x="739427" y="2381230"/>
                    </a:lnTo>
                    <a:lnTo>
                      <a:pt x="746108" y="2387955"/>
                    </a:lnTo>
                    <a:lnTo>
                      <a:pt x="748971" y="2391477"/>
                    </a:lnTo>
                    <a:lnTo>
                      <a:pt x="751197" y="2394679"/>
                    </a:lnTo>
                    <a:lnTo>
                      <a:pt x="753106" y="2397882"/>
                    </a:lnTo>
                    <a:lnTo>
                      <a:pt x="754697" y="2401084"/>
                    </a:lnTo>
                    <a:lnTo>
                      <a:pt x="755333" y="2403966"/>
                    </a:lnTo>
                    <a:lnTo>
                      <a:pt x="755651" y="2406528"/>
                    </a:lnTo>
                    <a:lnTo>
                      <a:pt x="755333" y="2409410"/>
                    </a:lnTo>
                    <a:lnTo>
                      <a:pt x="754379" y="2411652"/>
                    </a:lnTo>
                    <a:lnTo>
                      <a:pt x="752470" y="2413893"/>
                    </a:lnTo>
                    <a:lnTo>
                      <a:pt x="749607" y="2415814"/>
                    </a:lnTo>
                    <a:lnTo>
                      <a:pt x="746108" y="2417736"/>
                    </a:lnTo>
                    <a:lnTo>
                      <a:pt x="741336" y="2418697"/>
                    </a:lnTo>
                    <a:lnTo>
                      <a:pt x="736246" y="2419977"/>
                    </a:lnTo>
                    <a:lnTo>
                      <a:pt x="729565" y="2420618"/>
                    </a:lnTo>
                    <a:lnTo>
                      <a:pt x="721612" y="2420938"/>
                    </a:lnTo>
                    <a:lnTo>
                      <a:pt x="713659" y="2420938"/>
                    </a:lnTo>
                    <a:lnTo>
                      <a:pt x="706343" y="2420618"/>
                    </a:lnTo>
                    <a:lnTo>
                      <a:pt x="699344" y="2419657"/>
                    </a:lnTo>
                    <a:lnTo>
                      <a:pt x="692346" y="2418376"/>
                    </a:lnTo>
                    <a:lnTo>
                      <a:pt x="685983" y="2416775"/>
                    </a:lnTo>
                    <a:lnTo>
                      <a:pt x="679939" y="2415174"/>
                    </a:lnTo>
                    <a:lnTo>
                      <a:pt x="673895" y="2412612"/>
                    </a:lnTo>
                    <a:lnTo>
                      <a:pt x="668487" y="2410371"/>
                    </a:lnTo>
                    <a:lnTo>
                      <a:pt x="662760" y="2407489"/>
                    </a:lnTo>
                    <a:lnTo>
                      <a:pt x="657352" y="2404927"/>
                    </a:lnTo>
                    <a:lnTo>
                      <a:pt x="652263" y="2401724"/>
                    </a:lnTo>
                    <a:lnTo>
                      <a:pt x="642083" y="2395000"/>
                    </a:lnTo>
                    <a:lnTo>
                      <a:pt x="632539" y="2387955"/>
                    </a:lnTo>
                    <a:lnTo>
                      <a:pt x="628086" y="2385073"/>
                    </a:lnTo>
                    <a:lnTo>
                      <a:pt x="624904" y="2383792"/>
                    </a:lnTo>
                    <a:lnTo>
                      <a:pt x="624268" y="2383792"/>
                    </a:lnTo>
                    <a:lnTo>
                      <a:pt x="623314" y="2383792"/>
                    </a:lnTo>
                    <a:lnTo>
                      <a:pt x="622678" y="2384432"/>
                    </a:lnTo>
                    <a:lnTo>
                      <a:pt x="622041" y="2384752"/>
                    </a:lnTo>
                    <a:lnTo>
                      <a:pt x="621405" y="2386354"/>
                    </a:lnTo>
                    <a:lnTo>
                      <a:pt x="620769" y="2387314"/>
                    </a:lnTo>
                    <a:lnTo>
                      <a:pt x="620133" y="2388595"/>
                    </a:lnTo>
                    <a:lnTo>
                      <a:pt x="619496" y="2388915"/>
                    </a:lnTo>
                    <a:lnTo>
                      <a:pt x="619178" y="2388915"/>
                    </a:lnTo>
                    <a:lnTo>
                      <a:pt x="607408" y="2388595"/>
                    </a:lnTo>
                    <a:lnTo>
                      <a:pt x="601045" y="2387634"/>
                    </a:lnTo>
                    <a:lnTo>
                      <a:pt x="598819" y="2387314"/>
                    </a:lnTo>
                    <a:lnTo>
                      <a:pt x="596910" y="2386674"/>
                    </a:lnTo>
                    <a:lnTo>
                      <a:pt x="595001" y="2376747"/>
                    </a:lnTo>
                    <a:lnTo>
                      <a:pt x="593411" y="2368741"/>
                    </a:lnTo>
                    <a:lnTo>
                      <a:pt x="593092" y="2362336"/>
                    </a:lnTo>
                    <a:lnTo>
                      <a:pt x="592774" y="2357533"/>
                    </a:lnTo>
                    <a:lnTo>
                      <a:pt x="593092" y="2353690"/>
                    </a:lnTo>
                    <a:lnTo>
                      <a:pt x="593411" y="2351449"/>
                    </a:lnTo>
                    <a:lnTo>
                      <a:pt x="593729" y="2349527"/>
                    </a:lnTo>
                    <a:lnTo>
                      <a:pt x="592138" y="2346325"/>
                    </a:lnTo>
                    <a:close/>
                    <a:moveTo>
                      <a:pt x="1474788" y="2290762"/>
                    </a:moveTo>
                    <a:lnTo>
                      <a:pt x="1567135" y="2290762"/>
                    </a:lnTo>
                    <a:lnTo>
                      <a:pt x="1571609" y="2293338"/>
                    </a:lnTo>
                    <a:lnTo>
                      <a:pt x="1582473" y="2300422"/>
                    </a:lnTo>
                    <a:lnTo>
                      <a:pt x="1588864" y="2305252"/>
                    </a:lnTo>
                    <a:lnTo>
                      <a:pt x="1595894" y="2310404"/>
                    </a:lnTo>
                    <a:lnTo>
                      <a:pt x="1602924" y="2316522"/>
                    </a:lnTo>
                    <a:lnTo>
                      <a:pt x="1609634" y="2322640"/>
                    </a:lnTo>
                    <a:lnTo>
                      <a:pt x="1615386" y="2328758"/>
                    </a:lnTo>
                    <a:lnTo>
                      <a:pt x="1617942" y="2331978"/>
                    </a:lnTo>
                    <a:lnTo>
                      <a:pt x="1620179" y="2334875"/>
                    </a:lnTo>
                    <a:lnTo>
                      <a:pt x="1621776" y="2337451"/>
                    </a:lnTo>
                    <a:lnTo>
                      <a:pt x="1623374" y="2340671"/>
                    </a:lnTo>
                    <a:lnTo>
                      <a:pt x="1624013" y="2343247"/>
                    </a:lnTo>
                    <a:lnTo>
                      <a:pt x="1624013" y="2345501"/>
                    </a:lnTo>
                    <a:lnTo>
                      <a:pt x="1623694" y="2348399"/>
                    </a:lnTo>
                    <a:lnTo>
                      <a:pt x="1622735" y="2350009"/>
                    </a:lnTo>
                    <a:lnTo>
                      <a:pt x="1620818" y="2352585"/>
                    </a:lnTo>
                    <a:lnTo>
                      <a:pt x="1618581" y="2353873"/>
                    </a:lnTo>
                    <a:lnTo>
                      <a:pt x="1615386" y="2355483"/>
                    </a:lnTo>
                    <a:lnTo>
                      <a:pt x="1611232" y="2357093"/>
                    </a:lnTo>
                    <a:lnTo>
                      <a:pt x="1606119" y="2357737"/>
                    </a:lnTo>
                    <a:lnTo>
                      <a:pt x="1600048" y="2358703"/>
                    </a:lnTo>
                    <a:lnTo>
                      <a:pt x="1593018" y="2359025"/>
                    </a:lnTo>
                    <a:lnTo>
                      <a:pt x="1585668" y="2359025"/>
                    </a:lnTo>
                    <a:lnTo>
                      <a:pt x="1578958" y="2358703"/>
                    </a:lnTo>
                    <a:lnTo>
                      <a:pt x="1572567" y="2357415"/>
                    </a:lnTo>
                    <a:lnTo>
                      <a:pt x="1566496" y="2356127"/>
                    </a:lnTo>
                    <a:lnTo>
                      <a:pt x="1560744" y="2355161"/>
                    </a:lnTo>
                    <a:lnTo>
                      <a:pt x="1554993" y="2353229"/>
                    </a:lnTo>
                    <a:lnTo>
                      <a:pt x="1549560" y="2351297"/>
                    </a:lnTo>
                    <a:lnTo>
                      <a:pt x="1544128" y="2349043"/>
                    </a:lnTo>
                    <a:lnTo>
                      <a:pt x="1539335" y="2346467"/>
                    </a:lnTo>
                    <a:lnTo>
                      <a:pt x="1529749" y="2340993"/>
                    </a:lnTo>
                    <a:lnTo>
                      <a:pt x="1520802" y="2334875"/>
                    </a:lnTo>
                    <a:lnTo>
                      <a:pt x="1511535" y="2328758"/>
                    </a:lnTo>
                    <a:lnTo>
                      <a:pt x="1507701" y="2326182"/>
                    </a:lnTo>
                    <a:lnTo>
                      <a:pt x="1505144" y="2324894"/>
                    </a:lnTo>
                    <a:lnTo>
                      <a:pt x="1503866" y="2324572"/>
                    </a:lnTo>
                    <a:lnTo>
                      <a:pt x="1503227" y="2324894"/>
                    </a:lnTo>
                    <a:lnTo>
                      <a:pt x="1502269" y="2325860"/>
                    </a:lnTo>
                    <a:lnTo>
                      <a:pt x="1501629" y="2326826"/>
                    </a:lnTo>
                    <a:lnTo>
                      <a:pt x="1500990" y="2328114"/>
                    </a:lnTo>
                    <a:lnTo>
                      <a:pt x="1500351" y="2329080"/>
                    </a:lnTo>
                    <a:lnTo>
                      <a:pt x="1499712" y="2329080"/>
                    </a:lnTo>
                    <a:lnTo>
                      <a:pt x="1499073" y="2329080"/>
                    </a:lnTo>
                    <a:lnTo>
                      <a:pt x="1488528" y="2328758"/>
                    </a:lnTo>
                    <a:lnTo>
                      <a:pt x="1482777" y="2328436"/>
                    </a:lnTo>
                    <a:lnTo>
                      <a:pt x="1480540" y="2328114"/>
                    </a:lnTo>
                    <a:lnTo>
                      <a:pt x="1478942" y="2327148"/>
                    </a:lnTo>
                    <a:lnTo>
                      <a:pt x="1477025" y="2318132"/>
                    </a:lnTo>
                    <a:lnTo>
                      <a:pt x="1476066" y="2310726"/>
                    </a:lnTo>
                    <a:lnTo>
                      <a:pt x="1475747" y="2305252"/>
                    </a:lnTo>
                    <a:lnTo>
                      <a:pt x="1475108" y="2300422"/>
                    </a:lnTo>
                    <a:lnTo>
                      <a:pt x="1475747" y="2297202"/>
                    </a:lnTo>
                    <a:lnTo>
                      <a:pt x="1476066" y="2294948"/>
                    </a:lnTo>
                    <a:lnTo>
                      <a:pt x="1476386" y="2293338"/>
                    </a:lnTo>
                    <a:lnTo>
                      <a:pt x="1474788" y="2290762"/>
                    </a:lnTo>
                    <a:close/>
                    <a:moveTo>
                      <a:pt x="1243723" y="2290762"/>
                    </a:moveTo>
                    <a:lnTo>
                      <a:pt x="1335088" y="2290762"/>
                    </a:lnTo>
                    <a:lnTo>
                      <a:pt x="1333507" y="2293338"/>
                    </a:lnTo>
                    <a:lnTo>
                      <a:pt x="1334140" y="2294948"/>
                    </a:lnTo>
                    <a:lnTo>
                      <a:pt x="1334140" y="2297202"/>
                    </a:lnTo>
                    <a:lnTo>
                      <a:pt x="1334456" y="2300422"/>
                    </a:lnTo>
                    <a:lnTo>
                      <a:pt x="1334456" y="2305252"/>
                    </a:lnTo>
                    <a:lnTo>
                      <a:pt x="1333824" y="2310726"/>
                    </a:lnTo>
                    <a:lnTo>
                      <a:pt x="1332559" y="2318132"/>
                    </a:lnTo>
                    <a:lnTo>
                      <a:pt x="1330978" y="2327148"/>
                    </a:lnTo>
                    <a:lnTo>
                      <a:pt x="1329398" y="2328114"/>
                    </a:lnTo>
                    <a:lnTo>
                      <a:pt x="1327185" y="2328436"/>
                    </a:lnTo>
                    <a:lnTo>
                      <a:pt x="1321494" y="2328758"/>
                    </a:lnTo>
                    <a:lnTo>
                      <a:pt x="1311061" y="2329080"/>
                    </a:lnTo>
                    <a:lnTo>
                      <a:pt x="1310113" y="2329080"/>
                    </a:lnTo>
                    <a:lnTo>
                      <a:pt x="1309797" y="2329080"/>
                    </a:lnTo>
                    <a:lnTo>
                      <a:pt x="1309165" y="2328114"/>
                    </a:lnTo>
                    <a:lnTo>
                      <a:pt x="1308848" y="2326826"/>
                    </a:lnTo>
                    <a:lnTo>
                      <a:pt x="1307900" y="2325860"/>
                    </a:lnTo>
                    <a:lnTo>
                      <a:pt x="1306952" y="2324894"/>
                    </a:lnTo>
                    <a:lnTo>
                      <a:pt x="1306003" y="2324572"/>
                    </a:lnTo>
                    <a:lnTo>
                      <a:pt x="1305371" y="2324894"/>
                    </a:lnTo>
                    <a:lnTo>
                      <a:pt x="1302842" y="2326182"/>
                    </a:lnTo>
                    <a:lnTo>
                      <a:pt x="1298732" y="2328758"/>
                    </a:lnTo>
                    <a:lnTo>
                      <a:pt x="1289880" y="2334875"/>
                    </a:lnTo>
                    <a:lnTo>
                      <a:pt x="1281028" y="2340993"/>
                    </a:lnTo>
                    <a:lnTo>
                      <a:pt x="1271228" y="2346467"/>
                    </a:lnTo>
                    <a:lnTo>
                      <a:pt x="1266485" y="2349043"/>
                    </a:lnTo>
                    <a:lnTo>
                      <a:pt x="1261111" y="2351297"/>
                    </a:lnTo>
                    <a:lnTo>
                      <a:pt x="1256053" y="2353229"/>
                    </a:lnTo>
                    <a:lnTo>
                      <a:pt x="1250362" y="2355161"/>
                    </a:lnTo>
                    <a:lnTo>
                      <a:pt x="1244356" y="2356127"/>
                    </a:lnTo>
                    <a:lnTo>
                      <a:pt x="1238349" y="2357415"/>
                    </a:lnTo>
                    <a:lnTo>
                      <a:pt x="1232026" y="2358703"/>
                    </a:lnTo>
                    <a:lnTo>
                      <a:pt x="1225387" y="2359025"/>
                    </a:lnTo>
                    <a:lnTo>
                      <a:pt x="1218116" y="2359025"/>
                    </a:lnTo>
                    <a:lnTo>
                      <a:pt x="1211161" y="2358703"/>
                    </a:lnTo>
                    <a:lnTo>
                      <a:pt x="1205154" y="2357737"/>
                    </a:lnTo>
                    <a:lnTo>
                      <a:pt x="1200096" y="2357093"/>
                    </a:lnTo>
                    <a:lnTo>
                      <a:pt x="1195986" y="2355483"/>
                    </a:lnTo>
                    <a:lnTo>
                      <a:pt x="1193141" y="2353873"/>
                    </a:lnTo>
                    <a:lnTo>
                      <a:pt x="1190295" y="2352585"/>
                    </a:lnTo>
                    <a:lnTo>
                      <a:pt x="1189031" y="2350009"/>
                    </a:lnTo>
                    <a:lnTo>
                      <a:pt x="1187766" y="2348399"/>
                    </a:lnTo>
                    <a:lnTo>
                      <a:pt x="1187450" y="2345501"/>
                    </a:lnTo>
                    <a:lnTo>
                      <a:pt x="1187766" y="2343247"/>
                    </a:lnTo>
                    <a:lnTo>
                      <a:pt x="1188715" y="2340671"/>
                    </a:lnTo>
                    <a:lnTo>
                      <a:pt x="1189663" y="2337451"/>
                    </a:lnTo>
                    <a:lnTo>
                      <a:pt x="1191560" y="2334875"/>
                    </a:lnTo>
                    <a:lnTo>
                      <a:pt x="1193457" y="2331978"/>
                    </a:lnTo>
                    <a:lnTo>
                      <a:pt x="1195986" y="2328758"/>
                    </a:lnTo>
                    <a:lnTo>
                      <a:pt x="1201776" y="2322640"/>
                    </a:lnTo>
                    <a:lnTo>
                      <a:pt x="1208315" y="2316522"/>
                    </a:lnTo>
                    <a:lnTo>
                      <a:pt x="1215271" y="2310404"/>
                    </a:lnTo>
                    <a:lnTo>
                      <a:pt x="1222226" y="2305252"/>
                    </a:lnTo>
                    <a:lnTo>
                      <a:pt x="1228865" y="2300422"/>
                    </a:lnTo>
                    <a:lnTo>
                      <a:pt x="1239613" y="2293338"/>
                    </a:lnTo>
                    <a:lnTo>
                      <a:pt x="1243723" y="2290762"/>
                    </a:lnTo>
                    <a:close/>
                    <a:moveTo>
                      <a:pt x="1481543" y="1798637"/>
                    </a:moveTo>
                    <a:lnTo>
                      <a:pt x="1701801" y="1798637"/>
                    </a:lnTo>
                    <a:lnTo>
                      <a:pt x="1567093" y="2273300"/>
                    </a:lnTo>
                    <a:lnTo>
                      <a:pt x="1465263" y="2273300"/>
                    </a:lnTo>
                    <a:lnTo>
                      <a:pt x="1481543" y="1798637"/>
                    </a:lnTo>
                    <a:close/>
                    <a:moveTo>
                      <a:pt x="1119188" y="1798637"/>
                    </a:moveTo>
                    <a:lnTo>
                      <a:pt x="1336331" y="1798637"/>
                    </a:lnTo>
                    <a:lnTo>
                      <a:pt x="1346201" y="2272028"/>
                    </a:lnTo>
                    <a:lnTo>
                      <a:pt x="1240177" y="2273300"/>
                    </a:lnTo>
                    <a:lnTo>
                      <a:pt x="1119188" y="1798637"/>
                    </a:lnTo>
                    <a:close/>
                    <a:moveTo>
                      <a:pt x="2677270" y="1559805"/>
                    </a:moveTo>
                    <a:lnTo>
                      <a:pt x="2530833" y="1600780"/>
                    </a:lnTo>
                    <a:lnTo>
                      <a:pt x="2674417" y="1589663"/>
                    </a:lnTo>
                    <a:lnTo>
                      <a:pt x="2677270" y="1559805"/>
                    </a:lnTo>
                    <a:close/>
                    <a:moveTo>
                      <a:pt x="64561" y="1559805"/>
                    </a:moveTo>
                    <a:lnTo>
                      <a:pt x="67742" y="1589663"/>
                    </a:lnTo>
                    <a:lnTo>
                      <a:pt x="211812" y="1600780"/>
                    </a:lnTo>
                    <a:lnTo>
                      <a:pt x="64561" y="1559805"/>
                    </a:lnTo>
                    <a:close/>
                    <a:moveTo>
                      <a:pt x="1743293" y="1510232"/>
                    </a:moveTo>
                    <a:lnTo>
                      <a:pt x="1815377" y="1673934"/>
                    </a:lnTo>
                    <a:lnTo>
                      <a:pt x="2196121" y="1673934"/>
                    </a:lnTo>
                    <a:lnTo>
                      <a:pt x="2051635" y="1522922"/>
                    </a:lnTo>
                    <a:lnTo>
                      <a:pt x="1743293" y="1510232"/>
                    </a:lnTo>
                    <a:close/>
                    <a:moveTo>
                      <a:pt x="1093583" y="1510232"/>
                    </a:moveTo>
                    <a:lnTo>
                      <a:pt x="785241" y="1522922"/>
                    </a:lnTo>
                    <a:lnTo>
                      <a:pt x="641072" y="1673934"/>
                    </a:lnTo>
                    <a:lnTo>
                      <a:pt x="1021499" y="1673934"/>
                    </a:lnTo>
                    <a:lnTo>
                      <a:pt x="1093583" y="1510232"/>
                    </a:lnTo>
                    <a:close/>
                    <a:moveTo>
                      <a:pt x="840494" y="1363662"/>
                    </a:moveTo>
                    <a:lnTo>
                      <a:pt x="1955417" y="1363662"/>
                    </a:lnTo>
                    <a:lnTo>
                      <a:pt x="2368551" y="1768475"/>
                    </a:lnTo>
                    <a:lnTo>
                      <a:pt x="398463" y="1768475"/>
                    </a:lnTo>
                    <a:lnTo>
                      <a:pt x="840494" y="1363662"/>
                    </a:lnTo>
                    <a:close/>
                    <a:moveTo>
                      <a:pt x="1125700" y="1131888"/>
                    </a:moveTo>
                    <a:lnTo>
                      <a:pt x="1123793" y="1132523"/>
                    </a:lnTo>
                    <a:lnTo>
                      <a:pt x="1121569" y="1134110"/>
                    </a:lnTo>
                    <a:lnTo>
                      <a:pt x="1118710" y="1136650"/>
                    </a:lnTo>
                    <a:lnTo>
                      <a:pt x="1111084" y="1144270"/>
                    </a:lnTo>
                    <a:lnTo>
                      <a:pt x="1101553" y="1155065"/>
                    </a:lnTo>
                    <a:lnTo>
                      <a:pt x="1077405" y="1184275"/>
                    </a:lnTo>
                    <a:lnTo>
                      <a:pt x="1046268" y="1220173"/>
                    </a:lnTo>
                    <a:lnTo>
                      <a:pt x="1059613" y="1236028"/>
                    </a:lnTo>
                    <a:lnTo>
                      <a:pt x="1064696" y="1242378"/>
                    </a:lnTo>
                    <a:lnTo>
                      <a:pt x="1070098" y="1248093"/>
                    </a:lnTo>
                    <a:lnTo>
                      <a:pt x="1074546" y="1252538"/>
                    </a:lnTo>
                    <a:lnTo>
                      <a:pt x="1078994" y="1256665"/>
                    </a:lnTo>
                    <a:lnTo>
                      <a:pt x="1083124" y="1260158"/>
                    </a:lnTo>
                    <a:lnTo>
                      <a:pt x="1087890" y="1263333"/>
                    </a:lnTo>
                    <a:lnTo>
                      <a:pt x="1092656" y="1266508"/>
                    </a:lnTo>
                    <a:lnTo>
                      <a:pt x="1098375" y="1269365"/>
                    </a:lnTo>
                    <a:lnTo>
                      <a:pt x="1111084" y="1276350"/>
                    </a:lnTo>
                    <a:lnTo>
                      <a:pt x="1127606" y="1284605"/>
                    </a:lnTo>
                    <a:lnTo>
                      <a:pt x="1149529" y="1295400"/>
                    </a:lnTo>
                    <a:lnTo>
                      <a:pt x="1139362" y="1143953"/>
                    </a:lnTo>
                    <a:lnTo>
                      <a:pt x="1136185" y="1141413"/>
                    </a:lnTo>
                    <a:lnTo>
                      <a:pt x="1133325" y="1138238"/>
                    </a:lnTo>
                    <a:lnTo>
                      <a:pt x="1126971" y="1132205"/>
                    </a:lnTo>
                    <a:lnTo>
                      <a:pt x="1126017" y="1131888"/>
                    </a:lnTo>
                    <a:lnTo>
                      <a:pt x="1125700" y="1131888"/>
                    </a:lnTo>
                    <a:close/>
                    <a:moveTo>
                      <a:pt x="505679" y="1004887"/>
                    </a:moveTo>
                    <a:lnTo>
                      <a:pt x="511721" y="1004887"/>
                    </a:lnTo>
                    <a:lnTo>
                      <a:pt x="517446" y="1005205"/>
                    </a:lnTo>
                    <a:lnTo>
                      <a:pt x="522535" y="1006158"/>
                    </a:lnTo>
                    <a:lnTo>
                      <a:pt x="528259" y="1007746"/>
                    </a:lnTo>
                    <a:lnTo>
                      <a:pt x="533348" y="1009969"/>
                    </a:lnTo>
                    <a:lnTo>
                      <a:pt x="538436" y="1012828"/>
                    </a:lnTo>
                    <a:lnTo>
                      <a:pt x="543207" y="1015687"/>
                    </a:lnTo>
                    <a:lnTo>
                      <a:pt x="548296" y="1019498"/>
                    </a:lnTo>
                    <a:lnTo>
                      <a:pt x="552748" y="1023310"/>
                    </a:lnTo>
                    <a:lnTo>
                      <a:pt x="557201" y="1028075"/>
                    </a:lnTo>
                    <a:lnTo>
                      <a:pt x="561335" y="1033157"/>
                    </a:lnTo>
                    <a:lnTo>
                      <a:pt x="566106" y="1038239"/>
                    </a:lnTo>
                    <a:lnTo>
                      <a:pt x="570240" y="1044274"/>
                    </a:lnTo>
                    <a:lnTo>
                      <a:pt x="573738" y="1050309"/>
                    </a:lnTo>
                    <a:lnTo>
                      <a:pt x="577555" y="1056980"/>
                    </a:lnTo>
                    <a:lnTo>
                      <a:pt x="581371" y="1063968"/>
                    </a:lnTo>
                    <a:lnTo>
                      <a:pt x="585188" y="1071274"/>
                    </a:lnTo>
                    <a:lnTo>
                      <a:pt x="588686" y="1078897"/>
                    </a:lnTo>
                    <a:lnTo>
                      <a:pt x="591867" y="1086838"/>
                    </a:lnTo>
                    <a:lnTo>
                      <a:pt x="598227" y="1103673"/>
                    </a:lnTo>
                    <a:lnTo>
                      <a:pt x="603952" y="1121461"/>
                    </a:lnTo>
                    <a:lnTo>
                      <a:pt x="609677" y="1140202"/>
                    </a:lnTo>
                    <a:lnTo>
                      <a:pt x="614447" y="1159260"/>
                    </a:lnTo>
                    <a:lnTo>
                      <a:pt x="619218" y="1179589"/>
                    </a:lnTo>
                    <a:lnTo>
                      <a:pt x="623670" y="1200553"/>
                    </a:lnTo>
                    <a:lnTo>
                      <a:pt x="627487" y="1221518"/>
                    </a:lnTo>
                    <a:lnTo>
                      <a:pt x="630667" y="1242799"/>
                    </a:lnTo>
                    <a:lnTo>
                      <a:pt x="634165" y="1264399"/>
                    </a:lnTo>
                    <a:lnTo>
                      <a:pt x="636710" y="1285681"/>
                    </a:lnTo>
                    <a:lnTo>
                      <a:pt x="639254" y="1306963"/>
                    </a:lnTo>
                    <a:lnTo>
                      <a:pt x="641798" y="1327927"/>
                    </a:lnTo>
                    <a:lnTo>
                      <a:pt x="643389" y="1348574"/>
                    </a:lnTo>
                    <a:lnTo>
                      <a:pt x="644979" y="1368903"/>
                    </a:lnTo>
                    <a:lnTo>
                      <a:pt x="647841" y="1407337"/>
                    </a:lnTo>
                    <a:lnTo>
                      <a:pt x="649431" y="1441960"/>
                    </a:lnTo>
                    <a:lnTo>
                      <a:pt x="650703" y="1471501"/>
                    </a:lnTo>
                    <a:lnTo>
                      <a:pt x="651021" y="1495641"/>
                    </a:lnTo>
                    <a:lnTo>
                      <a:pt x="645933" y="1500088"/>
                    </a:lnTo>
                    <a:lnTo>
                      <a:pt x="640526" y="1461971"/>
                    </a:lnTo>
                    <a:lnTo>
                      <a:pt x="635120" y="1423219"/>
                    </a:lnTo>
                    <a:lnTo>
                      <a:pt x="629713" y="1515335"/>
                    </a:lnTo>
                    <a:lnTo>
                      <a:pt x="623988" y="1520417"/>
                    </a:lnTo>
                    <a:lnTo>
                      <a:pt x="225488" y="1414008"/>
                    </a:lnTo>
                    <a:lnTo>
                      <a:pt x="154884" y="1399079"/>
                    </a:lnTo>
                    <a:lnTo>
                      <a:pt x="603316" y="1539476"/>
                    </a:lnTo>
                    <a:lnTo>
                      <a:pt x="319945" y="1798670"/>
                    </a:lnTo>
                    <a:lnTo>
                      <a:pt x="585824" y="1798670"/>
                    </a:lnTo>
                    <a:lnTo>
                      <a:pt x="752475" y="1798670"/>
                    </a:lnTo>
                    <a:lnTo>
                      <a:pt x="687596" y="2326906"/>
                    </a:lnTo>
                    <a:lnTo>
                      <a:pt x="595365" y="2326906"/>
                    </a:lnTo>
                    <a:lnTo>
                      <a:pt x="586778" y="1847904"/>
                    </a:lnTo>
                    <a:lnTo>
                      <a:pt x="581371" y="1857433"/>
                    </a:lnTo>
                    <a:lnTo>
                      <a:pt x="578509" y="1862516"/>
                    </a:lnTo>
                    <a:lnTo>
                      <a:pt x="575329" y="1866963"/>
                    </a:lnTo>
                    <a:lnTo>
                      <a:pt x="531758" y="2443162"/>
                    </a:lnTo>
                    <a:lnTo>
                      <a:pt x="415356" y="2443162"/>
                    </a:lnTo>
                    <a:lnTo>
                      <a:pt x="356837" y="1985125"/>
                    </a:lnTo>
                    <a:lnTo>
                      <a:pt x="349840" y="1985760"/>
                    </a:lnTo>
                    <a:lnTo>
                      <a:pt x="346024" y="1986078"/>
                    </a:lnTo>
                    <a:lnTo>
                      <a:pt x="342207" y="1986078"/>
                    </a:lnTo>
                    <a:lnTo>
                      <a:pt x="337437" y="1985760"/>
                    </a:lnTo>
                    <a:lnTo>
                      <a:pt x="332348" y="1985443"/>
                    </a:lnTo>
                    <a:lnTo>
                      <a:pt x="145661" y="1959078"/>
                    </a:lnTo>
                    <a:lnTo>
                      <a:pt x="141208" y="1957490"/>
                    </a:lnTo>
                    <a:lnTo>
                      <a:pt x="137074" y="1955267"/>
                    </a:lnTo>
                    <a:lnTo>
                      <a:pt x="133257" y="1952726"/>
                    </a:lnTo>
                    <a:lnTo>
                      <a:pt x="129441" y="1949867"/>
                    </a:lnTo>
                    <a:lnTo>
                      <a:pt x="125624" y="1946055"/>
                    </a:lnTo>
                    <a:lnTo>
                      <a:pt x="122126" y="1941926"/>
                    </a:lnTo>
                    <a:lnTo>
                      <a:pt x="119264" y="1937479"/>
                    </a:lnTo>
                    <a:lnTo>
                      <a:pt x="116401" y="1932397"/>
                    </a:lnTo>
                    <a:lnTo>
                      <a:pt x="113539" y="1927632"/>
                    </a:lnTo>
                    <a:lnTo>
                      <a:pt x="110995" y="1921914"/>
                    </a:lnTo>
                    <a:lnTo>
                      <a:pt x="108768" y="1916197"/>
                    </a:lnTo>
                    <a:lnTo>
                      <a:pt x="106542" y="1910162"/>
                    </a:lnTo>
                    <a:lnTo>
                      <a:pt x="102408" y="1897774"/>
                    </a:lnTo>
                    <a:lnTo>
                      <a:pt x="98909" y="1885068"/>
                    </a:lnTo>
                    <a:lnTo>
                      <a:pt x="96365" y="1872363"/>
                    </a:lnTo>
                    <a:lnTo>
                      <a:pt x="93503" y="1859339"/>
                    </a:lnTo>
                    <a:lnTo>
                      <a:pt x="90004" y="1836152"/>
                    </a:lnTo>
                    <a:lnTo>
                      <a:pt x="86824" y="1817728"/>
                    </a:lnTo>
                    <a:lnTo>
                      <a:pt x="85234" y="1811058"/>
                    </a:lnTo>
                    <a:lnTo>
                      <a:pt x="84280" y="1806293"/>
                    </a:lnTo>
                    <a:lnTo>
                      <a:pt x="83962" y="1800894"/>
                    </a:lnTo>
                    <a:lnTo>
                      <a:pt x="76965" y="1730695"/>
                    </a:lnTo>
                    <a:lnTo>
                      <a:pt x="69968" y="1653826"/>
                    </a:lnTo>
                    <a:lnTo>
                      <a:pt x="62017" y="1556628"/>
                    </a:lnTo>
                    <a:lnTo>
                      <a:pt x="52158" y="1552499"/>
                    </a:lnTo>
                    <a:lnTo>
                      <a:pt x="43571" y="1548687"/>
                    </a:lnTo>
                    <a:lnTo>
                      <a:pt x="35938" y="1545511"/>
                    </a:lnTo>
                    <a:lnTo>
                      <a:pt x="29895" y="1542017"/>
                    </a:lnTo>
                    <a:lnTo>
                      <a:pt x="25443" y="1538523"/>
                    </a:lnTo>
                    <a:lnTo>
                      <a:pt x="23535" y="1536617"/>
                    </a:lnTo>
                    <a:lnTo>
                      <a:pt x="21944" y="1535346"/>
                    </a:lnTo>
                    <a:lnTo>
                      <a:pt x="20990" y="1533758"/>
                    </a:lnTo>
                    <a:lnTo>
                      <a:pt x="20354" y="1532170"/>
                    </a:lnTo>
                    <a:lnTo>
                      <a:pt x="19718" y="1530582"/>
                    </a:lnTo>
                    <a:lnTo>
                      <a:pt x="20354" y="1529311"/>
                    </a:lnTo>
                    <a:lnTo>
                      <a:pt x="17492" y="1522641"/>
                    </a:lnTo>
                    <a:lnTo>
                      <a:pt x="15266" y="1515017"/>
                    </a:lnTo>
                    <a:lnTo>
                      <a:pt x="12721" y="1504853"/>
                    </a:lnTo>
                    <a:lnTo>
                      <a:pt x="10495" y="1493100"/>
                    </a:lnTo>
                    <a:lnTo>
                      <a:pt x="8269" y="1479759"/>
                    </a:lnTo>
                    <a:lnTo>
                      <a:pt x="6043" y="1465148"/>
                    </a:lnTo>
                    <a:lnTo>
                      <a:pt x="4134" y="1449583"/>
                    </a:lnTo>
                    <a:lnTo>
                      <a:pt x="2544" y="1432431"/>
                    </a:lnTo>
                    <a:lnTo>
                      <a:pt x="954" y="1414325"/>
                    </a:lnTo>
                    <a:lnTo>
                      <a:pt x="318" y="1395267"/>
                    </a:lnTo>
                    <a:lnTo>
                      <a:pt x="0" y="1375256"/>
                    </a:lnTo>
                    <a:lnTo>
                      <a:pt x="318" y="1354926"/>
                    </a:lnTo>
                    <a:lnTo>
                      <a:pt x="954" y="1333962"/>
                    </a:lnTo>
                    <a:lnTo>
                      <a:pt x="2544" y="1312363"/>
                    </a:lnTo>
                    <a:lnTo>
                      <a:pt x="4452" y="1290763"/>
                    </a:lnTo>
                    <a:lnTo>
                      <a:pt x="7315" y="1268846"/>
                    </a:lnTo>
                    <a:lnTo>
                      <a:pt x="11131" y="1246929"/>
                    </a:lnTo>
                    <a:lnTo>
                      <a:pt x="13357" y="1236447"/>
                    </a:lnTo>
                    <a:lnTo>
                      <a:pt x="15584" y="1225647"/>
                    </a:lnTo>
                    <a:lnTo>
                      <a:pt x="18446" y="1214847"/>
                    </a:lnTo>
                    <a:lnTo>
                      <a:pt x="21308" y="1204047"/>
                    </a:lnTo>
                    <a:lnTo>
                      <a:pt x="24489" y="1193248"/>
                    </a:lnTo>
                    <a:lnTo>
                      <a:pt x="27669" y="1183083"/>
                    </a:lnTo>
                    <a:lnTo>
                      <a:pt x="31486" y="1172601"/>
                    </a:lnTo>
                    <a:lnTo>
                      <a:pt x="35302" y="1162436"/>
                    </a:lnTo>
                    <a:lnTo>
                      <a:pt x="39436" y="1152272"/>
                    </a:lnTo>
                    <a:lnTo>
                      <a:pt x="43889" y="1142425"/>
                    </a:lnTo>
                    <a:lnTo>
                      <a:pt x="48978" y="1132578"/>
                    </a:lnTo>
                    <a:lnTo>
                      <a:pt x="54066" y="1123367"/>
                    </a:lnTo>
                    <a:lnTo>
                      <a:pt x="59473" y="1113838"/>
                    </a:lnTo>
                    <a:lnTo>
                      <a:pt x="64879" y="1104944"/>
                    </a:lnTo>
                    <a:lnTo>
                      <a:pt x="70922" y="1096050"/>
                    </a:lnTo>
                    <a:lnTo>
                      <a:pt x="77601" y="1087473"/>
                    </a:lnTo>
                    <a:lnTo>
                      <a:pt x="84280" y="1079215"/>
                    </a:lnTo>
                    <a:lnTo>
                      <a:pt x="91276" y="1071274"/>
                    </a:lnTo>
                    <a:lnTo>
                      <a:pt x="98591" y="1063968"/>
                    </a:lnTo>
                    <a:lnTo>
                      <a:pt x="106542" y="1056662"/>
                    </a:lnTo>
                    <a:lnTo>
                      <a:pt x="114811" y="1049674"/>
                    </a:lnTo>
                    <a:lnTo>
                      <a:pt x="123080" y="1043321"/>
                    </a:lnTo>
                    <a:lnTo>
                      <a:pt x="131985" y="1036651"/>
                    </a:lnTo>
                    <a:lnTo>
                      <a:pt x="141526" y="1031251"/>
                    </a:lnTo>
                    <a:lnTo>
                      <a:pt x="150749" y="1025851"/>
                    </a:lnTo>
                    <a:lnTo>
                      <a:pt x="160926" y="1021087"/>
                    </a:lnTo>
                    <a:lnTo>
                      <a:pt x="171740" y="1016322"/>
                    </a:lnTo>
                    <a:lnTo>
                      <a:pt x="182553" y="1012193"/>
                    </a:lnTo>
                    <a:lnTo>
                      <a:pt x="193684" y="1009016"/>
                    </a:lnTo>
                    <a:lnTo>
                      <a:pt x="205452" y="1005522"/>
                    </a:lnTo>
                    <a:lnTo>
                      <a:pt x="209904" y="1005522"/>
                    </a:lnTo>
                    <a:lnTo>
                      <a:pt x="218809" y="1005840"/>
                    </a:lnTo>
                    <a:lnTo>
                      <a:pt x="243298" y="1007428"/>
                    </a:lnTo>
                    <a:lnTo>
                      <a:pt x="280508" y="1009969"/>
                    </a:lnTo>
                    <a:lnTo>
                      <a:pt x="409313" y="1420361"/>
                    </a:lnTo>
                    <a:lnTo>
                      <a:pt x="397228" y="1297751"/>
                    </a:lnTo>
                    <a:lnTo>
                      <a:pt x="390867" y="1077309"/>
                    </a:lnTo>
                    <a:lnTo>
                      <a:pt x="382598" y="1056345"/>
                    </a:lnTo>
                    <a:lnTo>
                      <a:pt x="399136" y="1028392"/>
                    </a:lnTo>
                    <a:lnTo>
                      <a:pt x="436029" y="1028392"/>
                    </a:lnTo>
                    <a:lnTo>
                      <a:pt x="450976" y="1056345"/>
                    </a:lnTo>
                    <a:lnTo>
                      <a:pt x="443979" y="1081438"/>
                    </a:lnTo>
                    <a:lnTo>
                      <a:pt x="489141" y="1401937"/>
                    </a:lnTo>
                    <a:lnTo>
                      <a:pt x="481508" y="1015369"/>
                    </a:lnTo>
                    <a:lnTo>
                      <a:pt x="489459" y="1011875"/>
                    </a:lnTo>
                    <a:lnTo>
                      <a:pt x="495501" y="1009016"/>
                    </a:lnTo>
                    <a:lnTo>
                      <a:pt x="499000" y="1006793"/>
                    </a:lnTo>
                    <a:lnTo>
                      <a:pt x="499636" y="1005840"/>
                    </a:lnTo>
                    <a:lnTo>
                      <a:pt x="499954" y="1005522"/>
                    </a:lnTo>
                    <a:lnTo>
                      <a:pt x="505679" y="1004887"/>
                    </a:lnTo>
                    <a:close/>
                    <a:moveTo>
                      <a:pt x="2233205" y="1004887"/>
                    </a:moveTo>
                    <a:lnTo>
                      <a:pt x="2238276" y="1005205"/>
                    </a:lnTo>
                    <a:lnTo>
                      <a:pt x="2243665" y="1005522"/>
                    </a:lnTo>
                    <a:lnTo>
                      <a:pt x="2243665" y="1005840"/>
                    </a:lnTo>
                    <a:lnTo>
                      <a:pt x="2244299" y="1006793"/>
                    </a:lnTo>
                    <a:lnTo>
                      <a:pt x="2248102" y="1009016"/>
                    </a:lnTo>
                    <a:lnTo>
                      <a:pt x="2253808" y="1011875"/>
                    </a:lnTo>
                    <a:lnTo>
                      <a:pt x="2261732" y="1015369"/>
                    </a:lnTo>
                    <a:lnTo>
                      <a:pt x="2254441" y="1401937"/>
                    </a:lnTo>
                    <a:lnTo>
                      <a:pt x="2299133" y="1081438"/>
                    </a:lnTo>
                    <a:lnTo>
                      <a:pt x="2292160" y="1056345"/>
                    </a:lnTo>
                    <a:lnTo>
                      <a:pt x="2307374" y="1028392"/>
                    </a:lnTo>
                    <a:lnTo>
                      <a:pt x="2344142" y="1028392"/>
                    </a:lnTo>
                    <a:lnTo>
                      <a:pt x="2360307" y="1056345"/>
                    </a:lnTo>
                    <a:lnTo>
                      <a:pt x="2352066" y="1077309"/>
                    </a:lnTo>
                    <a:lnTo>
                      <a:pt x="2346044" y="1297751"/>
                    </a:lnTo>
                    <a:lnTo>
                      <a:pt x="2333682" y="1420361"/>
                    </a:lnTo>
                    <a:lnTo>
                      <a:pt x="2462052" y="1009969"/>
                    </a:lnTo>
                    <a:lnTo>
                      <a:pt x="2499137" y="1007428"/>
                    </a:lnTo>
                    <a:lnTo>
                      <a:pt x="2523860" y="1005840"/>
                    </a:lnTo>
                    <a:lnTo>
                      <a:pt x="2532735" y="1005522"/>
                    </a:lnTo>
                    <a:lnTo>
                      <a:pt x="2536855" y="1005522"/>
                    </a:lnTo>
                    <a:lnTo>
                      <a:pt x="2548266" y="1009016"/>
                    </a:lnTo>
                    <a:lnTo>
                      <a:pt x="2559677" y="1012193"/>
                    </a:lnTo>
                    <a:lnTo>
                      <a:pt x="2570453" y="1016322"/>
                    </a:lnTo>
                    <a:lnTo>
                      <a:pt x="2580913" y="1021087"/>
                    </a:lnTo>
                    <a:lnTo>
                      <a:pt x="2591056" y="1025851"/>
                    </a:lnTo>
                    <a:lnTo>
                      <a:pt x="2600882" y="1031251"/>
                    </a:lnTo>
                    <a:lnTo>
                      <a:pt x="2610391" y="1036651"/>
                    </a:lnTo>
                    <a:lnTo>
                      <a:pt x="2618949" y="1043321"/>
                    </a:lnTo>
                    <a:lnTo>
                      <a:pt x="2627507" y="1049674"/>
                    </a:lnTo>
                    <a:lnTo>
                      <a:pt x="2635431" y="1056662"/>
                    </a:lnTo>
                    <a:lnTo>
                      <a:pt x="2643355" y="1063968"/>
                    </a:lnTo>
                    <a:lnTo>
                      <a:pt x="2650962" y="1071274"/>
                    </a:lnTo>
                    <a:lnTo>
                      <a:pt x="2657618" y="1079215"/>
                    </a:lnTo>
                    <a:lnTo>
                      <a:pt x="2664274" y="1087473"/>
                    </a:lnTo>
                    <a:lnTo>
                      <a:pt x="2670614" y="1096050"/>
                    </a:lnTo>
                    <a:lnTo>
                      <a:pt x="2676636" y="1104944"/>
                    </a:lnTo>
                    <a:lnTo>
                      <a:pt x="2682341" y="1113838"/>
                    </a:lnTo>
                    <a:lnTo>
                      <a:pt x="2688047" y="1123367"/>
                    </a:lnTo>
                    <a:lnTo>
                      <a:pt x="2692801" y="1132578"/>
                    </a:lnTo>
                    <a:lnTo>
                      <a:pt x="2697872" y="1142425"/>
                    </a:lnTo>
                    <a:lnTo>
                      <a:pt x="2702310" y="1152272"/>
                    </a:lnTo>
                    <a:lnTo>
                      <a:pt x="2706430" y="1162436"/>
                    </a:lnTo>
                    <a:lnTo>
                      <a:pt x="2710551" y="1172601"/>
                    </a:lnTo>
                    <a:lnTo>
                      <a:pt x="2714037" y="1183083"/>
                    </a:lnTo>
                    <a:lnTo>
                      <a:pt x="2717207" y="1193248"/>
                    </a:lnTo>
                    <a:lnTo>
                      <a:pt x="2720694" y="1204047"/>
                    </a:lnTo>
                    <a:lnTo>
                      <a:pt x="2723229" y="1214847"/>
                    </a:lnTo>
                    <a:lnTo>
                      <a:pt x="2726082" y="1225647"/>
                    </a:lnTo>
                    <a:lnTo>
                      <a:pt x="2728618" y="1236447"/>
                    </a:lnTo>
                    <a:lnTo>
                      <a:pt x="2730836" y="1246929"/>
                    </a:lnTo>
                    <a:lnTo>
                      <a:pt x="2734640" y="1268846"/>
                    </a:lnTo>
                    <a:lnTo>
                      <a:pt x="2737176" y="1290763"/>
                    </a:lnTo>
                    <a:lnTo>
                      <a:pt x="2739394" y="1312363"/>
                    </a:lnTo>
                    <a:lnTo>
                      <a:pt x="2740979" y="1333962"/>
                    </a:lnTo>
                    <a:lnTo>
                      <a:pt x="2741613" y="1354926"/>
                    </a:lnTo>
                    <a:lnTo>
                      <a:pt x="2741613" y="1375256"/>
                    </a:lnTo>
                    <a:lnTo>
                      <a:pt x="2741296" y="1395267"/>
                    </a:lnTo>
                    <a:lnTo>
                      <a:pt x="2740662" y="1414325"/>
                    </a:lnTo>
                    <a:lnTo>
                      <a:pt x="2739394" y="1432431"/>
                    </a:lnTo>
                    <a:lnTo>
                      <a:pt x="2737493" y="1449583"/>
                    </a:lnTo>
                    <a:lnTo>
                      <a:pt x="2735591" y="1465148"/>
                    </a:lnTo>
                    <a:lnTo>
                      <a:pt x="2733689" y="1479759"/>
                    </a:lnTo>
                    <a:lnTo>
                      <a:pt x="2731470" y="1493100"/>
                    </a:lnTo>
                    <a:lnTo>
                      <a:pt x="2728935" y="1504853"/>
                    </a:lnTo>
                    <a:lnTo>
                      <a:pt x="2726716" y="1515017"/>
                    </a:lnTo>
                    <a:lnTo>
                      <a:pt x="2724180" y="1522641"/>
                    </a:lnTo>
                    <a:lnTo>
                      <a:pt x="2721962" y="1529311"/>
                    </a:lnTo>
                    <a:lnTo>
                      <a:pt x="2721962" y="1530582"/>
                    </a:lnTo>
                    <a:lnTo>
                      <a:pt x="2721328" y="1532170"/>
                    </a:lnTo>
                    <a:lnTo>
                      <a:pt x="2720694" y="1533758"/>
                    </a:lnTo>
                    <a:lnTo>
                      <a:pt x="2719426" y="1535346"/>
                    </a:lnTo>
                    <a:lnTo>
                      <a:pt x="2718158" y="1536617"/>
                    </a:lnTo>
                    <a:lnTo>
                      <a:pt x="2716573" y="1538523"/>
                    </a:lnTo>
                    <a:lnTo>
                      <a:pt x="2711819" y="1542017"/>
                    </a:lnTo>
                    <a:lnTo>
                      <a:pt x="2705796" y="1545511"/>
                    </a:lnTo>
                    <a:lnTo>
                      <a:pt x="2698506" y="1548687"/>
                    </a:lnTo>
                    <a:lnTo>
                      <a:pt x="2689948" y="1552499"/>
                    </a:lnTo>
                    <a:lnTo>
                      <a:pt x="2680122" y="1556628"/>
                    </a:lnTo>
                    <a:lnTo>
                      <a:pt x="2671881" y="1653826"/>
                    </a:lnTo>
                    <a:lnTo>
                      <a:pt x="2664908" y="1730695"/>
                    </a:lnTo>
                    <a:lnTo>
                      <a:pt x="2657935" y="1800894"/>
                    </a:lnTo>
                    <a:lnTo>
                      <a:pt x="2657618" y="1806293"/>
                    </a:lnTo>
                    <a:lnTo>
                      <a:pt x="2656350" y="1811058"/>
                    </a:lnTo>
                    <a:lnTo>
                      <a:pt x="2655399" y="1817728"/>
                    </a:lnTo>
                    <a:lnTo>
                      <a:pt x="2652230" y="1836152"/>
                    </a:lnTo>
                    <a:lnTo>
                      <a:pt x="2648109" y="1859339"/>
                    </a:lnTo>
                    <a:lnTo>
                      <a:pt x="2645890" y="1872363"/>
                    </a:lnTo>
                    <a:lnTo>
                      <a:pt x="2643038" y="1885068"/>
                    </a:lnTo>
                    <a:lnTo>
                      <a:pt x="2639551" y="1897774"/>
                    </a:lnTo>
                    <a:lnTo>
                      <a:pt x="2635431" y="1910162"/>
                    </a:lnTo>
                    <a:lnTo>
                      <a:pt x="2633529" y="1916197"/>
                    </a:lnTo>
                    <a:lnTo>
                      <a:pt x="2630993" y="1921914"/>
                    </a:lnTo>
                    <a:lnTo>
                      <a:pt x="2628458" y="1927632"/>
                    </a:lnTo>
                    <a:lnTo>
                      <a:pt x="2625605" y="1932397"/>
                    </a:lnTo>
                    <a:lnTo>
                      <a:pt x="2622752" y="1937479"/>
                    </a:lnTo>
                    <a:lnTo>
                      <a:pt x="2619583" y="1941926"/>
                    </a:lnTo>
                    <a:lnTo>
                      <a:pt x="2616413" y="1946055"/>
                    </a:lnTo>
                    <a:lnTo>
                      <a:pt x="2612926" y="1949867"/>
                    </a:lnTo>
                    <a:lnTo>
                      <a:pt x="2609123" y="1952726"/>
                    </a:lnTo>
                    <a:lnTo>
                      <a:pt x="2605002" y="1955267"/>
                    </a:lnTo>
                    <a:lnTo>
                      <a:pt x="2600882" y="1957490"/>
                    </a:lnTo>
                    <a:lnTo>
                      <a:pt x="2596444" y="1959078"/>
                    </a:lnTo>
                    <a:lnTo>
                      <a:pt x="2410704" y="1985443"/>
                    </a:lnTo>
                    <a:lnTo>
                      <a:pt x="2405633" y="1985760"/>
                    </a:lnTo>
                    <a:lnTo>
                      <a:pt x="2400561" y="1986078"/>
                    </a:lnTo>
                    <a:lnTo>
                      <a:pt x="2397075" y="1986078"/>
                    </a:lnTo>
                    <a:lnTo>
                      <a:pt x="2393271" y="1985760"/>
                    </a:lnTo>
                    <a:lnTo>
                      <a:pt x="2385981" y="1985125"/>
                    </a:lnTo>
                    <a:lnTo>
                      <a:pt x="2327660" y="2443162"/>
                    </a:lnTo>
                    <a:lnTo>
                      <a:pt x="2211651" y="2443162"/>
                    </a:lnTo>
                    <a:lnTo>
                      <a:pt x="2168545" y="1866963"/>
                    </a:lnTo>
                    <a:lnTo>
                      <a:pt x="2165375" y="1862516"/>
                    </a:lnTo>
                    <a:lnTo>
                      <a:pt x="2162522" y="1857433"/>
                    </a:lnTo>
                    <a:lnTo>
                      <a:pt x="2156817" y="1847904"/>
                    </a:lnTo>
                    <a:lnTo>
                      <a:pt x="2148576" y="2326906"/>
                    </a:lnTo>
                    <a:lnTo>
                      <a:pt x="2063630" y="2320235"/>
                    </a:lnTo>
                    <a:lnTo>
                      <a:pt x="1992313" y="1798670"/>
                    </a:lnTo>
                    <a:lnTo>
                      <a:pt x="2157768" y="1798670"/>
                    </a:lnTo>
                    <a:lnTo>
                      <a:pt x="2443668" y="1798670"/>
                    </a:lnTo>
                    <a:lnTo>
                      <a:pt x="2170129" y="1529946"/>
                    </a:lnTo>
                    <a:lnTo>
                      <a:pt x="2587569" y="1399079"/>
                    </a:lnTo>
                    <a:lnTo>
                      <a:pt x="2517204" y="1414008"/>
                    </a:lnTo>
                    <a:lnTo>
                      <a:pt x="2151746" y="1511841"/>
                    </a:lnTo>
                    <a:lnTo>
                      <a:pt x="2111808" y="1472771"/>
                    </a:lnTo>
                    <a:lnTo>
                      <a:pt x="2108956" y="1423219"/>
                    </a:lnTo>
                    <a:lnTo>
                      <a:pt x="2103250" y="1464513"/>
                    </a:lnTo>
                    <a:lnTo>
                      <a:pt x="2093741" y="1455301"/>
                    </a:lnTo>
                    <a:lnTo>
                      <a:pt x="2095009" y="1426078"/>
                    </a:lnTo>
                    <a:lnTo>
                      <a:pt x="2096911" y="1393361"/>
                    </a:lnTo>
                    <a:lnTo>
                      <a:pt x="2099447" y="1358103"/>
                    </a:lnTo>
                    <a:lnTo>
                      <a:pt x="2103250" y="1320621"/>
                    </a:lnTo>
                    <a:lnTo>
                      <a:pt x="2105152" y="1301563"/>
                    </a:lnTo>
                    <a:lnTo>
                      <a:pt x="2107371" y="1282504"/>
                    </a:lnTo>
                    <a:lnTo>
                      <a:pt x="2109906" y="1262811"/>
                    </a:lnTo>
                    <a:lnTo>
                      <a:pt x="2113076" y="1243752"/>
                    </a:lnTo>
                    <a:lnTo>
                      <a:pt x="2115929" y="1224059"/>
                    </a:lnTo>
                    <a:lnTo>
                      <a:pt x="2119415" y="1205318"/>
                    </a:lnTo>
                    <a:lnTo>
                      <a:pt x="2123219" y="1186577"/>
                    </a:lnTo>
                    <a:lnTo>
                      <a:pt x="2127339" y="1168154"/>
                    </a:lnTo>
                    <a:lnTo>
                      <a:pt x="2131777" y="1150366"/>
                    </a:lnTo>
                    <a:lnTo>
                      <a:pt x="2136214" y="1133214"/>
                    </a:lnTo>
                    <a:lnTo>
                      <a:pt x="2140969" y="1116379"/>
                    </a:lnTo>
                    <a:lnTo>
                      <a:pt x="2146674" y="1100497"/>
                    </a:lnTo>
                    <a:lnTo>
                      <a:pt x="2152379" y="1085568"/>
                    </a:lnTo>
                    <a:lnTo>
                      <a:pt x="2158719" y="1071274"/>
                    </a:lnTo>
                    <a:lnTo>
                      <a:pt x="2165058" y="1058568"/>
                    </a:lnTo>
                    <a:lnTo>
                      <a:pt x="2168545" y="1052533"/>
                    </a:lnTo>
                    <a:lnTo>
                      <a:pt x="2172031" y="1046815"/>
                    </a:lnTo>
                    <a:lnTo>
                      <a:pt x="2175518" y="1041416"/>
                    </a:lnTo>
                    <a:lnTo>
                      <a:pt x="2179321" y="1036333"/>
                    </a:lnTo>
                    <a:lnTo>
                      <a:pt x="2183125" y="1031569"/>
                    </a:lnTo>
                    <a:lnTo>
                      <a:pt x="2187245" y="1027122"/>
                    </a:lnTo>
                    <a:lnTo>
                      <a:pt x="2191366" y="1023310"/>
                    </a:lnTo>
                    <a:lnTo>
                      <a:pt x="2195486" y="1019498"/>
                    </a:lnTo>
                    <a:lnTo>
                      <a:pt x="2199607" y="1016004"/>
                    </a:lnTo>
                    <a:lnTo>
                      <a:pt x="2204044" y="1013146"/>
                    </a:lnTo>
                    <a:lnTo>
                      <a:pt x="2208799" y="1010922"/>
                    </a:lnTo>
                    <a:lnTo>
                      <a:pt x="2213236" y="1008699"/>
                    </a:lnTo>
                    <a:lnTo>
                      <a:pt x="2217991" y="1007111"/>
                    </a:lnTo>
                    <a:lnTo>
                      <a:pt x="2223062" y="1005840"/>
                    </a:lnTo>
                    <a:lnTo>
                      <a:pt x="2227817" y="1005205"/>
                    </a:lnTo>
                    <a:lnTo>
                      <a:pt x="2233205" y="1004887"/>
                    </a:lnTo>
                    <a:close/>
                    <a:moveTo>
                      <a:pt x="1560668" y="914401"/>
                    </a:moveTo>
                    <a:lnTo>
                      <a:pt x="1571788" y="914401"/>
                    </a:lnTo>
                    <a:lnTo>
                      <a:pt x="1582591" y="915671"/>
                    </a:lnTo>
                    <a:lnTo>
                      <a:pt x="1594029" y="917258"/>
                    </a:lnTo>
                    <a:lnTo>
                      <a:pt x="1604514" y="919480"/>
                    </a:lnTo>
                    <a:lnTo>
                      <a:pt x="1615317" y="922021"/>
                    </a:lnTo>
                    <a:lnTo>
                      <a:pt x="1625802" y="925196"/>
                    </a:lnTo>
                    <a:lnTo>
                      <a:pt x="1636287" y="928688"/>
                    </a:lnTo>
                    <a:lnTo>
                      <a:pt x="1646772" y="933133"/>
                    </a:lnTo>
                    <a:lnTo>
                      <a:pt x="1656939" y="937261"/>
                    </a:lnTo>
                    <a:lnTo>
                      <a:pt x="1666788" y="942023"/>
                    </a:lnTo>
                    <a:lnTo>
                      <a:pt x="1676638" y="946786"/>
                    </a:lnTo>
                    <a:lnTo>
                      <a:pt x="1686487" y="952183"/>
                    </a:lnTo>
                    <a:lnTo>
                      <a:pt x="1695384" y="957263"/>
                    </a:lnTo>
                    <a:lnTo>
                      <a:pt x="1704598" y="962978"/>
                    </a:lnTo>
                    <a:lnTo>
                      <a:pt x="1712859" y="968693"/>
                    </a:lnTo>
                    <a:lnTo>
                      <a:pt x="1721120" y="974726"/>
                    </a:lnTo>
                    <a:lnTo>
                      <a:pt x="1729063" y="980441"/>
                    </a:lnTo>
                    <a:lnTo>
                      <a:pt x="1736371" y="986473"/>
                    </a:lnTo>
                    <a:lnTo>
                      <a:pt x="1750033" y="997586"/>
                    </a:lnTo>
                    <a:lnTo>
                      <a:pt x="1762106" y="1008698"/>
                    </a:lnTo>
                    <a:lnTo>
                      <a:pt x="1771956" y="1018858"/>
                    </a:lnTo>
                    <a:lnTo>
                      <a:pt x="1779264" y="1027748"/>
                    </a:lnTo>
                    <a:lnTo>
                      <a:pt x="1782441" y="1031558"/>
                    </a:lnTo>
                    <a:lnTo>
                      <a:pt x="1784665" y="1034733"/>
                    </a:lnTo>
                    <a:lnTo>
                      <a:pt x="1786254" y="1037908"/>
                    </a:lnTo>
                    <a:lnTo>
                      <a:pt x="1787207" y="1040448"/>
                    </a:lnTo>
                    <a:lnTo>
                      <a:pt x="1788160" y="1045845"/>
                    </a:lnTo>
                    <a:lnTo>
                      <a:pt x="1788478" y="1053783"/>
                    </a:lnTo>
                    <a:lnTo>
                      <a:pt x="1789113" y="1076643"/>
                    </a:lnTo>
                    <a:lnTo>
                      <a:pt x="1789113" y="1107440"/>
                    </a:lnTo>
                    <a:lnTo>
                      <a:pt x="1788478" y="1144588"/>
                    </a:lnTo>
                    <a:lnTo>
                      <a:pt x="1787525" y="1187133"/>
                    </a:lnTo>
                    <a:lnTo>
                      <a:pt x="1786254" y="1233488"/>
                    </a:lnTo>
                    <a:lnTo>
                      <a:pt x="1784347" y="1282383"/>
                    </a:lnTo>
                    <a:lnTo>
                      <a:pt x="1782123" y="1331913"/>
                    </a:lnTo>
                    <a:lnTo>
                      <a:pt x="1672507" y="1331913"/>
                    </a:lnTo>
                    <a:lnTo>
                      <a:pt x="1674096" y="1293813"/>
                    </a:lnTo>
                    <a:lnTo>
                      <a:pt x="1674732" y="1258253"/>
                    </a:lnTo>
                    <a:lnTo>
                      <a:pt x="1675685" y="1225550"/>
                    </a:lnTo>
                    <a:lnTo>
                      <a:pt x="1676002" y="1197293"/>
                    </a:lnTo>
                    <a:lnTo>
                      <a:pt x="1675685" y="1174115"/>
                    </a:lnTo>
                    <a:lnTo>
                      <a:pt x="1674732" y="1156970"/>
                    </a:lnTo>
                    <a:lnTo>
                      <a:pt x="1674096" y="1150938"/>
                    </a:lnTo>
                    <a:lnTo>
                      <a:pt x="1673143" y="1147445"/>
                    </a:lnTo>
                    <a:lnTo>
                      <a:pt x="1672825" y="1145858"/>
                    </a:lnTo>
                    <a:lnTo>
                      <a:pt x="1672507" y="1144905"/>
                    </a:lnTo>
                    <a:lnTo>
                      <a:pt x="1672190" y="1144905"/>
                    </a:lnTo>
                    <a:lnTo>
                      <a:pt x="1671237" y="1145540"/>
                    </a:lnTo>
                    <a:lnTo>
                      <a:pt x="1669648" y="1147445"/>
                    </a:lnTo>
                    <a:lnTo>
                      <a:pt x="1668059" y="1149668"/>
                    </a:lnTo>
                    <a:lnTo>
                      <a:pt x="1666471" y="1151890"/>
                    </a:lnTo>
                    <a:lnTo>
                      <a:pt x="1654079" y="1331913"/>
                    </a:lnTo>
                    <a:lnTo>
                      <a:pt x="1602608" y="1331913"/>
                    </a:lnTo>
                    <a:lnTo>
                      <a:pt x="1602290" y="1283335"/>
                    </a:lnTo>
                    <a:lnTo>
                      <a:pt x="1598477" y="1283653"/>
                    </a:lnTo>
                    <a:lnTo>
                      <a:pt x="1586721" y="1284605"/>
                    </a:lnTo>
                    <a:lnTo>
                      <a:pt x="1568293" y="1285240"/>
                    </a:lnTo>
                    <a:lnTo>
                      <a:pt x="1556537" y="1285558"/>
                    </a:lnTo>
                    <a:lnTo>
                      <a:pt x="1543828" y="1285558"/>
                    </a:lnTo>
                    <a:lnTo>
                      <a:pt x="1529213" y="1285240"/>
                    </a:lnTo>
                    <a:lnTo>
                      <a:pt x="1513009" y="1284605"/>
                    </a:lnTo>
                    <a:lnTo>
                      <a:pt x="1496169" y="1283653"/>
                    </a:lnTo>
                    <a:lnTo>
                      <a:pt x="1477741" y="1282383"/>
                    </a:lnTo>
                    <a:lnTo>
                      <a:pt x="1457724" y="1280478"/>
                    </a:lnTo>
                    <a:lnTo>
                      <a:pt x="1437390" y="1277620"/>
                    </a:lnTo>
                    <a:lnTo>
                      <a:pt x="1415467" y="1274763"/>
                    </a:lnTo>
                    <a:lnTo>
                      <a:pt x="1392908" y="1270953"/>
                    </a:lnTo>
                    <a:lnTo>
                      <a:pt x="1381787" y="1268730"/>
                    </a:lnTo>
                    <a:lnTo>
                      <a:pt x="1370349" y="1266508"/>
                    </a:lnTo>
                    <a:lnTo>
                      <a:pt x="1359547" y="1263968"/>
                    </a:lnTo>
                    <a:lnTo>
                      <a:pt x="1348426" y="1261110"/>
                    </a:lnTo>
                    <a:lnTo>
                      <a:pt x="1328092" y="1254760"/>
                    </a:lnTo>
                    <a:lnTo>
                      <a:pt x="1308710" y="1248410"/>
                    </a:lnTo>
                    <a:lnTo>
                      <a:pt x="1290282" y="1241743"/>
                    </a:lnTo>
                    <a:lnTo>
                      <a:pt x="1273443" y="1234440"/>
                    </a:lnTo>
                    <a:lnTo>
                      <a:pt x="1257556" y="1227455"/>
                    </a:lnTo>
                    <a:lnTo>
                      <a:pt x="1243259" y="1220173"/>
                    </a:lnTo>
                    <a:lnTo>
                      <a:pt x="1229914" y="1213485"/>
                    </a:lnTo>
                    <a:lnTo>
                      <a:pt x="1218794" y="1207135"/>
                    </a:lnTo>
                    <a:lnTo>
                      <a:pt x="1208626" y="1201103"/>
                    </a:lnTo>
                    <a:lnTo>
                      <a:pt x="1200366" y="1196340"/>
                    </a:lnTo>
                    <a:lnTo>
                      <a:pt x="1189245" y="1188720"/>
                    </a:lnTo>
                    <a:lnTo>
                      <a:pt x="1185115" y="1186180"/>
                    </a:lnTo>
                    <a:lnTo>
                      <a:pt x="1204814" y="1331913"/>
                    </a:lnTo>
                    <a:lnTo>
                      <a:pt x="1152071" y="1331913"/>
                    </a:lnTo>
                    <a:lnTo>
                      <a:pt x="1149529" y="1296670"/>
                    </a:lnTo>
                    <a:lnTo>
                      <a:pt x="1143810" y="1297305"/>
                    </a:lnTo>
                    <a:lnTo>
                      <a:pt x="1135549" y="1299210"/>
                    </a:lnTo>
                    <a:lnTo>
                      <a:pt x="1112355" y="1303655"/>
                    </a:lnTo>
                    <a:lnTo>
                      <a:pt x="1082489" y="1309688"/>
                    </a:lnTo>
                    <a:lnTo>
                      <a:pt x="1066285" y="1313180"/>
                    </a:lnTo>
                    <a:lnTo>
                      <a:pt x="1049445" y="1316038"/>
                    </a:lnTo>
                    <a:lnTo>
                      <a:pt x="1032606" y="1318895"/>
                    </a:lnTo>
                    <a:lnTo>
                      <a:pt x="1015766" y="1321118"/>
                    </a:lnTo>
                    <a:lnTo>
                      <a:pt x="999880" y="1322388"/>
                    </a:lnTo>
                    <a:lnTo>
                      <a:pt x="984629" y="1323658"/>
                    </a:lnTo>
                    <a:lnTo>
                      <a:pt x="977639" y="1323658"/>
                    </a:lnTo>
                    <a:lnTo>
                      <a:pt x="970649" y="1323658"/>
                    </a:lnTo>
                    <a:lnTo>
                      <a:pt x="964295" y="1323340"/>
                    </a:lnTo>
                    <a:lnTo>
                      <a:pt x="958575" y="1323023"/>
                    </a:lnTo>
                    <a:lnTo>
                      <a:pt x="953174" y="1322070"/>
                    </a:lnTo>
                    <a:lnTo>
                      <a:pt x="948090" y="1320483"/>
                    </a:lnTo>
                    <a:lnTo>
                      <a:pt x="943960" y="1319213"/>
                    </a:lnTo>
                    <a:lnTo>
                      <a:pt x="940783" y="1317625"/>
                    </a:lnTo>
                    <a:lnTo>
                      <a:pt x="934746" y="1305560"/>
                    </a:lnTo>
                    <a:lnTo>
                      <a:pt x="928709" y="1295083"/>
                    </a:lnTo>
                    <a:lnTo>
                      <a:pt x="917271" y="1275398"/>
                    </a:lnTo>
                    <a:lnTo>
                      <a:pt x="912505" y="1266508"/>
                    </a:lnTo>
                    <a:lnTo>
                      <a:pt x="908057" y="1257935"/>
                    </a:lnTo>
                    <a:lnTo>
                      <a:pt x="904244" y="1249680"/>
                    </a:lnTo>
                    <a:lnTo>
                      <a:pt x="902338" y="1244918"/>
                    </a:lnTo>
                    <a:lnTo>
                      <a:pt x="901067" y="1240790"/>
                    </a:lnTo>
                    <a:lnTo>
                      <a:pt x="900114" y="1236663"/>
                    </a:lnTo>
                    <a:lnTo>
                      <a:pt x="899161" y="1232535"/>
                    </a:lnTo>
                    <a:lnTo>
                      <a:pt x="898843" y="1228408"/>
                    </a:lnTo>
                    <a:lnTo>
                      <a:pt x="898525" y="1223963"/>
                    </a:lnTo>
                    <a:lnTo>
                      <a:pt x="898843" y="1219835"/>
                    </a:lnTo>
                    <a:lnTo>
                      <a:pt x="899161" y="1215390"/>
                    </a:lnTo>
                    <a:lnTo>
                      <a:pt x="900431" y="1210628"/>
                    </a:lnTo>
                    <a:lnTo>
                      <a:pt x="901385" y="1205865"/>
                    </a:lnTo>
                    <a:lnTo>
                      <a:pt x="903291" y="1201103"/>
                    </a:lnTo>
                    <a:lnTo>
                      <a:pt x="905197" y="1195705"/>
                    </a:lnTo>
                    <a:lnTo>
                      <a:pt x="908057" y="1190943"/>
                    </a:lnTo>
                    <a:lnTo>
                      <a:pt x="910916" y="1185228"/>
                    </a:lnTo>
                    <a:lnTo>
                      <a:pt x="914729" y="1179513"/>
                    </a:lnTo>
                    <a:lnTo>
                      <a:pt x="918542" y="1173480"/>
                    </a:lnTo>
                    <a:lnTo>
                      <a:pt x="922990" y="1167765"/>
                    </a:lnTo>
                    <a:lnTo>
                      <a:pt x="928391" y="1161098"/>
                    </a:lnTo>
                    <a:lnTo>
                      <a:pt x="939512" y="1146810"/>
                    </a:lnTo>
                    <a:lnTo>
                      <a:pt x="949361" y="1133793"/>
                    </a:lnTo>
                    <a:lnTo>
                      <a:pt x="967154" y="1109345"/>
                    </a:lnTo>
                    <a:lnTo>
                      <a:pt x="976050" y="1096963"/>
                    </a:lnTo>
                    <a:lnTo>
                      <a:pt x="985900" y="1084580"/>
                    </a:lnTo>
                    <a:lnTo>
                      <a:pt x="997338" y="1070928"/>
                    </a:lnTo>
                    <a:lnTo>
                      <a:pt x="1004328" y="1063943"/>
                    </a:lnTo>
                    <a:lnTo>
                      <a:pt x="1011318" y="1056323"/>
                    </a:lnTo>
                    <a:lnTo>
                      <a:pt x="1017673" y="1045528"/>
                    </a:lnTo>
                    <a:lnTo>
                      <a:pt x="1024663" y="1035368"/>
                    </a:lnTo>
                    <a:lnTo>
                      <a:pt x="1031335" y="1025525"/>
                    </a:lnTo>
                    <a:lnTo>
                      <a:pt x="1038007" y="1016318"/>
                    </a:lnTo>
                    <a:lnTo>
                      <a:pt x="1044997" y="1008063"/>
                    </a:lnTo>
                    <a:lnTo>
                      <a:pt x="1051669" y="1000443"/>
                    </a:lnTo>
                    <a:lnTo>
                      <a:pt x="1058659" y="993141"/>
                    </a:lnTo>
                    <a:lnTo>
                      <a:pt x="1065967" y="986473"/>
                    </a:lnTo>
                    <a:lnTo>
                      <a:pt x="1073593" y="980123"/>
                    </a:lnTo>
                    <a:lnTo>
                      <a:pt x="1080583" y="974091"/>
                    </a:lnTo>
                    <a:lnTo>
                      <a:pt x="1088208" y="968693"/>
                    </a:lnTo>
                    <a:lnTo>
                      <a:pt x="1096151" y="963931"/>
                    </a:lnTo>
                    <a:lnTo>
                      <a:pt x="1104094" y="959168"/>
                    </a:lnTo>
                    <a:lnTo>
                      <a:pt x="1111720" y="954723"/>
                    </a:lnTo>
                    <a:lnTo>
                      <a:pt x="1119663" y="950913"/>
                    </a:lnTo>
                    <a:lnTo>
                      <a:pt x="1127924" y="947738"/>
                    </a:lnTo>
                    <a:lnTo>
                      <a:pt x="1136185" y="944246"/>
                    </a:lnTo>
                    <a:lnTo>
                      <a:pt x="1145081" y="941388"/>
                    </a:lnTo>
                    <a:lnTo>
                      <a:pt x="1153660" y="938531"/>
                    </a:lnTo>
                    <a:lnTo>
                      <a:pt x="1162238" y="935991"/>
                    </a:lnTo>
                    <a:lnTo>
                      <a:pt x="1171452" y="933768"/>
                    </a:lnTo>
                    <a:lnTo>
                      <a:pt x="1180349" y="931863"/>
                    </a:lnTo>
                    <a:lnTo>
                      <a:pt x="1199412" y="928053"/>
                    </a:lnTo>
                    <a:lnTo>
                      <a:pt x="1218794" y="924561"/>
                    </a:lnTo>
                    <a:lnTo>
                      <a:pt x="1239128" y="921703"/>
                    </a:lnTo>
                    <a:lnTo>
                      <a:pt x="1282021" y="915988"/>
                    </a:lnTo>
                    <a:lnTo>
                      <a:pt x="1284881" y="915671"/>
                    </a:lnTo>
                    <a:lnTo>
                      <a:pt x="1287740" y="915671"/>
                    </a:lnTo>
                    <a:lnTo>
                      <a:pt x="1292824" y="915671"/>
                    </a:lnTo>
                    <a:lnTo>
                      <a:pt x="1366537" y="1187768"/>
                    </a:lnTo>
                    <a:lnTo>
                      <a:pt x="1368125" y="1176973"/>
                    </a:lnTo>
                    <a:lnTo>
                      <a:pt x="1393226" y="990283"/>
                    </a:lnTo>
                    <a:lnTo>
                      <a:pt x="1386236" y="972186"/>
                    </a:lnTo>
                    <a:lnTo>
                      <a:pt x="1400216" y="947738"/>
                    </a:lnTo>
                    <a:lnTo>
                      <a:pt x="1432306" y="947421"/>
                    </a:lnTo>
                    <a:lnTo>
                      <a:pt x="1445968" y="972186"/>
                    </a:lnTo>
                    <a:lnTo>
                      <a:pt x="1439614" y="993776"/>
                    </a:lnTo>
                    <a:lnTo>
                      <a:pt x="1462490" y="1190943"/>
                    </a:lnTo>
                    <a:lnTo>
                      <a:pt x="1522858" y="924243"/>
                    </a:lnTo>
                    <a:lnTo>
                      <a:pt x="1529530" y="921386"/>
                    </a:lnTo>
                    <a:lnTo>
                      <a:pt x="1534932" y="918846"/>
                    </a:lnTo>
                    <a:lnTo>
                      <a:pt x="1537791" y="916940"/>
                    </a:lnTo>
                    <a:lnTo>
                      <a:pt x="1538427" y="915988"/>
                    </a:lnTo>
                    <a:lnTo>
                      <a:pt x="1549865" y="915036"/>
                    </a:lnTo>
                    <a:lnTo>
                      <a:pt x="1560668" y="914401"/>
                    </a:lnTo>
                    <a:close/>
                    <a:moveTo>
                      <a:pt x="170497" y="661035"/>
                    </a:moveTo>
                    <a:lnTo>
                      <a:pt x="168576" y="681657"/>
                    </a:lnTo>
                    <a:lnTo>
                      <a:pt x="168275" y="683619"/>
                    </a:lnTo>
                    <a:lnTo>
                      <a:pt x="167640" y="691889"/>
                    </a:lnTo>
                    <a:lnTo>
                      <a:pt x="167640" y="695282"/>
                    </a:lnTo>
                    <a:lnTo>
                      <a:pt x="167322" y="700477"/>
                    </a:lnTo>
                    <a:lnTo>
                      <a:pt x="167640" y="700795"/>
                    </a:lnTo>
                    <a:lnTo>
                      <a:pt x="167640" y="695282"/>
                    </a:lnTo>
                    <a:lnTo>
                      <a:pt x="168275" y="684891"/>
                    </a:lnTo>
                    <a:lnTo>
                      <a:pt x="168576" y="681657"/>
                    </a:lnTo>
                    <a:lnTo>
                      <a:pt x="169545" y="675349"/>
                    </a:lnTo>
                    <a:lnTo>
                      <a:pt x="170497" y="668033"/>
                    </a:lnTo>
                    <a:lnTo>
                      <a:pt x="170497" y="664534"/>
                    </a:lnTo>
                    <a:lnTo>
                      <a:pt x="170497" y="661035"/>
                    </a:lnTo>
                    <a:close/>
                    <a:moveTo>
                      <a:pt x="2571454" y="661035"/>
                    </a:moveTo>
                    <a:lnTo>
                      <a:pt x="2571454" y="664534"/>
                    </a:lnTo>
                    <a:lnTo>
                      <a:pt x="2571137" y="668033"/>
                    </a:lnTo>
                    <a:lnTo>
                      <a:pt x="2572406" y="675349"/>
                    </a:lnTo>
                    <a:lnTo>
                      <a:pt x="2573358" y="683619"/>
                    </a:lnTo>
                    <a:lnTo>
                      <a:pt x="2573992" y="691889"/>
                    </a:lnTo>
                    <a:lnTo>
                      <a:pt x="2574310" y="700795"/>
                    </a:lnTo>
                    <a:lnTo>
                      <a:pt x="2574627" y="700477"/>
                    </a:lnTo>
                    <a:lnTo>
                      <a:pt x="2573675" y="684891"/>
                    </a:lnTo>
                    <a:lnTo>
                      <a:pt x="2571454" y="661035"/>
                    </a:lnTo>
                    <a:close/>
                    <a:moveTo>
                      <a:pt x="197485" y="574519"/>
                    </a:moveTo>
                    <a:lnTo>
                      <a:pt x="195897" y="575155"/>
                    </a:lnTo>
                    <a:lnTo>
                      <a:pt x="194310" y="576109"/>
                    </a:lnTo>
                    <a:lnTo>
                      <a:pt x="192405" y="577381"/>
                    </a:lnTo>
                    <a:lnTo>
                      <a:pt x="190817" y="579290"/>
                    </a:lnTo>
                    <a:lnTo>
                      <a:pt x="189230" y="581198"/>
                    </a:lnTo>
                    <a:lnTo>
                      <a:pt x="186690" y="585969"/>
                    </a:lnTo>
                    <a:lnTo>
                      <a:pt x="189865" y="582789"/>
                    </a:lnTo>
                    <a:lnTo>
                      <a:pt x="192722" y="579608"/>
                    </a:lnTo>
                    <a:lnTo>
                      <a:pt x="195897" y="576745"/>
                    </a:lnTo>
                    <a:lnTo>
                      <a:pt x="199390" y="574519"/>
                    </a:lnTo>
                    <a:lnTo>
                      <a:pt x="197485" y="574519"/>
                    </a:lnTo>
                    <a:close/>
                    <a:moveTo>
                      <a:pt x="2542584" y="574518"/>
                    </a:moveTo>
                    <a:lnTo>
                      <a:pt x="2545757" y="576745"/>
                    </a:lnTo>
                    <a:lnTo>
                      <a:pt x="2549247" y="579608"/>
                    </a:lnTo>
                    <a:lnTo>
                      <a:pt x="2552102" y="582788"/>
                    </a:lnTo>
                    <a:lnTo>
                      <a:pt x="2555274" y="585969"/>
                    </a:lnTo>
                    <a:lnTo>
                      <a:pt x="2552102" y="581198"/>
                    </a:lnTo>
                    <a:lnTo>
                      <a:pt x="2550833" y="579290"/>
                    </a:lnTo>
                    <a:lnTo>
                      <a:pt x="2549247" y="577381"/>
                    </a:lnTo>
                    <a:lnTo>
                      <a:pt x="2547660" y="576109"/>
                    </a:lnTo>
                    <a:lnTo>
                      <a:pt x="2545757" y="575155"/>
                    </a:lnTo>
                    <a:lnTo>
                      <a:pt x="2544488" y="574518"/>
                    </a:lnTo>
                    <a:lnTo>
                      <a:pt x="2542584" y="574518"/>
                    </a:lnTo>
                    <a:close/>
                    <a:moveTo>
                      <a:pt x="331470" y="485775"/>
                    </a:moveTo>
                    <a:lnTo>
                      <a:pt x="347662" y="485775"/>
                    </a:lnTo>
                    <a:lnTo>
                      <a:pt x="363537" y="486729"/>
                    </a:lnTo>
                    <a:lnTo>
                      <a:pt x="378460" y="488638"/>
                    </a:lnTo>
                    <a:lnTo>
                      <a:pt x="393700" y="490864"/>
                    </a:lnTo>
                    <a:lnTo>
                      <a:pt x="407988" y="493409"/>
                    </a:lnTo>
                    <a:lnTo>
                      <a:pt x="421323" y="497226"/>
                    </a:lnTo>
                    <a:lnTo>
                      <a:pt x="434658" y="501043"/>
                    </a:lnTo>
                    <a:lnTo>
                      <a:pt x="447040" y="505178"/>
                    </a:lnTo>
                    <a:lnTo>
                      <a:pt x="459105" y="509631"/>
                    </a:lnTo>
                    <a:lnTo>
                      <a:pt x="470535" y="514402"/>
                    </a:lnTo>
                    <a:lnTo>
                      <a:pt x="481013" y="519491"/>
                    </a:lnTo>
                    <a:lnTo>
                      <a:pt x="491173" y="524580"/>
                    </a:lnTo>
                    <a:lnTo>
                      <a:pt x="500698" y="529670"/>
                    </a:lnTo>
                    <a:lnTo>
                      <a:pt x="509270" y="534759"/>
                    </a:lnTo>
                    <a:lnTo>
                      <a:pt x="517208" y="539848"/>
                    </a:lnTo>
                    <a:lnTo>
                      <a:pt x="524510" y="544301"/>
                    </a:lnTo>
                    <a:lnTo>
                      <a:pt x="536575" y="552889"/>
                    </a:lnTo>
                    <a:lnTo>
                      <a:pt x="545465" y="559569"/>
                    </a:lnTo>
                    <a:lnTo>
                      <a:pt x="550863" y="564340"/>
                    </a:lnTo>
                    <a:lnTo>
                      <a:pt x="552450" y="565612"/>
                    </a:lnTo>
                    <a:lnTo>
                      <a:pt x="550863" y="569747"/>
                    </a:lnTo>
                    <a:lnTo>
                      <a:pt x="548005" y="574837"/>
                    </a:lnTo>
                    <a:lnTo>
                      <a:pt x="544195" y="581198"/>
                    </a:lnTo>
                    <a:lnTo>
                      <a:pt x="539750" y="587878"/>
                    </a:lnTo>
                    <a:lnTo>
                      <a:pt x="534035" y="595512"/>
                    </a:lnTo>
                    <a:lnTo>
                      <a:pt x="530860" y="599647"/>
                    </a:lnTo>
                    <a:lnTo>
                      <a:pt x="527050" y="603463"/>
                    </a:lnTo>
                    <a:lnTo>
                      <a:pt x="523240" y="607280"/>
                    </a:lnTo>
                    <a:lnTo>
                      <a:pt x="518795" y="610779"/>
                    </a:lnTo>
                    <a:lnTo>
                      <a:pt x="514350" y="614278"/>
                    </a:lnTo>
                    <a:lnTo>
                      <a:pt x="509588" y="617777"/>
                    </a:lnTo>
                    <a:lnTo>
                      <a:pt x="504508" y="620640"/>
                    </a:lnTo>
                    <a:lnTo>
                      <a:pt x="498793" y="623502"/>
                    </a:lnTo>
                    <a:lnTo>
                      <a:pt x="493078" y="626047"/>
                    </a:lnTo>
                    <a:lnTo>
                      <a:pt x="487045" y="627955"/>
                    </a:lnTo>
                    <a:lnTo>
                      <a:pt x="480695" y="629228"/>
                    </a:lnTo>
                    <a:lnTo>
                      <a:pt x="474028" y="630500"/>
                    </a:lnTo>
                    <a:lnTo>
                      <a:pt x="466725" y="630818"/>
                    </a:lnTo>
                    <a:lnTo>
                      <a:pt x="459423" y="630818"/>
                    </a:lnTo>
                    <a:lnTo>
                      <a:pt x="451803" y="630182"/>
                    </a:lnTo>
                    <a:lnTo>
                      <a:pt x="443548" y="628910"/>
                    </a:lnTo>
                    <a:lnTo>
                      <a:pt x="434975" y="626683"/>
                    </a:lnTo>
                    <a:lnTo>
                      <a:pt x="426403" y="624139"/>
                    </a:lnTo>
                    <a:lnTo>
                      <a:pt x="417195" y="620322"/>
                    </a:lnTo>
                    <a:lnTo>
                      <a:pt x="407353" y="615869"/>
                    </a:lnTo>
                    <a:lnTo>
                      <a:pt x="396557" y="610461"/>
                    </a:lnTo>
                    <a:lnTo>
                      <a:pt x="385127" y="605690"/>
                    </a:lnTo>
                    <a:lnTo>
                      <a:pt x="408305" y="616823"/>
                    </a:lnTo>
                    <a:lnTo>
                      <a:pt x="430848" y="627955"/>
                    </a:lnTo>
                    <a:lnTo>
                      <a:pt x="441643" y="632727"/>
                    </a:lnTo>
                    <a:lnTo>
                      <a:pt x="452120" y="637180"/>
                    </a:lnTo>
                    <a:lnTo>
                      <a:pt x="462280" y="641315"/>
                    </a:lnTo>
                    <a:lnTo>
                      <a:pt x="472440" y="645132"/>
                    </a:lnTo>
                    <a:lnTo>
                      <a:pt x="481965" y="648312"/>
                    </a:lnTo>
                    <a:lnTo>
                      <a:pt x="491173" y="650539"/>
                    </a:lnTo>
                    <a:lnTo>
                      <a:pt x="500063" y="652129"/>
                    </a:lnTo>
                    <a:lnTo>
                      <a:pt x="504190" y="652447"/>
                    </a:lnTo>
                    <a:lnTo>
                      <a:pt x="508318" y="652447"/>
                    </a:lnTo>
                    <a:lnTo>
                      <a:pt x="512128" y="652447"/>
                    </a:lnTo>
                    <a:lnTo>
                      <a:pt x="515620" y="652129"/>
                    </a:lnTo>
                    <a:lnTo>
                      <a:pt x="519430" y="651493"/>
                    </a:lnTo>
                    <a:lnTo>
                      <a:pt x="522923" y="650539"/>
                    </a:lnTo>
                    <a:lnTo>
                      <a:pt x="526415" y="649267"/>
                    </a:lnTo>
                    <a:lnTo>
                      <a:pt x="529590" y="647676"/>
                    </a:lnTo>
                    <a:lnTo>
                      <a:pt x="532765" y="646086"/>
                    </a:lnTo>
                    <a:lnTo>
                      <a:pt x="535623" y="643541"/>
                    </a:lnTo>
                    <a:lnTo>
                      <a:pt x="536893" y="651493"/>
                    </a:lnTo>
                    <a:lnTo>
                      <a:pt x="537210" y="659127"/>
                    </a:lnTo>
                    <a:lnTo>
                      <a:pt x="537845" y="673440"/>
                    </a:lnTo>
                    <a:lnTo>
                      <a:pt x="537845" y="687118"/>
                    </a:lnTo>
                    <a:lnTo>
                      <a:pt x="537210" y="700159"/>
                    </a:lnTo>
                    <a:lnTo>
                      <a:pt x="538163" y="699205"/>
                    </a:lnTo>
                    <a:lnTo>
                      <a:pt x="539433" y="697932"/>
                    </a:lnTo>
                    <a:lnTo>
                      <a:pt x="540703" y="697296"/>
                    </a:lnTo>
                    <a:lnTo>
                      <a:pt x="541973" y="696660"/>
                    </a:lnTo>
                    <a:lnTo>
                      <a:pt x="542925" y="697296"/>
                    </a:lnTo>
                    <a:lnTo>
                      <a:pt x="543243" y="698251"/>
                    </a:lnTo>
                    <a:lnTo>
                      <a:pt x="543878" y="699841"/>
                    </a:lnTo>
                    <a:lnTo>
                      <a:pt x="543878" y="702067"/>
                    </a:lnTo>
                    <a:lnTo>
                      <a:pt x="544195" y="708429"/>
                    </a:lnTo>
                    <a:lnTo>
                      <a:pt x="544195" y="716063"/>
                    </a:lnTo>
                    <a:lnTo>
                      <a:pt x="543878" y="725287"/>
                    </a:lnTo>
                    <a:lnTo>
                      <a:pt x="542925" y="735466"/>
                    </a:lnTo>
                    <a:lnTo>
                      <a:pt x="540703" y="757413"/>
                    </a:lnTo>
                    <a:lnTo>
                      <a:pt x="537528" y="779042"/>
                    </a:lnTo>
                    <a:lnTo>
                      <a:pt x="534670" y="796536"/>
                    </a:lnTo>
                    <a:lnTo>
                      <a:pt x="533083" y="802898"/>
                    </a:lnTo>
                    <a:lnTo>
                      <a:pt x="531813" y="807669"/>
                    </a:lnTo>
                    <a:lnTo>
                      <a:pt x="531178" y="808623"/>
                    </a:lnTo>
                    <a:lnTo>
                      <a:pt x="530860" y="809577"/>
                    </a:lnTo>
                    <a:lnTo>
                      <a:pt x="530543" y="809577"/>
                    </a:lnTo>
                    <a:lnTo>
                      <a:pt x="529908" y="808623"/>
                    </a:lnTo>
                    <a:lnTo>
                      <a:pt x="528638" y="820392"/>
                    </a:lnTo>
                    <a:lnTo>
                      <a:pt x="526733" y="831525"/>
                    </a:lnTo>
                    <a:lnTo>
                      <a:pt x="524510" y="842657"/>
                    </a:lnTo>
                    <a:lnTo>
                      <a:pt x="521335" y="853154"/>
                    </a:lnTo>
                    <a:lnTo>
                      <a:pt x="518478" y="863650"/>
                    </a:lnTo>
                    <a:lnTo>
                      <a:pt x="514985" y="873829"/>
                    </a:lnTo>
                    <a:lnTo>
                      <a:pt x="510858" y="883689"/>
                    </a:lnTo>
                    <a:lnTo>
                      <a:pt x="506730" y="892913"/>
                    </a:lnTo>
                    <a:lnTo>
                      <a:pt x="502285" y="902138"/>
                    </a:lnTo>
                    <a:lnTo>
                      <a:pt x="497205" y="911044"/>
                    </a:lnTo>
                    <a:lnTo>
                      <a:pt x="492443" y="919314"/>
                    </a:lnTo>
                    <a:lnTo>
                      <a:pt x="486728" y="927584"/>
                    </a:lnTo>
                    <a:lnTo>
                      <a:pt x="481013" y="935536"/>
                    </a:lnTo>
                    <a:lnTo>
                      <a:pt x="475615" y="943170"/>
                    </a:lnTo>
                    <a:lnTo>
                      <a:pt x="469583" y="950167"/>
                    </a:lnTo>
                    <a:lnTo>
                      <a:pt x="463550" y="957165"/>
                    </a:lnTo>
                    <a:lnTo>
                      <a:pt x="457200" y="963209"/>
                    </a:lnTo>
                    <a:lnTo>
                      <a:pt x="450850" y="969252"/>
                    </a:lnTo>
                    <a:lnTo>
                      <a:pt x="443865" y="974659"/>
                    </a:lnTo>
                    <a:lnTo>
                      <a:pt x="437198" y="980067"/>
                    </a:lnTo>
                    <a:lnTo>
                      <a:pt x="430530" y="984838"/>
                    </a:lnTo>
                    <a:lnTo>
                      <a:pt x="423545" y="989609"/>
                    </a:lnTo>
                    <a:lnTo>
                      <a:pt x="416878" y="993744"/>
                    </a:lnTo>
                    <a:lnTo>
                      <a:pt x="410210" y="997243"/>
                    </a:lnTo>
                    <a:lnTo>
                      <a:pt x="402908" y="1000742"/>
                    </a:lnTo>
                    <a:lnTo>
                      <a:pt x="396240" y="1003286"/>
                    </a:lnTo>
                    <a:lnTo>
                      <a:pt x="389255" y="1006149"/>
                    </a:lnTo>
                    <a:lnTo>
                      <a:pt x="382587" y="1008057"/>
                    </a:lnTo>
                    <a:lnTo>
                      <a:pt x="375920" y="1009330"/>
                    </a:lnTo>
                    <a:lnTo>
                      <a:pt x="369252" y="1010602"/>
                    </a:lnTo>
                    <a:lnTo>
                      <a:pt x="362585" y="1011238"/>
                    </a:lnTo>
                    <a:lnTo>
                      <a:pt x="356235" y="1011238"/>
                    </a:lnTo>
                    <a:lnTo>
                      <a:pt x="351155" y="1011238"/>
                    </a:lnTo>
                    <a:lnTo>
                      <a:pt x="345440" y="1010602"/>
                    </a:lnTo>
                    <a:lnTo>
                      <a:pt x="339725" y="1009330"/>
                    </a:lnTo>
                    <a:lnTo>
                      <a:pt x="334010" y="1007421"/>
                    </a:lnTo>
                    <a:lnTo>
                      <a:pt x="327977" y="1005831"/>
                    </a:lnTo>
                    <a:lnTo>
                      <a:pt x="321945" y="1002968"/>
                    </a:lnTo>
                    <a:lnTo>
                      <a:pt x="315595" y="1000105"/>
                    </a:lnTo>
                    <a:lnTo>
                      <a:pt x="309245" y="996607"/>
                    </a:lnTo>
                    <a:lnTo>
                      <a:pt x="302895" y="992790"/>
                    </a:lnTo>
                    <a:lnTo>
                      <a:pt x="296227" y="988655"/>
                    </a:lnTo>
                    <a:lnTo>
                      <a:pt x="289877" y="984202"/>
                    </a:lnTo>
                    <a:lnTo>
                      <a:pt x="282892" y="979430"/>
                    </a:lnTo>
                    <a:lnTo>
                      <a:pt x="276542" y="974023"/>
                    </a:lnTo>
                    <a:lnTo>
                      <a:pt x="269875" y="968298"/>
                    </a:lnTo>
                    <a:lnTo>
                      <a:pt x="263207" y="962254"/>
                    </a:lnTo>
                    <a:lnTo>
                      <a:pt x="256540" y="955893"/>
                    </a:lnTo>
                    <a:lnTo>
                      <a:pt x="250190" y="949213"/>
                    </a:lnTo>
                    <a:lnTo>
                      <a:pt x="243840" y="941897"/>
                    </a:lnTo>
                    <a:lnTo>
                      <a:pt x="237490" y="934900"/>
                    </a:lnTo>
                    <a:lnTo>
                      <a:pt x="231457" y="927266"/>
                    </a:lnTo>
                    <a:lnTo>
                      <a:pt x="225425" y="919314"/>
                    </a:lnTo>
                    <a:lnTo>
                      <a:pt x="219710" y="911044"/>
                    </a:lnTo>
                    <a:lnTo>
                      <a:pt x="214312" y="902774"/>
                    </a:lnTo>
                    <a:lnTo>
                      <a:pt x="208915" y="893868"/>
                    </a:lnTo>
                    <a:lnTo>
                      <a:pt x="203517" y="885280"/>
                    </a:lnTo>
                    <a:lnTo>
                      <a:pt x="198755" y="875737"/>
                    </a:lnTo>
                    <a:lnTo>
                      <a:pt x="194310" y="866195"/>
                    </a:lnTo>
                    <a:lnTo>
                      <a:pt x="190182" y="856971"/>
                    </a:lnTo>
                    <a:lnTo>
                      <a:pt x="186055" y="846792"/>
                    </a:lnTo>
                    <a:lnTo>
                      <a:pt x="182245" y="836932"/>
                    </a:lnTo>
                    <a:lnTo>
                      <a:pt x="179070" y="826754"/>
                    </a:lnTo>
                    <a:lnTo>
                      <a:pt x="176212" y="816257"/>
                    </a:lnTo>
                    <a:lnTo>
                      <a:pt x="173990" y="822937"/>
                    </a:lnTo>
                    <a:lnTo>
                      <a:pt x="172402" y="826117"/>
                    </a:lnTo>
                    <a:lnTo>
                      <a:pt x="171450" y="828344"/>
                    </a:lnTo>
                    <a:lnTo>
                      <a:pt x="169862" y="830252"/>
                    </a:lnTo>
                    <a:lnTo>
                      <a:pt x="168275" y="831525"/>
                    </a:lnTo>
                    <a:lnTo>
                      <a:pt x="167322" y="832479"/>
                    </a:lnTo>
                    <a:lnTo>
                      <a:pt x="165417" y="832797"/>
                    </a:lnTo>
                    <a:lnTo>
                      <a:pt x="163830" y="832479"/>
                    </a:lnTo>
                    <a:lnTo>
                      <a:pt x="162242" y="831207"/>
                    </a:lnTo>
                    <a:lnTo>
                      <a:pt x="160655" y="829616"/>
                    </a:lnTo>
                    <a:lnTo>
                      <a:pt x="159385" y="827390"/>
                    </a:lnTo>
                    <a:lnTo>
                      <a:pt x="157797" y="824845"/>
                    </a:lnTo>
                    <a:lnTo>
                      <a:pt x="156210" y="821346"/>
                    </a:lnTo>
                    <a:lnTo>
                      <a:pt x="153987" y="813076"/>
                    </a:lnTo>
                    <a:lnTo>
                      <a:pt x="152082" y="803534"/>
                    </a:lnTo>
                    <a:lnTo>
                      <a:pt x="150495" y="792083"/>
                    </a:lnTo>
                    <a:lnTo>
                      <a:pt x="149542" y="779678"/>
                    </a:lnTo>
                    <a:lnTo>
                      <a:pt x="149225" y="766637"/>
                    </a:lnTo>
                    <a:lnTo>
                      <a:pt x="149542" y="753914"/>
                    </a:lnTo>
                    <a:lnTo>
                      <a:pt x="150177" y="742781"/>
                    </a:lnTo>
                    <a:lnTo>
                      <a:pt x="151765" y="732285"/>
                    </a:lnTo>
                    <a:lnTo>
                      <a:pt x="153352" y="722742"/>
                    </a:lnTo>
                    <a:lnTo>
                      <a:pt x="155257" y="714790"/>
                    </a:lnTo>
                    <a:lnTo>
                      <a:pt x="157797" y="708429"/>
                    </a:lnTo>
                    <a:lnTo>
                      <a:pt x="159067" y="705884"/>
                    </a:lnTo>
                    <a:lnTo>
                      <a:pt x="160337" y="703976"/>
                    </a:lnTo>
                    <a:lnTo>
                      <a:pt x="161607" y="702067"/>
                    </a:lnTo>
                    <a:lnTo>
                      <a:pt x="163195" y="700795"/>
                    </a:lnTo>
                    <a:lnTo>
                      <a:pt x="158432" y="696024"/>
                    </a:lnTo>
                    <a:lnTo>
                      <a:pt x="154622" y="690617"/>
                    </a:lnTo>
                    <a:lnTo>
                      <a:pt x="151447" y="685209"/>
                    </a:lnTo>
                    <a:lnTo>
                      <a:pt x="148907" y="679166"/>
                    </a:lnTo>
                    <a:lnTo>
                      <a:pt x="147002" y="672804"/>
                    </a:lnTo>
                    <a:lnTo>
                      <a:pt x="145097" y="666443"/>
                    </a:lnTo>
                    <a:lnTo>
                      <a:pt x="143827" y="659763"/>
                    </a:lnTo>
                    <a:lnTo>
                      <a:pt x="143192" y="653083"/>
                    </a:lnTo>
                    <a:lnTo>
                      <a:pt x="142875" y="646086"/>
                    </a:lnTo>
                    <a:lnTo>
                      <a:pt x="142875" y="639088"/>
                    </a:lnTo>
                    <a:lnTo>
                      <a:pt x="143510" y="632090"/>
                    </a:lnTo>
                    <a:lnTo>
                      <a:pt x="144145" y="624775"/>
                    </a:lnTo>
                    <a:lnTo>
                      <a:pt x="145415" y="617777"/>
                    </a:lnTo>
                    <a:lnTo>
                      <a:pt x="146367" y="610461"/>
                    </a:lnTo>
                    <a:lnTo>
                      <a:pt x="148272" y="603782"/>
                    </a:lnTo>
                    <a:lnTo>
                      <a:pt x="149860" y="596466"/>
                    </a:lnTo>
                    <a:lnTo>
                      <a:pt x="154305" y="583425"/>
                    </a:lnTo>
                    <a:lnTo>
                      <a:pt x="159385" y="570702"/>
                    </a:lnTo>
                    <a:lnTo>
                      <a:pt x="164465" y="558933"/>
                    </a:lnTo>
                    <a:lnTo>
                      <a:pt x="169862" y="548436"/>
                    </a:lnTo>
                    <a:lnTo>
                      <a:pt x="174942" y="539212"/>
                    </a:lnTo>
                    <a:lnTo>
                      <a:pt x="180022" y="532214"/>
                    </a:lnTo>
                    <a:lnTo>
                      <a:pt x="182562" y="529034"/>
                    </a:lnTo>
                    <a:lnTo>
                      <a:pt x="184467" y="526807"/>
                    </a:lnTo>
                    <a:lnTo>
                      <a:pt x="186690" y="525535"/>
                    </a:lnTo>
                    <a:lnTo>
                      <a:pt x="188277" y="524262"/>
                    </a:lnTo>
                    <a:lnTo>
                      <a:pt x="198120" y="519491"/>
                    </a:lnTo>
                    <a:lnTo>
                      <a:pt x="207327" y="514720"/>
                    </a:lnTo>
                    <a:lnTo>
                      <a:pt x="216852" y="510585"/>
                    </a:lnTo>
                    <a:lnTo>
                      <a:pt x="226377" y="507086"/>
                    </a:lnTo>
                    <a:lnTo>
                      <a:pt x="235267" y="503587"/>
                    </a:lnTo>
                    <a:lnTo>
                      <a:pt x="244792" y="500407"/>
                    </a:lnTo>
                    <a:lnTo>
                      <a:pt x="253682" y="497862"/>
                    </a:lnTo>
                    <a:lnTo>
                      <a:pt x="262572" y="495317"/>
                    </a:lnTo>
                    <a:lnTo>
                      <a:pt x="271780" y="493409"/>
                    </a:lnTo>
                    <a:lnTo>
                      <a:pt x="280352" y="491501"/>
                    </a:lnTo>
                    <a:lnTo>
                      <a:pt x="288925" y="489910"/>
                    </a:lnTo>
                    <a:lnTo>
                      <a:pt x="298132" y="488638"/>
                    </a:lnTo>
                    <a:lnTo>
                      <a:pt x="306387" y="487365"/>
                    </a:lnTo>
                    <a:lnTo>
                      <a:pt x="314960" y="486729"/>
                    </a:lnTo>
                    <a:lnTo>
                      <a:pt x="323215" y="486093"/>
                    </a:lnTo>
                    <a:lnTo>
                      <a:pt x="331470" y="485775"/>
                    </a:lnTo>
                    <a:close/>
                    <a:moveTo>
                      <a:pt x="2394109" y="485775"/>
                    </a:moveTo>
                    <a:lnTo>
                      <a:pt x="2410607" y="485775"/>
                    </a:lnTo>
                    <a:lnTo>
                      <a:pt x="2418538" y="486093"/>
                    </a:lnTo>
                    <a:lnTo>
                      <a:pt x="2427104" y="486729"/>
                    </a:lnTo>
                    <a:lnTo>
                      <a:pt x="2435352" y="487365"/>
                    </a:lnTo>
                    <a:lnTo>
                      <a:pt x="2443918" y="488638"/>
                    </a:lnTo>
                    <a:lnTo>
                      <a:pt x="2452801" y="489910"/>
                    </a:lnTo>
                    <a:lnTo>
                      <a:pt x="2461367" y="491500"/>
                    </a:lnTo>
                    <a:lnTo>
                      <a:pt x="2470250" y="493409"/>
                    </a:lnTo>
                    <a:lnTo>
                      <a:pt x="2479451" y="495317"/>
                    </a:lnTo>
                    <a:lnTo>
                      <a:pt x="2488334" y="497862"/>
                    </a:lnTo>
                    <a:lnTo>
                      <a:pt x="2497534" y="500407"/>
                    </a:lnTo>
                    <a:lnTo>
                      <a:pt x="2506417" y="503587"/>
                    </a:lnTo>
                    <a:lnTo>
                      <a:pt x="2515935" y="507086"/>
                    </a:lnTo>
                    <a:lnTo>
                      <a:pt x="2525135" y="510585"/>
                    </a:lnTo>
                    <a:lnTo>
                      <a:pt x="2534653" y="514720"/>
                    </a:lnTo>
                    <a:lnTo>
                      <a:pt x="2543853" y="519491"/>
                    </a:lnTo>
                    <a:lnTo>
                      <a:pt x="2553371" y="524262"/>
                    </a:lnTo>
                    <a:lnTo>
                      <a:pt x="2555274" y="525535"/>
                    </a:lnTo>
                    <a:lnTo>
                      <a:pt x="2557178" y="526807"/>
                    </a:lnTo>
                    <a:lnTo>
                      <a:pt x="2559399" y="529033"/>
                    </a:lnTo>
                    <a:lnTo>
                      <a:pt x="2561620" y="532214"/>
                    </a:lnTo>
                    <a:lnTo>
                      <a:pt x="2566378" y="539212"/>
                    </a:lnTo>
                    <a:lnTo>
                      <a:pt x="2571772" y="548436"/>
                    </a:lnTo>
                    <a:lnTo>
                      <a:pt x="2577482" y="558933"/>
                    </a:lnTo>
                    <a:lnTo>
                      <a:pt x="2582558" y="570702"/>
                    </a:lnTo>
                    <a:lnTo>
                      <a:pt x="2587634" y="583425"/>
                    </a:lnTo>
                    <a:lnTo>
                      <a:pt x="2591759" y="596466"/>
                    </a:lnTo>
                    <a:lnTo>
                      <a:pt x="2593662" y="603782"/>
                    </a:lnTo>
                    <a:lnTo>
                      <a:pt x="2594931" y="610461"/>
                    </a:lnTo>
                    <a:lnTo>
                      <a:pt x="2596517" y="617777"/>
                    </a:lnTo>
                    <a:lnTo>
                      <a:pt x="2597786" y="624775"/>
                    </a:lnTo>
                    <a:lnTo>
                      <a:pt x="2598421" y="632090"/>
                    </a:lnTo>
                    <a:lnTo>
                      <a:pt x="2598738" y="639088"/>
                    </a:lnTo>
                    <a:lnTo>
                      <a:pt x="2598738" y="646086"/>
                    </a:lnTo>
                    <a:lnTo>
                      <a:pt x="2598421" y="653083"/>
                    </a:lnTo>
                    <a:lnTo>
                      <a:pt x="2598104" y="659763"/>
                    </a:lnTo>
                    <a:lnTo>
                      <a:pt x="2596517" y="666443"/>
                    </a:lnTo>
                    <a:lnTo>
                      <a:pt x="2594931" y="672804"/>
                    </a:lnTo>
                    <a:lnTo>
                      <a:pt x="2592710" y="679166"/>
                    </a:lnTo>
                    <a:lnTo>
                      <a:pt x="2590172" y="685209"/>
                    </a:lnTo>
                    <a:lnTo>
                      <a:pt x="2586683" y="690617"/>
                    </a:lnTo>
                    <a:lnTo>
                      <a:pt x="2583193" y="696024"/>
                    </a:lnTo>
                    <a:lnTo>
                      <a:pt x="2578434" y="700795"/>
                    </a:lnTo>
                    <a:lnTo>
                      <a:pt x="2580020" y="702067"/>
                    </a:lnTo>
                    <a:lnTo>
                      <a:pt x="2581607" y="703976"/>
                    </a:lnTo>
                    <a:lnTo>
                      <a:pt x="2582558" y="705884"/>
                    </a:lnTo>
                    <a:lnTo>
                      <a:pt x="2584145" y="708429"/>
                    </a:lnTo>
                    <a:lnTo>
                      <a:pt x="2586365" y="714790"/>
                    </a:lnTo>
                    <a:lnTo>
                      <a:pt x="2588269" y="722742"/>
                    </a:lnTo>
                    <a:lnTo>
                      <a:pt x="2590172" y="732285"/>
                    </a:lnTo>
                    <a:lnTo>
                      <a:pt x="2591441" y="742781"/>
                    </a:lnTo>
                    <a:lnTo>
                      <a:pt x="2592076" y="753914"/>
                    </a:lnTo>
                    <a:lnTo>
                      <a:pt x="2592393" y="766637"/>
                    </a:lnTo>
                    <a:lnTo>
                      <a:pt x="2592076" y="779678"/>
                    </a:lnTo>
                    <a:lnTo>
                      <a:pt x="2591441" y="792083"/>
                    </a:lnTo>
                    <a:lnTo>
                      <a:pt x="2589855" y="803534"/>
                    </a:lnTo>
                    <a:lnTo>
                      <a:pt x="2587634" y="813076"/>
                    </a:lnTo>
                    <a:lnTo>
                      <a:pt x="2585414" y="821346"/>
                    </a:lnTo>
                    <a:lnTo>
                      <a:pt x="2584145" y="824845"/>
                    </a:lnTo>
                    <a:lnTo>
                      <a:pt x="2582558" y="827390"/>
                    </a:lnTo>
                    <a:lnTo>
                      <a:pt x="2581289" y="829616"/>
                    </a:lnTo>
                    <a:lnTo>
                      <a:pt x="2579703" y="831207"/>
                    </a:lnTo>
                    <a:lnTo>
                      <a:pt x="2577799" y="832479"/>
                    </a:lnTo>
                    <a:lnTo>
                      <a:pt x="2576213" y="832797"/>
                    </a:lnTo>
                    <a:lnTo>
                      <a:pt x="2574627" y="832479"/>
                    </a:lnTo>
                    <a:lnTo>
                      <a:pt x="2573358" y="831525"/>
                    </a:lnTo>
                    <a:lnTo>
                      <a:pt x="2571772" y="830252"/>
                    </a:lnTo>
                    <a:lnTo>
                      <a:pt x="2570503" y="828344"/>
                    </a:lnTo>
                    <a:lnTo>
                      <a:pt x="2569234" y="826117"/>
                    </a:lnTo>
                    <a:lnTo>
                      <a:pt x="2567965" y="822936"/>
                    </a:lnTo>
                    <a:lnTo>
                      <a:pt x="2565744" y="816257"/>
                    </a:lnTo>
                    <a:lnTo>
                      <a:pt x="2562889" y="826753"/>
                    </a:lnTo>
                    <a:lnTo>
                      <a:pt x="2559399" y="836932"/>
                    </a:lnTo>
                    <a:lnTo>
                      <a:pt x="2555592" y="846792"/>
                    </a:lnTo>
                    <a:lnTo>
                      <a:pt x="2551785" y="856971"/>
                    </a:lnTo>
                    <a:lnTo>
                      <a:pt x="2547343" y="866195"/>
                    </a:lnTo>
                    <a:lnTo>
                      <a:pt x="2542902" y="875737"/>
                    </a:lnTo>
                    <a:lnTo>
                      <a:pt x="2537825" y="885280"/>
                    </a:lnTo>
                    <a:lnTo>
                      <a:pt x="2533067" y="893868"/>
                    </a:lnTo>
                    <a:lnTo>
                      <a:pt x="2527356" y="902774"/>
                    </a:lnTo>
                    <a:lnTo>
                      <a:pt x="2522280" y="911044"/>
                    </a:lnTo>
                    <a:lnTo>
                      <a:pt x="2516252" y="919314"/>
                    </a:lnTo>
                    <a:lnTo>
                      <a:pt x="2510224" y="927266"/>
                    </a:lnTo>
                    <a:lnTo>
                      <a:pt x="2504197" y="934900"/>
                    </a:lnTo>
                    <a:lnTo>
                      <a:pt x="2497851" y="941897"/>
                    </a:lnTo>
                    <a:lnTo>
                      <a:pt x="2491824" y="949213"/>
                    </a:lnTo>
                    <a:lnTo>
                      <a:pt x="2484844" y="955893"/>
                    </a:lnTo>
                    <a:lnTo>
                      <a:pt x="2478499" y="962254"/>
                    </a:lnTo>
                    <a:lnTo>
                      <a:pt x="2472154" y="968298"/>
                    </a:lnTo>
                    <a:lnTo>
                      <a:pt x="2465492" y="974023"/>
                    </a:lnTo>
                    <a:lnTo>
                      <a:pt x="2458829" y="979430"/>
                    </a:lnTo>
                    <a:lnTo>
                      <a:pt x="2452167" y="984202"/>
                    </a:lnTo>
                    <a:lnTo>
                      <a:pt x="2445505" y="988654"/>
                    </a:lnTo>
                    <a:lnTo>
                      <a:pt x="2439159" y="992789"/>
                    </a:lnTo>
                    <a:lnTo>
                      <a:pt x="2432814" y="996607"/>
                    </a:lnTo>
                    <a:lnTo>
                      <a:pt x="2426469" y="1000105"/>
                    </a:lnTo>
                    <a:lnTo>
                      <a:pt x="2420124" y="1002968"/>
                    </a:lnTo>
                    <a:lnTo>
                      <a:pt x="2413462" y="1005831"/>
                    </a:lnTo>
                    <a:lnTo>
                      <a:pt x="2408069" y="1007421"/>
                    </a:lnTo>
                    <a:lnTo>
                      <a:pt x="2402041" y="1009330"/>
                    </a:lnTo>
                    <a:lnTo>
                      <a:pt x="2396330" y="1010602"/>
                    </a:lnTo>
                    <a:lnTo>
                      <a:pt x="2390937" y="1011238"/>
                    </a:lnTo>
                    <a:lnTo>
                      <a:pt x="2385861" y="1011238"/>
                    </a:lnTo>
                    <a:lnTo>
                      <a:pt x="2379516" y="1011238"/>
                    </a:lnTo>
                    <a:lnTo>
                      <a:pt x="2372536" y="1010602"/>
                    </a:lnTo>
                    <a:lnTo>
                      <a:pt x="2366191" y="1009330"/>
                    </a:lnTo>
                    <a:lnTo>
                      <a:pt x="2359529" y="1008057"/>
                    </a:lnTo>
                    <a:lnTo>
                      <a:pt x="2352866" y="1006149"/>
                    </a:lnTo>
                    <a:lnTo>
                      <a:pt x="2345887" y="1003286"/>
                    </a:lnTo>
                    <a:lnTo>
                      <a:pt x="2338907" y="1000742"/>
                    </a:lnTo>
                    <a:lnTo>
                      <a:pt x="2331928" y="997243"/>
                    </a:lnTo>
                    <a:lnTo>
                      <a:pt x="2325265" y="993744"/>
                    </a:lnTo>
                    <a:lnTo>
                      <a:pt x="2318286" y="989609"/>
                    </a:lnTo>
                    <a:lnTo>
                      <a:pt x="2311306" y="984838"/>
                    </a:lnTo>
                    <a:lnTo>
                      <a:pt x="2304644" y="980067"/>
                    </a:lnTo>
                    <a:lnTo>
                      <a:pt x="2297981" y="974659"/>
                    </a:lnTo>
                    <a:lnTo>
                      <a:pt x="2291636" y="969252"/>
                    </a:lnTo>
                    <a:lnTo>
                      <a:pt x="2284974" y="963208"/>
                    </a:lnTo>
                    <a:lnTo>
                      <a:pt x="2278629" y="957165"/>
                    </a:lnTo>
                    <a:lnTo>
                      <a:pt x="2272284" y="950167"/>
                    </a:lnTo>
                    <a:lnTo>
                      <a:pt x="2266256" y="943170"/>
                    </a:lnTo>
                    <a:lnTo>
                      <a:pt x="2260545" y="935536"/>
                    </a:lnTo>
                    <a:lnTo>
                      <a:pt x="2255152" y="927584"/>
                    </a:lnTo>
                    <a:lnTo>
                      <a:pt x="2249759" y="919314"/>
                    </a:lnTo>
                    <a:lnTo>
                      <a:pt x="2244365" y="911044"/>
                    </a:lnTo>
                    <a:lnTo>
                      <a:pt x="2239924" y="902138"/>
                    </a:lnTo>
                    <a:lnTo>
                      <a:pt x="2235482" y="892913"/>
                    </a:lnTo>
                    <a:lnTo>
                      <a:pt x="2231041" y="883689"/>
                    </a:lnTo>
                    <a:lnTo>
                      <a:pt x="2227234" y="873829"/>
                    </a:lnTo>
                    <a:lnTo>
                      <a:pt x="2223744" y="863650"/>
                    </a:lnTo>
                    <a:lnTo>
                      <a:pt x="2220571" y="853154"/>
                    </a:lnTo>
                    <a:lnTo>
                      <a:pt x="2217716" y="842657"/>
                    </a:lnTo>
                    <a:lnTo>
                      <a:pt x="2215178" y="831525"/>
                    </a:lnTo>
                    <a:lnTo>
                      <a:pt x="2213275" y="820392"/>
                    </a:lnTo>
                    <a:lnTo>
                      <a:pt x="2211688" y="808623"/>
                    </a:lnTo>
                    <a:lnTo>
                      <a:pt x="2211371" y="809577"/>
                    </a:lnTo>
                    <a:lnTo>
                      <a:pt x="2211054" y="809577"/>
                    </a:lnTo>
                    <a:lnTo>
                      <a:pt x="2210737" y="808623"/>
                    </a:lnTo>
                    <a:lnTo>
                      <a:pt x="2210419" y="807669"/>
                    </a:lnTo>
                    <a:lnTo>
                      <a:pt x="2208833" y="802898"/>
                    </a:lnTo>
                    <a:lnTo>
                      <a:pt x="2207564" y="796536"/>
                    </a:lnTo>
                    <a:lnTo>
                      <a:pt x="2204391" y="779042"/>
                    </a:lnTo>
                    <a:lnTo>
                      <a:pt x="2201736" y="757413"/>
                    </a:lnTo>
                    <a:lnTo>
                      <a:pt x="2198998" y="735465"/>
                    </a:lnTo>
                    <a:lnTo>
                      <a:pt x="2198364" y="725287"/>
                    </a:lnTo>
                    <a:lnTo>
                      <a:pt x="2198046" y="716063"/>
                    </a:lnTo>
                    <a:lnTo>
                      <a:pt x="2197412" y="708429"/>
                    </a:lnTo>
                    <a:lnTo>
                      <a:pt x="2198046" y="702067"/>
                    </a:lnTo>
                    <a:lnTo>
                      <a:pt x="2198364" y="699841"/>
                    </a:lnTo>
                    <a:lnTo>
                      <a:pt x="2198681" y="698250"/>
                    </a:lnTo>
                    <a:lnTo>
                      <a:pt x="2199315" y="697296"/>
                    </a:lnTo>
                    <a:lnTo>
                      <a:pt x="2200267" y="696660"/>
                    </a:lnTo>
                    <a:lnTo>
                      <a:pt x="2201219" y="697296"/>
                    </a:lnTo>
                    <a:lnTo>
                      <a:pt x="2202488" y="697932"/>
                    </a:lnTo>
                    <a:lnTo>
                      <a:pt x="2204074" y="699205"/>
                    </a:lnTo>
                    <a:lnTo>
                      <a:pt x="2205026" y="700159"/>
                    </a:lnTo>
                    <a:lnTo>
                      <a:pt x="2204391" y="687118"/>
                    </a:lnTo>
                    <a:lnTo>
                      <a:pt x="2204074" y="673440"/>
                    </a:lnTo>
                    <a:lnTo>
                      <a:pt x="2204709" y="659127"/>
                    </a:lnTo>
                    <a:lnTo>
                      <a:pt x="2205343" y="651493"/>
                    </a:lnTo>
                    <a:lnTo>
                      <a:pt x="2206295" y="643541"/>
                    </a:lnTo>
                    <a:lnTo>
                      <a:pt x="2209150" y="646086"/>
                    </a:lnTo>
                    <a:lnTo>
                      <a:pt x="2212323" y="647676"/>
                    </a:lnTo>
                    <a:lnTo>
                      <a:pt x="2215495" y="649267"/>
                    </a:lnTo>
                    <a:lnTo>
                      <a:pt x="2218985" y="650539"/>
                    </a:lnTo>
                    <a:lnTo>
                      <a:pt x="2222475" y="651493"/>
                    </a:lnTo>
                    <a:lnTo>
                      <a:pt x="2225965" y="652129"/>
                    </a:lnTo>
                    <a:lnTo>
                      <a:pt x="2229772" y="652447"/>
                    </a:lnTo>
                    <a:lnTo>
                      <a:pt x="2233896" y="652447"/>
                    </a:lnTo>
                    <a:lnTo>
                      <a:pt x="2238020" y="652447"/>
                    </a:lnTo>
                    <a:lnTo>
                      <a:pt x="2242145" y="652129"/>
                    </a:lnTo>
                    <a:lnTo>
                      <a:pt x="2251028" y="650539"/>
                    </a:lnTo>
                    <a:lnTo>
                      <a:pt x="2259911" y="648312"/>
                    </a:lnTo>
                    <a:lnTo>
                      <a:pt x="2269746" y="645132"/>
                    </a:lnTo>
                    <a:lnTo>
                      <a:pt x="2279581" y="641315"/>
                    </a:lnTo>
                    <a:lnTo>
                      <a:pt x="2289733" y="637180"/>
                    </a:lnTo>
                    <a:lnTo>
                      <a:pt x="2300519" y="632726"/>
                    </a:lnTo>
                    <a:lnTo>
                      <a:pt x="2310989" y="627955"/>
                    </a:lnTo>
                    <a:lnTo>
                      <a:pt x="2333514" y="616823"/>
                    </a:lnTo>
                    <a:lnTo>
                      <a:pt x="2356991" y="605690"/>
                    </a:lnTo>
                    <a:lnTo>
                      <a:pt x="2345569" y="610461"/>
                    </a:lnTo>
                    <a:lnTo>
                      <a:pt x="2334466" y="615868"/>
                    </a:lnTo>
                    <a:lnTo>
                      <a:pt x="2324948" y="620322"/>
                    </a:lnTo>
                    <a:lnTo>
                      <a:pt x="2315430" y="624138"/>
                    </a:lnTo>
                    <a:lnTo>
                      <a:pt x="2306865" y="626683"/>
                    </a:lnTo>
                    <a:lnTo>
                      <a:pt x="2298616" y="628910"/>
                    </a:lnTo>
                    <a:lnTo>
                      <a:pt x="2290367" y="630182"/>
                    </a:lnTo>
                    <a:lnTo>
                      <a:pt x="2282436" y="630818"/>
                    </a:lnTo>
                    <a:lnTo>
                      <a:pt x="2275456" y="630818"/>
                    </a:lnTo>
                    <a:lnTo>
                      <a:pt x="2268160" y="630500"/>
                    </a:lnTo>
                    <a:lnTo>
                      <a:pt x="2261497" y="629228"/>
                    </a:lnTo>
                    <a:lnTo>
                      <a:pt x="2255152" y="627955"/>
                    </a:lnTo>
                    <a:lnTo>
                      <a:pt x="2248807" y="626047"/>
                    </a:lnTo>
                    <a:lnTo>
                      <a:pt x="2243096" y="623502"/>
                    </a:lnTo>
                    <a:lnTo>
                      <a:pt x="2237703" y="620640"/>
                    </a:lnTo>
                    <a:lnTo>
                      <a:pt x="2232627" y="617777"/>
                    </a:lnTo>
                    <a:lnTo>
                      <a:pt x="2227551" y="614278"/>
                    </a:lnTo>
                    <a:lnTo>
                      <a:pt x="2223109" y="610779"/>
                    </a:lnTo>
                    <a:lnTo>
                      <a:pt x="2218985" y="607280"/>
                    </a:lnTo>
                    <a:lnTo>
                      <a:pt x="2214861" y="603463"/>
                    </a:lnTo>
                    <a:lnTo>
                      <a:pt x="2211371" y="599647"/>
                    </a:lnTo>
                    <a:lnTo>
                      <a:pt x="2208198" y="595512"/>
                    </a:lnTo>
                    <a:lnTo>
                      <a:pt x="2202171" y="587878"/>
                    </a:lnTo>
                    <a:lnTo>
                      <a:pt x="2197412" y="581198"/>
                    </a:lnTo>
                    <a:lnTo>
                      <a:pt x="2193922" y="574837"/>
                    </a:lnTo>
                    <a:lnTo>
                      <a:pt x="2191701" y="569747"/>
                    </a:lnTo>
                    <a:lnTo>
                      <a:pt x="2189163" y="565612"/>
                    </a:lnTo>
                    <a:lnTo>
                      <a:pt x="2191067" y="564340"/>
                    </a:lnTo>
                    <a:lnTo>
                      <a:pt x="2196777" y="559569"/>
                    </a:lnTo>
                    <a:lnTo>
                      <a:pt x="2205343" y="552889"/>
                    </a:lnTo>
                    <a:lnTo>
                      <a:pt x="2217399" y="544301"/>
                    </a:lnTo>
                    <a:lnTo>
                      <a:pt x="2225013" y="539848"/>
                    </a:lnTo>
                    <a:lnTo>
                      <a:pt x="2232944" y="534759"/>
                    </a:lnTo>
                    <a:lnTo>
                      <a:pt x="2241510" y="529670"/>
                    </a:lnTo>
                    <a:lnTo>
                      <a:pt x="2251028" y="524580"/>
                    </a:lnTo>
                    <a:lnTo>
                      <a:pt x="2260545" y="519491"/>
                    </a:lnTo>
                    <a:lnTo>
                      <a:pt x="2271649" y="514402"/>
                    </a:lnTo>
                    <a:lnTo>
                      <a:pt x="2282753" y="509631"/>
                    </a:lnTo>
                    <a:lnTo>
                      <a:pt x="2294809" y="505178"/>
                    </a:lnTo>
                    <a:lnTo>
                      <a:pt x="2307182" y="501043"/>
                    </a:lnTo>
                    <a:lnTo>
                      <a:pt x="2320506" y="497226"/>
                    </a:lnTo>
                    <a:lnTo>
                      <a:pt x="2334466" y="493409"/>
                    </a:lnTo>
                    <a:lnTo>
                      <a:pt x="2348742" y="490864"/>
                    </a:lnTo>
                    <a:lnTo>
                      <a:pt x="2363336" y="488638"/>
                    </a:lnTo>
                    <a:lnTo>
                      <a:pt x="2378564" y="486729"/>
                    </a:lnTo>
                    <a:lnTo>
                      <a:pt x="2394109" y="485775"/>
                    </a:lnTo>
                    <a:close/>
                    <a:moveTo>
                      <a:pt x="1429386" y="468312"/>
                    </a:moveTo>
                    <a:lnTo>
                      <a:pt x="1442086" y="468630"/>
                    </a:lnTo>
                    <a:lnTo>
                      <a:pt x="1454151" y="469899"/>
                    </a:lnTo>
                    <a:lnTo>
                      <a:pt x="1465898" y="471802"/>
                    </a:lnTo>
                    <a:lnTo>
                      <a:pt x="1477011" y="474023"/>
                    </a:lnTo>
                    <a:lnTo>
                      <a:pt x="1487488" y="476562"/>
                    </a:lnTo>
                    <a:lnTo>
                      <a:pt x="1497649" y="479734"/>
                    </a:lnTo>
                    <a:lnTo>
                      <a:pt x="1507491" y="482907"/>
                    </a:lnTo>
                    <a:lnTo>
                      <a:pt x="1516699" y="486714"/>
                    </a:lnTo>
                    <a:lnTo>
                      <a:pt x="1525271" y="490522"/>
                    </a:lnTo>
                    <a:lnTo>
                      <a:pt x="1533526" y="494646"/>
                    </a:lnTo>
                    <a:lnTo>
                      <a:pt x="1541146" y="498771"/>
                    </a:lnTo>
                    <a:lnTo>
                      <a:pt x="1547814" y="502896"/>
                    </a:lnTo>
                    <a:lnTo>
                      <a:pt x="1554164" y="507020"/>
                    </a:lnTo>
                    <a:lnTo>
                      <a:pt x="1565594" y="514952"/>
                    </a:lnTo>
                    <a:lnTo>
                      <a:pt x="1574166" y="522250"/>
                    </a:lnTo>
                    <a:lnTo>
                      <a:pt x="1580516" y="527643"/>
                    </a:lnTo>
                    <a:lnTo>
                      <a:pt x="1585596" y="532720"/>
                    </a:lnTo>
                    <a:lnTo>
                      <a:pt x="1584009" y="536527"/>
                    </a:lnTo>
                    <a:lnTo>
                      <a:pt x="1581469" y="540652"/>
                    </a:lnTo>
                    <a:lnTo>
                      <a:pt x="1578611" y="546046"/>
                    </a:lnTo>
                    <a:lnTo>
                      <a:pt x="1574484" y="552074"/>
                    </a:lnTo>
                    <a:lnTo>
                      <a:pt x="1569721" y="558419"/>
                    </a:lnTo>
                    <a:lnTo>
                      <a:pt x="1563054" y="565399"/>
                    </a:lnTo>
                    <a:lnTo>
                      <a:pt x="1559879" y="568572"/>
                    </a:lnTo>
                    <a:lnTo>
                      <a:pt x="1556386" y="571745"/>
                    </a:lnTo>
                    <a:lnTo>
                      <a:pt x="1552259" y="575235"/>
                    </a:lnTo>
                    <a:lnTo>
                      <a:pt x="1548131" y="577773"/>
                    </a:lnTo>
                    <a:lnTo>
                      <a:pt x="1543686" y="580311"/>
                    </a:lnTo>
                    <a:lnTo>
                      <a:pt x="1538606" y="582850"/>
                    </a:lnTo>
                    <a:lnTo>
                      <a:pt x="1533844" y="584753"/>
                    </a:lnTo>
                    <a:lnTo>
                      <a:pt x="1528446" y="586657"/>
                    </a:lnTo>
                    <a:lnTo>
                      <a:pt x="1523049" y="588243"/>
                    </a:lnTo>
                    <a:lnTo>
                      <a:pt x="1517016" y="588878"/>
                    </a:lnTo>
                    <a:lnTo>
                      <a:pt x="1510984" y="589512"/>
                    </a:lnTo>
                    <a:lnTo>
                      <a:pt x="1503999" y="589512"/>
                    </a:lnTo>
                    <a:lnTo>
                      <a:pt x="1497331" y="588878"/>
                    </a:lnTo>
                    <a:lnTo>
                      <a:pt x="1490346" y="587926"/>
                    </a:lnTo>
                    <a:lnTo>
                      <a:pt x="1483043" y="586022"/>
                    </a:lnTo>
                    <a:lnTo>
                      <a:pt x="1475106" y="583484"/>
                    </a:lnTo>
                    <a:lnTo>
                      <a:pt x="1467168" y="580311"/>
                    </a:lnTo>
                    <a:lnTo>
                      <a:pt x="1458913" y="576187"/>
                    </a:lnTo>
                    <a:lnTo>
                      <a:pt x="1449388" y="571745"/>
                    </a:lnTo>
                    <a:lnTo>
                      <a:pt x="1439546" y="567620"/>
                    </a:lnTo>
                    <a:lnTo>
                      <a:pt x="1479233" y="586657"/>
                    </a:lnTo>
                    <a:lnTo>
                      <a:pt x="1498284" y="594906"/>
                    </a:lnTo>
                    <a:lnTo>
                      <a:pt x="1506856" y="598714"/>
                    </a:lnTo>
                    <a:lnTo>
                      <a:pt x="1515746" y="601886"/>
                    </a:lnTo>
                    <a:lnTo>
                      <a:pt x="1524001" y="604425"/>
                    </a:lnTo>
                    <a:lnTo>
                      <a:pt x="1531939" y="606646"/>
                    </a:lnTo>
                    <a:lnTo>
                      <a:pt x="1539559" y="607915"/>
                    </a:lnTo>
                    <a:lnTo>
                      <a:pt x="1546544" y="608232"/>
                    </a:lnTo>
                    <a:lnTo>
                      <a:pt x="1550036" y="608232"/>
                    </a:lnTo>
                    <a:lnTo>
                      <a:pt x="1553529" y="607915"/>
                    </a:lnTo>
                    <a:lnTo>
                      <a:pt x="1556704" y="607280"/>
                    </a:lnTo>
                    <a:lnTo>
                      <a:pt x="1559879" y="606646"/>
                    </a:lnTo>
                    <a:lnTo>
                      <a:pt x="1562736" y="605376"/>
                    </a:lnTo>
                    <a:lnTo>
                      <a:pt x="1565594" y="604107"/>
                    </a:lnTo>
                    <a:lnTo>
                      <a:pt x="1568451" y="602521"/>
                    </a:lnTo>
                    <a:lnTo>
                      <a:pt x="1570674" y="600617"/>
                    </a:lnTo>
                    <a:lnTo>
                      <a:pt x="1571944" y="607280"/>
                    </a:lnTo>
                    <a:lnTo>
                      <a:pt x="1572261" y="614260"/>
                    </a:lnTo>
                    <a:lnTo>
                      <a:pt x="1572896" y="626634"/>
                    </a:lnTo>
                    <a:lnTo>
                      <a:pt x="1572579" y="638691"/>
                    </a:lnTo>
                    <a:lnTo>
                      <a:pt x="1572261" y="649795"/>
                    </a:lnTo>
                    <a:lnTo>
                      <a:pt x="1574166" y="647574"/>
                    </a:lnTo>
                    <a:lnTo>
                      <a:pt x="1575119" y="647257"/>
                    </a:lnTo>
                    <a:lnTo>
                      <a:pt x="1576389" y="646940"/>
                    </a:lnTo>
                    <a:lnTo>
                      <a:pt x="1577976" y="647257"/>
                    </a:lnTo>
                    <a:lnTo>
                      <a:pt x="1578929" y="647892"/>
                    </a:lnTo>
                    <a:lnTo>
                      <a:pt x="1580516" y="649478"/>
                    </a:lnTo>
                    <a:lnTo>
                      <a:pt x="1582104" y="651382"/>
                    </a:lnTo>
                    <a:lnTo>
                      <a:pt x="1583056" y="653920"/>
                    </a:lnTo>
                    <a:lnTo>
                      <a:pt x="1584326" y="656775"/>
                    </a:lnTo>
                    <a:lnTo>
                      <a:pt x="1586549" y="663756"/>
                    </a:lnTo>
                    <a:lnTo>
                      <a:pt x="1588136" y="672322"/>
                    </a:lnTo>
                    <a:lnTo>
                      <a:pt x="1589406" y="682158"/>
                    </a:lnTo>
                    <a:lnTo>
                      <a:pt x="1590359" y="692945"/>
                    </a:lnTo>
                    <a:lnTo>
                      <a:pt x="1590676" y="704685"/>
                    </a:lnTo>
                    <a:lnTo>
                      <a:pt x="1590359" y="716424"/>
                    </a:lnTo>
                    <a:lnTo>
                      <a:pt x="1589406" y="727211"/>
                    </a:lnTo>
                    <a:lnTo>
                      <a:pt x="1588136" y="737047"/>
                    </a:lnTo>
                    <a:lnTo>
                      <a:pt x="1586549" y="745613"/>
                    </a:lnTo>
                    <a:lnTo>
                      <a:pt x="1584326" y="752911"/>
                    </a:lnTo>
                    <a:lnTo>
                      <a:pt x="1583056" y="755449"/>
                    </a:lnTo>
                    <a:lnTo>
                      <a:pt x="1582104" y="757987"/>
                    </a:lnTo>
                    <a:lnTo>
                      <a:pt x="1580516" y="759891"/>
                    </a:lnTo>
                    <a:lnTo>
                      <a:pt x="1578929" y="761477"/>
                    </a:lnTo>
                    <a:lnTo>
                      <a:pt x="1577976" y="762112"/>
                    </a:lnTo>
                    <a:lnTo>
                      <a:pt x="1576389" y="762429"/>
                    </a:lnTo>
                    <a:lnTo>
                      <a:pt x="1574801" y="762112"/>
                    </a:lnTo>
                    <a:lnTo>
                      <a:pt x="1573214" y="761160"/>
                    </a:lnTo>
                    <a:lnTo>
                      <a:pt x="1571944" y="759573"/>
                    </a:lnTo>
                    <a:lnTo>
                      <a:pt x="1570674" y="757670"/>
                    </a:lnTo>
                    <a:lnTo>
                      <a:pt x="1569086" y="755131"/>
                    </a:lnTo>
                    <a:lnTo>
                      <a:pt x="1568134" y="751641"/>
                    </a:lnTo>
                    <a:lnTo>
                      <a:pt x="1565911" y="744027"/>
                    </a:lnTo>
                    <a:lnTo>
                      <a:pt x="1564641" y="754180"/>
                    </a:lnTo>
                    <a:lnTo>
                      <a:pt x="1562736" y="764015"/>
                    </a:lnTo>
                    <a:lnTo>
                      <a:pt x="1560831" y="773851"/>
                    </a:lnTo>
                    <a:lnTo>
                      <a:pt x="1558291" y="782735"/>
                    </a:lnTo>
                    <a:lnTo>
                      <a:pt x="1555751" y="792253"/>
                    </a:lnTo>
                    <a:lnTo>
                      <a:pt x="1552576" y="800819"/>
                    </a:lnTo>
                    <a:lnTo>
                      <a:pt x="1549401" y="809703"/>
                    </a:lnTo>
                    <a:lnTo>
                      <a:pt x="1545591" y="817953"/>
                    </a:lnTo>
                    <a:lnTo>
                      <a:pt x="1541781" y="825567"/>
                    </a:lnTo>
                    <a:lnTo>
                      <a:pt x="1537336" y="833182"/>
                    </a:lnTo>
                    <a:lnTo>
                      <a:pt x="1532574" y="840797"/>
                    </a:lnTo>
                    <a:lnTo>
                      <a:pt x="1528129" y="847777"/>
                    </a:lnTo>
                    <a:lnTo>
                      <a:pt x="1523366" y="854757"/>
                    </a:lnTo>
                    <a:lnTo>
                      <a:pt x="1518286" y="861102"/>
                    </a:lnTo>
                    <a:lnTo>
                      <a:pt x="1513206" y="867448"/>
                    </a:lnTo>
                    <a:lnTo>
                      <a:pt x="1507491" y="873476"/>
                    </a:lnTo>
                    <a:lnTo>
                      <a:pt x="1502411" y="878553"/>
                    </a:lnTo>
                    <a:lnTo>
                      <a:pt x="1496696" y="883946"/>
                    </a:lnTo>
                    <a:lnTo>
                      <a:pt x="1490663" y="889340"/>
                    </a:lnTo>
                    <a:lnTo>
                      <a:pt x="1484948" y="893782"/>
                    </a:lnTo>
                    <a:lnTo>
                      <a:pt x="1478916" y="897907"/>
                    </a:lnTo>
                    <a:lnTo>
                      <a:pt x="1472883" y="901714"/>
                    </a:lnTo>
                    <a:lnTo>
                      <a:pt x="1466851" y="905521"/>
                    </a:lnTo>
                    <a:lnTo>
                      <a:pt x="1460818" y="908377"/>
                    </a:lnTo>
                    <a:lnTo>
                      <a:pt x="1454786" y="911232"/>
                    </a:lnTo>
                    <a:lnTo>
                      <a:pt x="1448753" y="914088"/>
                    </a:lnTo>
                    <a:lnTo>
                      <a:pt x="1442721" y="915991"/>
                    </a:lnTo>
                    <a:lnTo>
                      <a:pt x="1437323" y="917895"/>
                    </a:lnTo>
                    <a:lnTo>
                      <a:pt x="1431291" y="918847"/>
                    </a:lnTo>
                    <a:lnTo>
                      <a:pt x="1425576" y="920116"/>
                    </a:lnTo>
                    <a:lnTo>
                      <a:pt x="1419861" y="920751"/>
                    </a:lnTo>
                    <a:lnTo>
                      <a:pt x="1414146" y="920751"/>
                    </a:lnTo>
                    <a:lnTo>
                      <a:pt x="1409701" y="920751"/>
                    </a:lnTo>
                    <a:lnTo>
                      <a:pt x="1404938" y="920116"/>
                    </a:lnTo>
                    <a:lnTo>
                      <a:pt x="1399858" y="918847"/>
                    </a:lnTo>
                    <a:lnTo>
                      <a:pt x="1394778" y="917260"/>
                    </a:lnTo>
                    <a:lnTo>
                      <a:pt x="1389381" y="915357"/>
                    </a:lnTo>
                    <a:lnTo>
                      <a:pt x="1384301" y="913770"/>
                    </a:lnTo>
                    <a:lnTo>
                      <a:pt x="1378903" y="910915"/>
                    </a:lnTo>
                    <a:lnTo>
                      <a:pt x="1373188" y="908059"/>
                    </a:lnTo>
                    <a:lnTo>
                      <a:pt x="1367791" y="904569"/>
                    </a:lnTo>
                    <a:lnTo>
                      <a:pt x="1362076" y="900762"/>
                    </a:lnTo>
                    <a:lnTo>
                      <a:pt x="1356043" y="896955"/>
                    </a:lnTo>
                    <a:lnTo>
                      <a:pt x="1350328" y="892513"/>
                    </a:lnTo>
                    <a:lnTo>
                      <a:pt x="1344296" y="888071"/>
                    </a:lnTo>
                    <a:lnTo>
                      <a:pt x="1338581" y="883312"/>
                    </a:lnTo>
                    <a:lnTo>
                      <a:pt x="1333183" y="877918"/>
                    </a:lnTo>
                    <a:lnTo>
                      <a:pt x="1327468" y="872207"/>
                    </a:lnTo>
                    <a:lnTo>
                      <a:pt x="1321753" y="866813"/>
                    </a:lnTo>
                    <a:lnTo>
                      <a:pt x="1316038" y="860151"/>
                    </a:lnTo>
                    <a:lnTo>
                      <a:pt x="1310641" y="854122"/>
                    </a:lnTo>
                    <a:lnTo>
                      <a:pt x="1305243" y="847459"/>
                    </a:lnTo>
                    <a:lnTo>
                      <a:pt x="1299846" y="840797"/>
                    </a:lnTo>
                    <a:lnTo>
                      <a:pt x="1295083" y="833499"/>
                    </a:lnTo>
                    <a:lnTo>
                      <a:pt x="1290321" y="826202"/>
                    </a:lnTo>
                    <a:lnTo>
                      <a:pt x="1285558" y="818587"/>
                    </a:lnTo>
                    <a:lnTo>
                      <a:pt x="1281113" y="810655"/>
                    </a:lnTo>
                    <a:lnTo>
                      <a:pt x="1276668" y="802723"/>
                    </a:lnTo>
                    <a:lnTo>
                      <a:pt x="1272858" y="794474"/>
                    </a:lnTo>
                    <a:lnTo>
                      <a:pt x="1269048" y="786225"/>
                    </a:lnTo>
                    <a:lnTo>
                      <a:pt x="1265238" y="777658"/>
                    </a:lnTo>
                    <a:lnTo>
                      <a:pt x="1262381" y="768457"/>
                    </a:lnTo>
                    <a:lnTo>
                      <a:pt x="1259523" y="759891"/>
                    </a:lnTo>
                    <a:lnTo>
                      <a:pt x="1256983" y="751007"/>
                    </a:lnTo>
                    <a:lnTo>
                      <a:pt x="1254761" y="757035"/>
                    </a:lnTo>
                    <a:lnTo>
                      <a:pt x="1252538" y="761477"/>
                    </a:lnTo>
                    <a:lnTo>
                      <a:pt x="1251586" y="763063"/>
                    </a:lnTo>
                    <a:lnTo>
                      <a:pt x="1250316" y="764015"/>
                    </a:lnTo>
                    <a:lnTo>
                      <a:pt x="1248728" y="764967"/>
                    </a:lnTo>
                    <a:lnTo>
                      <a:pt x="1247776" y="765284"/>
                    </a:lnTo>
                    <a:lnTo>
                      <a:pt x="1246188" y="764967"/>
                    </a:lnTo>
                    <a:lnTo>
                      <a:pt x="1244601" y="764015"/>
                    </a:lnTo>
                    <a:lnTo>
                      <a:pt x="1243648" y="762429"/>
                    </a:lnTo>
                    <a:lnTo>
                      <a:pt x="1242061" y="760842"/>
                    </a:lnTo>
                    <a:lnTo>
                      <a:pt x="1240791" y="758304"/>
                    </a:lnTo>
                    <a:lnTo>
                      <a:pt x="1239838" y="755449"/>
                    </a:lnTo>
                    <a:lnTo>
                      <a:pt x="1237616" y="748151"/>
                    </a:lnTo>
                    <a:lnTo>
                      <a:pt x="1236028" y="739585"/>
                    </a:lnTo>
                    <a:lnTo>
                      <a:pt x="1234441" y="729749"/>
                    </a:lnTo>
                    <a:lnTo>
                      <a:pt x="1233806" y="718962"/>
                    </a:lnTo>
                    <a:lnTo>
                      <a:pt x="1233488" y="707223"/>
                    </a:lnTo>
                    <a:lnTo>
                      <a:pt x="1233806" y="695801"/>
                    </a:lnTo>
                    <a:lnTo>
                      <a:pt x="1234441" y="684696"/>
                    </a:lnTo>
                    <a:lnTo>
                      <a:pt x="1236028" y="675178"/>
                    </a:lnTo>
                    <a:lnTo>
                      <a:pt x="1237616" y="666294"/>
                    </a:lnTo>
                    <a:lnTo>
                      <a:pt x="1239838" y="659631"/>
                    </a:lnTo>
                    <a:lnTo>
                      <a:pt x="1240791" y="656775"/>
                    </a:lnTo>
                    <a:lnTo>
                      <a:pt x="1242061" y="653920"/>
                    </a:lnTo>
                    <a:lnTo>
                      <a:pt x="1243648" y="652017"/>
                    </a:lnTo>
                    <a:lnTo>
                      <a:pt x="1244601" y="651064"/>
                    </a:lnTo>
                    <a:lnTo>
                      <a:pt x="1246188" y="649795"/>
                    </a:lnTo>
                    <a:lnTo>
                      <a:pt x="1247776" y="649478"/>
                    </a:lnTo>
                    <a:lnTo>
                      <a:pt x="1248411" y="649795"/>
                    </a:lnTo>
                    <a:lnTo>
                      <a:pt x="1249363" y="650113"/>
                    </a:lnTo>
                    <a:lnTo>
                      <a:pt x="1249681" y="642815"/>
                    </a:lnTo>
                    <a:lnTo>
                      <a:pt x="1250316" y="635201"/>
                    </a:lnTo>
                    <a:lnTo>
                      <a:pt x="1250951" y="628220"/>
                    </a:lnTo>
                    <a:lnTo>
                      <a:pt x="1252221" y="622192"/>
                    </a:lnTo>
                    <a:lnTo>
                      <a:pt x="1251586" y="613943"/>
                    </a:lnTo>
                    <a:lnTo>
                      <a:pt x="1250951" y="606328"/>
                    </a:lnTo>
                    <a:lnTo>
                      <a:pt x="1250951" y="599031"/>
                    </a:lnTo>
                    <a:lnTo>
                      <a:pt x="1251586" y="592368"/>
                    </a:lnTo>
                    <a:lnTo>
                      <a:pt x="1251903" y="586022"/>
                    </a:lnTo>
                    <a:lnTo>
                      <a:pt x="1252856" y="579994"/>
                    </a:lnTo>
                    <a:lnTo>
                      <a:pt x="1254126" y="574283"/>
                    </a:lnTo>
                    <a:lnTo>
                      <a:pt x="1255713" y="569207"/>
                    </a:lnTo>
                    <a:lnTo>
                      <a:pt x="1257618" y="564130"/>
                    </a:lnTo>
                    <a:lnTo>
                      <a:pt x="1259841" y="559688"/>
                    </a:lnTo>
                    <a:lnTo>
                      <a:pt x="1262063" y="555564"/>
                    </a:lnTo>
                    <a:lnTo>
                      <a:pt x="1264603" y="551756"/>
                    </a:lnTo>
                    <a:lnTo>
                      <a:pt x="1267143" y="548266"/>
                    </a:lnTo>
                    <a:lnTo>
                      <a:pt x="1270636" y="545411"/>
                    </a:lnTo>
                    <a:lnTo>
                      <a:pt x="1273811" y="542873"/>
                    </a:lnTo>
                    <a:lnTo>
                      <a:pt x="1277303" y="540017"/>
                    </a:lnTo>
                    <a:lnTo>
                      <a:pt x="1261746" y="540017"/>
                    </a:lnTo>
                    <a:lnTo>
                      <a:pt x="1249363" y="540969"/>
                    </a:lnTo>
                    <a:lnTo>
                      <a:pt x="1239203" y="541286"/>
                    </a:lnTo>
                    <a:lnTo>
                      <a:pt x="1246188" y="537479"/>
                    </a:lnTo>
                    <a:lnTo>
                      <a:pt x="1253808" y="532720"/>
                    </a:lnTo>
                    <a:lnTo>
                      <a:pt x="1261111" y="527326"/>
                    </a:lnTo>
                    <a:lnTo>
                      <a:pt x="1268413" y="521615"/>
                    </a:lnTo>
                    <a:lnTo>
                      <a:pt x="1282701" y="511145"/>
                    </a:lnTo>
                    <a:lnTo>
                      <a:pt x="1289368" y="506703"/>
                    </a:lnTo>
                    <a:lnTo>
                      <a:pt x="1295401" y="502896"/>
                    </a:lnTo>
                    <a:lnTo>
                      <a:pt x="1303973" y="498771"/>
                    </a:lnTo>
                    <a:lnTo>
                      <a:pt x="1311911" y="494964"/>
                    </a:lnTo>
                    <a:lnTo>
                      <a:pt x="1320176" y="491156"/>
                    </a:lnTo>
                    <a:lnTo>
                      <a:pt x="1328103" y="487984"/>
                    </a:lnTo>
                    <a:lnTo>
                      <a:pt x="1336041" y="484811"/>
                    </a:lnTo>
                    <a:lnTo>
                      <a:pt x="1343978" y="482273"/>
                    </a:lnTo>
                    <a:lnTo>
                      <a:pt x="1359536" y="477831"/>
                    </a:lnTo>
                    <a:lnTo>
                      <a:pt x="1374141" y="474023"/>
                    </a:lnTo>
                    <a:lnTo>
                      <a:pt x="1388746" y="471485"/>
                    </a:lnTo>
                    <a:lnTo>
                      <a:pt x="1402716" y="469581"/>
                    </a:lnTo>
                    <a:lnTo>
                      <a:pt x="1416051" y="468630"/>
                    </a:lnTo>
                    <a:lnTo>
                      <a:pt x="1429386" y="468312"/>
                    </a:lnTo>
                    <a:close/>
                    <a:moveTo>
                      <a:pt x="750948" y="302529"/>
                    </a:moveTo>
                    <a:lnTo>
                      <a:pt x="748724" y="302846"/>
                    </a:lnTo>
                    <a:lnTo>
                      <a:pt x="746818" y="303797"/>
                    </a:lnTo>
                    <a:lnTo>
                      <a:pt x="744912" y="304431"/>
                    </a:lnTo>
                    <a:lnTo>
                      <a:pt x="743641" y="306017"/>
                    </a:lnTo>
                    <a:lnTo>
                      <a:pt x="742053" y="307602"/>
                    </a:lnTo>
                    <a:lnTo>
                      <a:pt x="741417" y="309188"/>
                    </a:lnTo>
                    <a:lnTo>
                      <a:pt x="740464" y="311725"/>
                    </a:lnTo>
                    <a:lnTo>
                      <a:pt x="740464" y="313310"/>
                    </a:lnTo>
                    <a:lnTo>
                      <a:pt x="740464" y="315847"/>
                    </a:lnTo>
                    <a:lnTo>
                      <a:pt x="741417" y="318067"/>
                    </a:lnTo>
                    <a:lnTo>
                      <a:pt x="742053" y="319970"/>
                    </a:lnTo>
                    <a:lnTo>
                      <a:pt x="743641" y="321238"/>
                    </a:lnTo>
                    <a:lnTo>
                      <a:pt x="744912" y="322507"/>
                    </a:lnTo>
                    <a:lnTo>
                      <a:pt x="746818" y="323458"/>
                    </a:lnTo>
                    <a:lnTo>
                      <a:pt x="748724" y="324410"/>
                    </a:lnTo>
                    <a:lnTo>
                      <a:pt x="750948" y="324410"/>
                    </a:lnTo>
                    <a:lnTo>
                      <a:pt x="988881" y="324410"/>
                    </a:lnTo>
                    <a:lnTo>
                      <a:pt x="991105" y="324410"/>
                    </a:lnTo>
                    <a:lnTo>
                      <a:pt x="993011" y="323458"/>
                    </a:lnTo>
                    <a:lnTo>
                      <a:pt x="994917" y="322507"/>
                    </a:lnTo>
                    <a:lnTo>
                      <a:pt x="996506" y="321238"/>
                    </a:lnTo>
                    <a:lnTo>
                      <a:pt x="997776" y="319970"/>
                    </a:lnTo>
                    <a:lnTo>
                      <a:pt x="998729" y="318067"/>
                    </a:lnTo>
                    <a:lnTo>
                      <a:pt x="999365" y="315847"/>
                    </a:lnTo>
                    <a:lnTo>
                      <a:pt x="999365" y="313310"/>
                    </a:lnTo>
                    <a:lnTo>
                      <a:pt x="999365" y="311725"/>
                    </a:lnTo>
                    <a:lnTo>
                      <a:pt x="998729" y="309188"/>
                    </a:lnTo>
                    <a:lnTo>
                      <a:pt x="997776" y="307602"/>
                    </a:lnTo>
                    <a:lnTo>
                      <a:pt x="996506" y="306017"/>
                    </a:lnTo>
                    <a:lnTo>
                      <a:pt x="994917" y="304431"/>
                    </a:lnTo>
                    <a:lnTo>
                      <a:pt x="993011" y="303797"/>
                    </a:lnTo>
                    <a:lnTo>
                      <a:pt x="991105" y="302846"/>
                    </a:lnTo>
                    <a:lnTo>
                      <a:pt x="988881" y="302529"/>
                    </a:lnTo>
                    <a:lnTo>
                      <a:pt x="750948" y="302529"/>
                    </a:lnTo>
                    <a:close/>
                    <a:moveTo>
                      <a:pt x="748724" y="219444"/>
                    </a:moveTo>
                    <a:lnTo>
                      <a:pt x="746818" y="220396"/>
                    </a:lnTo>
                    <a:lnTo>
                      <a:pt x="744912" y="221347"/>
                    </a:lnTo>
                    <a:lnTo>
                      <a:pt x="743641" y="222615"/>
                    </a:lnTo>
                    <a:lnTo>
                      <a:pt x="742053" y="224201"/>
                    </a:lnTo>
                    <a:lnTo>
                      <a:pt x="741417" y="226104"/>
                    </a:lnTo>
                    <a:lnTo>
                      <a:pt x="740464" y="228323"/>
                    </a:lnTo>
                    <a:lnTo>
                      <a:pt x="740464" y="230543"/>
                    </a:lnTo>
                    <a:lnTo>
                      <a:pt x="740464" y="232763"/>
                    </a:lnTo>
                    <a:lnTo>
                      <a:pt x="741417" y="234666"/>
                    </a:lnTo>
                    <a:lnTo>
                      <a:pt x="742053" y="236568"/>
                    </a:lnTo>
                    <a:lnTo>
                      <a:pt x="743641" y="237837"/>
                    </a:lnTo>
                    <a:lnTo>
                      <a:pt x="744912" y="239423"/>
                    </a:lnTo>
                    <a:lnTo>
                      <a:pt x="746818" y="240374"/>
                    </a:lnTo>
                    <a:lnTo>
                      <a:pt x="748724" y="241008"/>
                    </a:lnTo>
                    <a:lnTo>
                      <a:pt x="750948" y="241325"/>
                    </a:lnTo>
                    <a:lnTo>
                      <a:pt x="1133738" y="241325"/>
                    </a:lnTo>
                    <a:lnTo>
                      <a:pt x="1135644" y="241008"/>
                    </a:lnTo>
                    <a:lnTo>
                      <a:pt x="1137868" y="240374"/>
                    </a:lnTo>
                    <a:lnTo>
                      <a:pt x="1139456" y="239423"/>
                    </a:lnTo>
                    <a:lnTo>
                      <a:pt x="1141045" y="237837"/>
                    </a:lnTo>
                    <a:lnTo>
                      <a:pt x="1142316" y="236568"/>
                    </a:lnTo>
                    <a:lnTo>
                      <a:pt x="1143586" y="234666"/>
                    </a:lnTo>
                    <a:lnTo>
                      <a:pt x="1143904" y="232763"/>
                    </a:lnTo>
                    <a:lnTo>
                      <a:pt x="1144222" y="230543"/>
                    </a:lnTo>
                    <a:lnTo>
                      <a:pt x="1143904" y="228323"/>
                    </a:lnTo>
                    <a:lnTo>
                      <a:pt x="1143586" y="226104"/>
                    </a:lnTo>
                    <a:lnTo>
                      <a:pt x="1142316" y="224201"/>
                    </a:lnTo>
                    <a:lnTo>
                      <a:pt x="1141045" y="222615"/>
                    </a:lnTo>
                    <a:lnTo>
                      <a:pt x="1139456" y="221347"/>
                    </a:lnTo>
                    <a:lnTo>
                      <a:pt x="1137868" y="220396"/>
                    </a:lnTo>
                    <a:lnTo>
                      <a:pt x="1135644" y="219444"/>
                    </a:lnTo>
                    <a:lnTo>
                      <a:pt x="1133738" y="219444"/>
                    </a:lnTo>
                    <a:lnTo>
                      <a:pt x="750948" y="219444"/>
                    </a:lnTo>
                    <a:lnTo>
                      <a:pt x="748724" y="219444"/>
                    </a:lnTo>
                    <a:close/>
                    <a:moveTo>
                      <a:pt x="748724" y="141751"/>
                    </a:moveTo>
                    <a:lnTo>
                      <a:pt x="746818" y="142702"/>
                    </a:lnTo>
                    <a:lnTo>
                      <a:pt x="744912" y="143336"/>
                    </a:lnTo>
                    <a:lnTo>
                      <a:pt x="743641" y="144922"/>
                    </a:lnTo>
                    <a:lnTo>
                      <a:pt x="742053" y="146191"/>
                    </a:lnTo>
                    <a:lnTo>
                      <a:pt x="741417" y="148093"/>
                    </a:lnTo>
                    <a:lnTo>
                      <a:pt x="740464" y="150630"/>
                    </a:lnTo>
                    <a:lnTo>
                      <a:pt x="740464" y="152216"/>
                    </a:lnTo>
                    <a:lnTo>
                      <a:pt x="740464" y="154753"/>
                    </a:lnTo>
                    <a:lnTo>
                      <a:pt x="741417" y="156972"/>
                    </a:lnTo>
                    <a:lnTo>
                      <a:pt x="742053" y="158875"/>
                    </a:lnTo>
                    <a:lnTo>
                      <a:pt x="743641" y="160144"/>
                    </a:lnTo>
                    <a:lnTo>
                      <a:pt x="744912" y="161729"/>
                    </a:lnTo>
                    <a:lnTo>
                      <a:pt x="746818" y="162363"/>
                    </a:lnTo>
                    <a:lnTo>
                      <a:pt x="748724" y="163315"/>
                    </a:lnTo>
                    <a:lnTo>
                      <a:pt x="750948" y="163315"/>
                    </a:lnTo>
                    <a:lnTo>
                      <a:pt x="1133738" y="163315"/>
                    </a:lnTo>
                    <a:lnTo>
                      <a:pt x="1135644" y="163315"/>
                    </a:lnTo>
                    <a:lnTo>
                      <a:pt x="1137868" y="162363"/>
                    </a:lnTo>
                    <a:lnTo>
                      <a:pt x="1139456" y="161729"/>
                    </a:lnTo>
                    <a:lnTo>
                      <a:pt x="1141045" y="160144"/>
                    </a:lnTo>
                    <a:lnTo>
                      <a:pt x="1142316" y="158875"/>
                    </a:lnTo>
                    <a:lnTo>
                      <a:pt x="1143586" y="156972"/>
                    </a:lnTo>
                    <a:lnTo>
                      <a:pt x="1143904" y="154753"/>
                    </a:lnTo>
                    <a:lnTo>
                      <a:pt x="1144222" y="152216"/>
                    </a:lnTo>
                    <a:lnTo>
                      <a:pt x="1143904" y="150630"/>
                    </a:lnTo>
                    <a:lnTo>
                      <a:pt x="1143586" y="148093"/>
                    </a:lnTo>
                    <a:lnTo>
                      <a:pt x="1142316" y="146191"/>
                    </a:lnTo>
                    <a:lnTo>
                      <a:pt x="1141045" y="144922"/>
                    </a:lnTo>
                    <a:lnTo>
                      <a:pt x="1139456" y="143336"/>
                    </a:lnTo>
                    <a:lnTo>
                      <a:pt x="1137868" y="142702"/>
                    </a:lnTo>
                    <a:lnTo>
                      <a:pt x="1135644" y="141751"/>
                    </a:lnTo>
                    <a:lnTo>
                      <a:pt x="1133738" y="141751"/>
                    </a:lnTo>
                    <a:lnTo>
                      <a:pt x="750948" y="141751"/>
                    </a:lnTo>
                    <a:lnTo>
                      <a:pt x="748724" y="141751"/>
                    </a:lnTo>
                    <a:close/>
                    <a:moveTo>
                      <a:pt x="789068" y="0"/>
                    </a:moveTo>
                    <a:lnTo>
                      <a:pt x="1085770" y="0"/>
                    </a:lnTo>
                    <a:lnTo>
                      <a:pt x="1093712" y="317"/>
                    </a:lnTo>
                    <a:lnTo>
                      <a:pt x="1101336" y="635"/>
                    </a:lnTo>
                    <a:lnTo>
                      <a:pt x="1108960" y="1903"/>
                    </a:lnTo>
                    <a:lnTo>
                      <a:pt x="1116267" y="2854"/>
                    </a:lnTo>
                    <a:lnTo>
                      <a:pt x="1123573" y="4757"/>
                    </a:lnTo>
                    <a:lnTo>
                      <a:pt x="1130562" y="6660"/>
                    </a:lnTo>
                    <a:lnTo>
                      <a:pt x="1137868" y="8879"/>
                    </a:lnTo>
                    <a:lnTo>
                      <a:pt x="1144539" y="12051"/>
                    </a:lnTo>
                    <a:lnTo>
                      <a:pt x="1151210" y="14905"/>
                    </a:lnTo>
                    <a:lnTo>
                      <a:pt x="1157881" y="18393"/>
                    </a:lnTo>
                    <a:lnTo>
                      <a:pt x="1164235" y="21564"/>
                    </a:lnTo>
                    <a:lnTo>
                      <a:pt x="1170270" y="25687"/>
                    </a:lnTo>
                    <a:lnTo>
                      <a:pt x="1176306" y="29809"/>
                    </a:lnTo>
                    <a:lnTo>
                      <a:pt x="1181706" y="34566"/>
                    </a:lnTo>
                    <a:lnTo>
                      <a:pt x="1187424" y="39006"/>
                    </a:lnTo>
                    <a:lnTo>
                      <a:pt x="1192507" y="44079"/>
                    </a:lnTo>
                    <a:lnTo>
                      <a:pt x="1197590" y="49153"/>
                    </a:lnTo>
                    <a:lnTo>
                      <a:pt x="1202037" y="54861"/>
                    </a:lnTo>
                    <a:lnTo>
                      <a:pt x="1206802" y="60252"/>
                    </a:lnTo>
                    <a:lnTo>
                      <a:pt x="1210932" y="66277"/>
                    </a:lnTo>
                    <a:lnTo>
                      <a:pt x="1215062" y="72303"/>
                    </a:lnTo>
                    <a:lnTo>
                      <a:pt x="1218238" y="78645"/>
                    </a:lnTo>
                    <a:lnTo>
                      <a:pt x="1221733" y="84987"/>
                    </a:lnTo>
                    <a:lnTo>
                      <a:pt x="1224592" y="91964"/>
                    </a:lnTo>
                    <a:lnTo>
                      <a:pt x="1227768" y="98623"/>
                    </a:lnTo>
                    <a:lnTo>
                      <a:pt x="1229992" y="105917"/>
                    </a:lnTo>
                    <a:lnTo>
                      <a:pt x="1231898" y="112893"/>
                    </a:lnTo>
                    <a:lnTo>
                      <a:pt x="1233804" y="120187"/>
                    </a:lnTo>
                    <a:lnTo>
                      <a:pt x="1234757" y="127481"/>
                    </a:lnTo>
                    <a:lnTo>
                      <a:pt x="1236028" y="135092"/>
                    </a:lnTo>
                    <a:lnTo>
                      <a:pt x="1236345" y="143019"/>
                    </a:lnTo>
                    <a:lnTo>
                      <a:pt x="1236663" y="150630"/>
                    </a:lnTo>
                    <a:lnTo>
                      <a:pt x="1236663" y="296186"/>
                    </a:lnTo>
                    <a:lnTo>
                      <a:pt x="1236345" y="303797"/>
                    </a:lnTo>
                    <a:lnTo>
                      <a:pt x="1236028" y="311725"/>
                    </a:lnTo>
                    <a:lnTo>
                      <a:pt x="1234757" y="319019"/>
                    </a:lnTo>
                    <a:lnTo>
                      <a:pt x="1233804" y="326629"/>
                    </a:lnTo>
                    <a:lnTo>
                      <a:pt x="1231898" y="333606"/>
                    </a:lnTo>
                    <a:lnTo>
                      <a:pt x="1229992" y="340900"/>
                    </a:lnTo>
                    <a:lnTo>
                      <a:pt x="1227768" y="347876"/>
                    </a:lnTo>
                    <a:lnTo>
                      <a:pt x="1224592" y="354853"/>
                    </a:lnTo>
                    <a:lnTo>
                      <a:pt x="1221733" y="361512"/>
                    </a:lnTo>
                    <a:lnTo>
                      <a:pt x="1218238" y="367854"/>
                    </a:lnTo>
                    <a:lnTo>
                      <a:pt x="1215062" y="374197"/>
                    </a:lnTo>
                    <a:lnTo>
                      <a:pt x="1210932" y="380222"/>
                    </a:lnTo>
                    <a:lnTo>
                      <a:pt x="1206802" y="386247"/>
                    </a:lnTo>
                    <a:lnTo>
                      <a:pt x="1202037" y="391955"/>
                    </a:lnTo>
                    <a:lnTo>
                      <a:pt x="1197590" y="397346"/>
                    </a:lnTo>
                    <a:lnTo>
                      <a:pt x="1192507" y="402420"/>
                    </a:lnTo>
                    <a:lnTo>
                      <a:pt x="1187424" y="407811"/>
                    </a:lnTo>
                    <a:lnTo>
                      <a:pt x="1181706" y="412251"/>
                    </a:lnTo>
                    <a:lnTo>
                      <a:pt x="1176306" y="416690"/>
                    </a:lnTo>
                    <a:lnTo>
                      <a:pt x="1170270" y="420813"/>
                    </a:lnTo>
                    <a:lnTo>
                      <a:pt x="1164235" y="424935"/>
                    </a:lnTo>
                    <a:lnTo>
                      <a:pt x="1157881" y="428423"/>
                    </a:lnTo>
                    <a:lnTo>
                      <a:pt x="1151210" y="431912"/>
                    </a:lnTo>
                    <a:lnTo>
                      <a:pt x="1144539" y="434766"/>
                    </a:lnTo>
                    <a:lnTo>
                      <a:pt x="1137868" y="437303"/>
                    </a:lnTo>
                    <a:lnTo>
                      <a:pt x="1130562" y="440157"/>
                    </a:lnTo>
                    <a:lnTo>
                      <a:pt x="1123573" y="442059"/>
                    </a:lnTo>
                    <a:lnTo>
                      <a:pt x="1116267" y="443645"/>
                    </a:lnTo>
                    <a:lnTo>
                      <a:pt x="1108960" y="444914"/>
                    </a:lnTo>
                    <a:lnTo>
                      <a:pt x="1101336" y="446182"/>
                    </a:lnTo>
                    <a:lnTo>
                      <a:pt x="1093712" y="446499"/>
                    </a:lnTo>
                    <a:lnTo>
                      <a:pt x="1085770" y="446816"/>
                    </a:lnTo>
                    <a:lnTo>
                      <a:pt x="1060675" y="446816"/>
                    </a:lnTo>
                    <a:lnTo>
                      <a:pt x="1084500" y="523875"/>
                    </a:lnTo>
                    <a:lnTo>
                      <a:pt x="945996" y="446816"/>
                    </a:lnTo>
                    <a:lnTo>
                      <a:pt x="789068" y="446816"/>
                    </a:lnTo>
                    <a:lnTo>
                      <a:pt x="781444" y="446499"/>
                    </a:lnTo>
                    <a:lnTo>
                      <a:pt x="773502" y="446182"/>
                    </a:lnTo>
                    <a:lnTo>
                      <a:pt x="766196" y="444914"/>
                    </a:lnTo>
                    <a:lnTo>
                      <a:pt x="758889" y="443645"/>
                    </a:lnTo>
                    <a:lnTo>
                      <a:pt x="751583" y="442059"/>
                    </a:lnTo>
                    <a:lnTo>
                      <a:pt x="744277" y="440157"/>
                    </a:lnTo>
                    <a:lnTo>
                      <a:pt x="737288" y="437303"/>
                    </a:lnTo>
                    <a:lnTo>
                      <a:pt x="730299" y="434766"/>
                    </a:lnTo>
                    <a:lnTo>
                      <a:pt x="723946" y="431912"/>
                    </a:lnTo>
                    <a:lnTo>
                      <a:pt x="717275" y="428423"/>
                    </a:lnTo>
                    <a:lnTo>
                      <a:pt x="710921" y="424935"/>
                    </a:lnTo>
                    <a:lnTo>
                      <a:pt x="704886" y="420813"/>
                    </a:lnTo>
                    <a:lnTo>
                      <a:pt x="698850" y="416690"/>
                    </a:lnTo>
                    <a:lnTo>
                      <a:pt x="693132" y="412251"/>
                    </a:lnTo>
                    <a:lnTo>
                      <a:pt x="687731" y="407811"/>
                    </a:lnTo>
                    <a:lnTo>
                      <a:pt x="682649" y="402420"/>
                    </a:lnTo>
                    <a:lnTo>
                      <a:pt x="677566" y="397346"/>
                    </a:lnTo>
                    <a:lnTo>
                      <a:pt x="672801" y="391955"/>
                    </a:lnTo>
                    <a:lnTo>
                      <a:pt x="668354" y="386247"/>
                    </a:lnTo>
                    <a:lnTo>
                      <a:pt x="664224" y="380222"/>
                    </a:lnTo>
                    <a:lnTo>
                      <a:pt x="660094" y="374197"/>
                    </a:lnTo>
                    <a:lnTo>
                      <a:pt x="656600" y="367854"/>
                    </a:lnTo>
                    <a:lnTo>
                      <a:pt x="653106" y="361512"/>
                    </a:lnTo>
                    <a:lnTo>
                      <a:pt x="650247" y="354853"/>
                    </a:lnTo>
                    <a:lnTo>
                      <a:pt x="647705" y="347876"/>
                    </a:lnTo>
                    <a:lnTo>
                      <a:pt x="644846" y="340900"/>
                    </a:lnTo>
                    <a:lnTo>
                      <a:pt x="642940" y="333606"/>
                    </a:lnTo>
                    <a:lnTo>
                      <a:pt x="641669" y="326629"/>
                    </a:lnTo>
                    <a:lnTo>
                      <a:pt x="640081" y="319019"/>
                    </a:lnTo>
                    <a:lnTo>
                      <a:pt x="638810" y="311725"/>
                    </a:lnTo>
                    <a:lnTo>
                      <a:pt x="638493" y="303797"/>
                    </a:lnTo>
                    <a:lnTo>
                      <a:pt x="638175" y="296186"/>
                    </a:lnTo>
                    <a:lnTo>
                      <a:pt x="638175" y="150630"/>
                    </a:lnTo>
                    <a:lnTo>
                      <a:pt x="638493" y="143019"/>
                    </a:lnTo>
                    <a:lnTo>
                      <a:pt x="638810" y="135092"/>
                    </a:lnTo>
                    <a:lnTo>
                      <a:pt x="640081" y="127481"/>
                    </a:lnTo>
                    <a:lnTo>
                      <a:pt x="641669" y="120187"/>
                    </a:lnTo>
                    <a:lnTo>
                      <a:pt x="642940" y="112893"/>
                    </a:lnTo>
                    <a:lnTo>
                      <a:pt x="644846" y="105917"/>
                    </a:lnTo>
                    <a:lnTo>
                      <a:pt x="647705" y="98623"/>
                    </a:lnTo>
                    <a:lnTo>
                      <a:pt x="650247" y="91964"/>
                    </a:lnTo>
                    <a:lnTo>
                      <a:pt x="653106" y="84987"/>
                    </a:lnTo>
                    <a:lnTo>
                      <a:pt x="656600" y="78645"/>
                    </a:lnTo>
                    <a:lnTo>
                      <a:pt x="660094" y="72303"/>
                    </a:lnTo>
                    <a:lnTo>
                      <a:pt x="664224" y="66277"/>
                    </a:lnTo>
                    <a:lnTo>
                      <a:pt x="668354" y="60252"/>
                    </a:lnTo>
                    <a:lnTo>
                      <a:pt x="672801" y="54861"/>
                    </a:lnTo>
                    <a:lnTo>
                      <a:pt x="677566" y="49153"/>
                    </a:lnTo>
                    <a:lnTo>
                      <a:pt x="682649" y="44079"/>
                    </a:lnTo>
                    <a:lnTo>
                      <a:pt x="687731" y="39006"/>
                    </a:lnTo>
                    <a:lnTo>
                      <a:pt x="693132" y="34566"/>
                    </a:lnTo>
                    <a:lnTo>
                      <a:pt x="698850" y="29809"/>
                    </a:lnTo>
                    <a:lnTo>
                      <a:pt x="704886" y="25687"/>
                    </a:lnTo>
                    <a:lnTo>
                      <a:pt x="710921" y="21564"/>
                    </a:lnTo>
                    <a:lnTo>
                      <a:pt x="717275" y="18393"/>
                    </a:lnTo>
                    <a:lnTo>
                      <a:pt x="723946" y="14905"/>
                    </a:lnTo>
                    <a:lnTo>
                      <a:pt x="730299" y="12051"/>
                    </a:lnTo>
                    <a:lnTo>
                      <a:pt x="737288" y="8879"/>
                    </a:lnTo>
                    <a:lnTo>
                      <a:pt x="744277" y="6660"/>
                    </a:lnTo>
                    <a:lnTo>
                      <a:pt x="751583" y="4757"/>
                    </a:lnTo>
                    <a:lnTo>
                      <a:pt x="758889" y="2854"/>
                    </a:lnTo>
                    <a:lnTo>
                      <a:pt x="766196" y="1903"/>
                    </a:lnTo>
                    <a:lnTo>
                      <a:pt x="773502" y="635"/>
                    </a:lnTo>
                    <a:lnTo>
                      <a:pt x="781444" y="317"/>
                    </a:lnTo>
                    <a:lnTo>
                      <a:pt x="789068"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grpSp>
        <p:nvGrpSpPr>
          <p:cNvPr id="2" name="组合 1"/>
          <p:cNvGrpSpPr/>
          <p:nvPr/>
        </p:nvGrpSpPr>
        <p:grpSpPr>
          <a:xfrm>
            <a:off x="5610931" y="1307816"/>
            <a:ext cx="2777525" cy="1675911"/>
            <a:chOff x="5610899" y="1210586"/>
            <a:chExt cx="2777525" cy="1675911"/>
          </a:xfrm>
        </p:grpSpPr>
        <p:pic>
          <p:nvPicPr>
            <p:cNvPr id="42" name="图片 4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610899" y="1210586"/>
              <a:ext cx="2777525" cy="1675911"/>
            </a:xfrm>
            <a:prstGeom prst="rect">
              <a:avLst/>
            </a:prstGeom>
          </p:spPr>
        </p:pic>
        <p:sp>
          <p:nvSpPr>
            <p:cNvPr id="51" name="MH_Picture_3"/>
            <p:cNvSpPr>
              <a:spLocks/>
            </p:cNvSpPr>
            <p:nvPr>
              <p:custDataLst>
                <p:tags r:id="rId11"/>
              </p:custDataLst>
            </p:nvPr>
          </p:nvSpPr>
          <p:spPr>
            <a:xfrm>
              <a:off x="5938426" y="1304730"/>
              <a:ext cx="2124000" cy="1312556"/>
            </a:xfrm>
            <a:prstGeom prst="rect">
              <a:avLst/>
            </a:prstGeom>
            <a:blipFill dpi="0" rotWithShape="1">
              <a:blip r:embed="rId21">
                <a:extLst>
                  <a:ext uri="{BEBA8EAE-BF5A-486C-A8C5-ECC9F3942E4B}">
                    <a14:imgProps xmlns:a14="http://schemas.microsoft.com/office/drawing/2010/main">
                      <a14:imgLayer r:embed="rId22">
                        <a14:imgEffect>
                          <a14:saturation sat="20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 name="标题 5"/>
          <p:cNvSpPr>
            <a:spLocks noGrp="1"/>
          </p:cNvSpPr>
          <p:nvPr>
            <p:ph type="title"/>
          </p:nvPr>
        </p:nvSpPr>
        <p:spPr/>
        <p:txBody>
          <a:bodyPr/>
          <a:lstStyle/>
          <a:p>
            <a:r>
              <a:rPr lang="zh-CN" altLang="en-US" sz="1800" dirty="0">
                <a:solidFill>
                  <a:prstClr val="black">
                    <a:lumMod val="65000"/>
                    <a:lumOff val="35000"/>
                  </a:prstClr>
                </a:solidFill>
              </a:rPr>
              <a:t>主打产品</a:t>
            </a:r>
            <a:r>
              <a:rPr lang="en-US" altLang="zh-CN" sz="1200" dirty="0">
                <a:solidFill>
                  <a:prstClr val="black">
                    <a:lumMod val="65000"/>
                    <a:lumOff val="35000"/>
                  </a:prstClr>
                </a:solidFill>
              </a:rPr>
              <a:t>(Flagship Product)</a:t>
            </a:r>
            <a:endParaRPr lang="zh-CN" altLang="en-US" dirty="0"/>
          </a:p>
        </p:txBody>
      </p:sp>
      <p:sp>
        <p:nvSpPr>
          <p:cNvPr id="5" name="圆角矩形 4"/>
          <p:cNvSpPr/>
          <p:nvPr/>
        </p:nvSpPr>
        <p:spPr>
          <a:xfrm>
            <a:off x="887057" y="3540224"/>
            <a:ext cx="2244795" cy="1119758"/>
          </a:xfrm>
          <a:prstGeom prst="roundRect">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876" tIns="50937" rIns="101876" bIns="50937" anchor="ctr"/>
          <a:lstStyle/>
          <a:p>
            <a:pPr algn="ctr"/>
            <a:endParaRPr lang="zh-CN" altLang="en-US">
              <a:solidFill>
                <a:prstClr val="white"/>
              </a:solidFill>
            </a:endParaRPr>
          </a:p>
        </p:txBody>
      </p:sp>
      <p:grpSp>
        <p:nvGrpSpPr>
          <p:cNvPr id="36" name="组合 35"/>
          <p:cNvGrpSpPr/>
          <p:nvPr/>
        </p:nvGrpSpPr>
        <p:grpSpPr>
          <a:xfrm>
            <a:off x="1047572" y="3734765"/>
            <a:ext cx="648000" cy="648000"/>
            <a:chOff x="4427568" y="1080577"/>
            <a:chExt cx="936000" cy="936000"/>
          </a:xfrm>
        </p:grpSpPr>
        <p:sp>
          <p:nvSpPr>
            <p:cNvPr id="9" name="MH_Other_10"/>
            <p:cNvSpPr/>
            <p:nvPr>
              <p:custDataLst>
                <p:tags r:id="rId9"/>
              </p:custDataLst>
            </p:nvPr>
          </p:nvSpPr>
          <p:spPr>
            <a:xfrm>
              <a:off x="4427568" y="1080577"/>
              <a:ext cx="936000" cy="936000"/>
            </a:xfrm>
            <a:prstGeom prst="donut">
              <a:avLst>
                <a:gd name="adj" fmla="val 9894"/>
              </a:avLst>
            </a:prstGeom>
            <a:gradFill flip="none" rotWithShape="1">
              <a:gsLst>
                <a:gs pos="100000">
                  <a:schemeClr val="bg1"/>
                </a:gs>
                <a:gs pos="0">
                  <a:srgbClr val="E0E0E0"/>
                </a:gs>
              </a:gsLst>
              <a:lin ang="8100000" scaled="0"/>
              <a:tileRect/>
            </a:gradFill>
            <a:ln w="12700">
              <a:gradFill>
                <a:gsLst>
                  <a:gs pos="100000">
                    <a:schemeClr val="bg1">
                      <a:lumMod val="85000"/>
                    </a:schemeClr>
                  </a:gs>
                  <a:gs pos="0">
                    <a:schemeClr val="bg1"/>
                  </a:gs>
                </a:gsLst>
                <a:lin ang="8100000" scaled="0"/>
              </a:gradFill>
            </a:ln>
            <a:effectLst>
              <a:outerShdw blurRad="1524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prstClr val="white"/>
                </a:solidFill>
              </a:endParaRPr>
            </a:p>
          </p:txBody>
        </p:sp>
        <p:grpSp>
          <p:nvGrpSpPr>
            <p:cNvPr id="13" name="组合 12"/>
            <p:cNvGrpSpPr/>
            <p:nvPr/>
          </p:nvGrpSpPr>
          <p:grpSpPr>
            <a:xfrm>
              <a:off x="4600269" y="1284581"/>
              <a:ext cx="590599" cy="590599"/>
              <a:chOff x="1117184" y="1316540"/>
              <a:chExt cx="720000" cy="720000"/>
            </a:xfrm>
          </p:grpSpPr>
          <p:sp>
            <p:nvSpPr>
              <p:cNvPr id="17" name="MH_Title_1"/>
              <p:cNvSpPr/>
              <p:nvPr>
                <p:custDataLst>
                  <p:tags r:id="rId10"/>
                </p:custDataLst>
              </p:nvPr>
            </p:nvSpPr>
            <p:spPr>
              <a:xfrm>
                <a:off x="1117184" y="1316540"/>
                <a:ext cx="720000" cy="720000"/>
              </a:xfrm>
              <a:prstGeom prst="ellipse">
                <a:avLst/>
              </a:prstGeom>
              <a:solidFill>
                <a:srgbClr val="00B05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en-US" altLang="zh-CN" sz="2700" dirty="0">
                  <a:latin typeface="Impact" panose="020B0806030902050204" pitchFamily="34" charset="0"/>
                </a:endParaRPr>
              </a:p>
            </p:txBody>
          </p:sp>
          <p:sp>
            <p:nvSpPr>
              <p:cNvPr id="18" name="KSO_Shape"/>
              <p:cNvSpPr>
                <a:spLocks/>
              </p:cNvSpPr>
              <p:nvPr/>
            </p:nvSpPr>
            <p:spPr bwMode="auto">
              <a:xfrm>
                <a:off x="1246585" y="1483861"/>
                <a:ext cx="461198" cy="385869"/>
              </a:xfrm>
              <a:custGeom>
                <a:avLst/>
                <a:gdLst>
                  <a:gd name="T0" fmla="*/ 259606 w 2301875"/>
                  <a:gd name="T1" fmla="*/ 991831 h 1924050"/>
                  <a:gd name="T2" fmla="*/ 363395 w 2301875"/>
                  <a:gd name="T3" fmla="*/ 1088396 h 1924050"/>
                  <a:gd name="T4" fmla="*/ 373906 w 2301875"/>
                  <a:gd name="T5" fmla="*/ 1217851 h 1924050"/>
                  <a:gd name="T6" fmla="*/ 363658 w 2301875"/>
                  <a:gd name="T7" fmla="*/ 1442819 h 1924050"/>
                  <a:gd name="T8" fmla="*/ 588842 w 2301875"/>
                  <a:gd name="T9" fmla="*/ 1484918 h 1924050"/>
                  <a:gd name="T10" fmla="*/ 0 w 2301875"/>
                  <a:gd name="T11" fmla="*/ 1127338 h 1924050"/>
                  <a:gd name="T12" fmla="*/ 34684 w 2301875"/>
                  <a:gd name="T13" fmla="*/ 1006829 h 1924050"/>
                  <a:gd name="T14" fmla="*/ 1779087 w 2301875"/>
                  <a:gd name="T15" fmla="*/ 956047 h 1924050"/>
                  <a:gd name="T16" fmla="*/ 1870302 w 2301875"/>
                  <a:gd name="T17" fmla="*/ 1005757 h 1924050"/>
                  <a:gd name="T18" fmla="*/ 1905000 w 2301875"/>
                  <a:gd name="T19" fmla="*/ 1126216 h 1924050"/>
                  <a:gd name="T20" fmla="*/ 1316177 w 2301875"/>
                  <a:gd name="T21" fmla="*/ 1483912 h 1924050"/>
                  <a:gd name="T22" fmla="*/ 1541455 w 2301875"/>
                  <a:gd name="T23" fmla="*/ 1441567 h 1924050"/>
                  <a:gd name="T24" fmla="*/ 1531202 w 2301875"/>
                  <a:gd name="T25" fmla="*/ 1216429 h 1924050"/>
                  <a:gd name="T26" fmla="*/ 1541455 w 2301875"/>
                  <a:gd name="T27" fmla="*/ 1087027 h 1924050"/>
                  <a:gd name="T28" fmla="*/ 1645025 w 2301875"/>
                  <a:gd name="T29" fmla="*/ 990765 h 1924050"/>
                  <a:gd name="T30" fmla="*/ 952237 w 2301875"/>
                  <a:gd name="T31" fmla="*/ 799555 h 1924050"/>
                  <a:gd name="T32" fmla="*/ 1296630 w 2301875"/>
                  <a:gd name="T33" fmla="*/ 1376794 h 1924050"/>
                  <a:gd name="T34" fmla="*/ 1192524 w 2301875"/>
                  <a:gd name="T35" fmla="*/ 1453355 h 1924050"/>
                  <a:gd name="T36" fmla="*/ 952237 w 2301875"/>
                  <a:gd name="T37" fmla="*/ 1593850 h 1924050"/>
                  <a:gd name="T38" fmla="*/ 712476 w 2301875"/>
                  <a:gd name="T39" fmla="*/ 1453355 h 1924050"/>
                  <a:gd name="T40" fmla="*/ 608370 w 2301875"/>
                  <a:gd name="T41" fmla="*/ 1376794 h 1924050"/>
                  <a:gd name="T42" fmla="*/ 166316 w 2301875"/>
                  <a:gd name="T43" fmla="*/ 478681 h 1924050"/>
                  <a:gd name="T44" fmla="*/ 263684 w 2301875"/>
                  <a:gd name="T45" fmla="*/ 507331 h 1924050"/>
                  <a:gd name="T46" fmla="*/ 328157 w 2301875"/>
                  <a:gd name="T47" fmla="*/ 612732 h 1924050"/>
                  <a:gd name="T48" fmla="*/ 345262 w 2301875"/>
                  <a:gd name="T49" fmla="*/ 794094 h 1924050"/>
                  <a:gd name="T50" fmla="*/ 277368 w 2301875"/>
                  <a:gd name="T51" fmla="*/ 873209 h 1924050"/>
                  <a:gd name="T52" fmla="*/ 151316 w 2301875"/>
                  <a:gd name="T53" fmla="*/ 883986 h 1924050"/>
                  <a:gd name="T54" fmla="*/ 54473 w 2301875"/>
                  <a:gd name="T55" fmla="*/ 812493 h 1924050"/>
                  <a:gd name="T56" fmla="*/ 263 w 2301875"/>
                  <a:gd name="T57" fmla="*/ 680019 h 1924050"/>
                  <a:gd name="T58" fmla="*/ 36316 w 2301875"/>
                  <a:gd name="T59" fmla="*/ 545180 h 1924050"/>
                  <a:gd name="T60" fmla="*/ 119737 w 2301875"/>
                  <a:gd name="T61" fmla="*/ 485514 h 1924050"/>
                  <a:gd name="T62" fmla="*/ 1779115 w 2301875"/>
                  <a:gd name="T63" fmla="*/ 482627 h 1924050"/>
                  <a:gd name="T64" fmla="*/ 1863390 w 2301875"/>
                  <a:gd name="T65" fmla="*/ 536018 h 1924050"/>
                  <a:gd name="T66" fmla="*/ 1905000 w 2301875"/>
                  <a:gd name="T67" fmla="*/ 668575 h 1924050"/>
                  <a:gd name="T68" fmla="*/ 1856016 w 2301875"/>
                  <a:gd name="T69" fmla="*/ 804553 h 1924050"/>
                  <a:gd name="T70" fmla="*/ 1759890 w 2301875"/>
                  <a:gd name="T71" fmla="*/ 880564 h 1924050"/>
                  <a:gd name="T72" fmla="*/ 1635059 w 2301875"/>
                  <a:gd name="T73" fmla="*/ 875303 h 1924050"/>
                  <a:gd name="T74" fmla="*/ 1560529 w 2301875"/>
                  <a:gd name="T75" fmla="*/ 797188 h 1924050"/>
                  <a:gd name="T76" fmla="*/ 1573433 w 2301875"/>
                  <a:gd name="T77" fmla="*/ 623337 h 1924050"/>
                  <a:gd name="T78" fmla="*/ 1636375 w 2301875"/>
                  <a:gd name="T79" fmla="*/ 509454 h 1924050"/>
                  <a:gd name="T80" fmla="*/ 830317 w 2301875"/>
                  <a:gd name="T81" fmla="*/ 406353 h 1924050"/>
                  <a:gd name="T82" fmla="*/ 922020 w 2301875"/>
                  <a:gd name="T83" fmla="*/ 522867 h 1924050"/>
                  <a:gd name="T84" fmla="*/ 921232 w 2301875"/>
                  <a:gd name="T85" fmla="*/ 461848 h 1924050"/>
                  <a:gd name="T86" fmla="*/ 944091 w 2301875"/>
                  <a:gd name="T87" fmla="*/ 436599 h 1924050"/>
                  <a:gd name="T88" fmla="*/ 997694 w 2301875"/>
                  <a:gd name="T89" fmla="*/ 454747 h 1924050"/>
                  <a:gd name="T90" fmla="*/ 986658 w 2301875"/>
                  <a:gd name="T91" fmla="*/ 501037 h 1924050"/>
                  <a:gd name="T92" fmla="*/ 1055239 w 2301875"/>
                  <a:gd name="T93" fmla="*/ 469476 h 1924050"/>
                  <a:gd name="T94" fmla="*/ 1194763 w 2301875"/>
                  <a:gd name="T95" fmla="*/ 458430 h 1924050"/>
                  <a:gd name="T96" fmla="*/ 669247 w 2301875"/>
                  <a:gd name="T97" fmla="*/ 500774 h 1924050"/>
                  <a:gd name="T98" fmla="*/ 776189 w 2301875"/>
                  <a:gd name="T99" fmla="*/ 423712 h 1924050"/>
                  <a:gd name="T100" fmla="*/ 1013359 w 2301875"/>
                  <a:gd name="T101" fmla="*/ 13659 h 1924050"/>
                  <a:gd name="T102" fmla="*/ 1091793 w 2301875"/>
                  <a:gd name="T103" fmla="*/ 105070 h 1924050"/>
                  <a:gd name="T104" fmla="*/ 1109106 w 2301875"/>
                  <a:gd name="T105" fmla="*/ 189913 h 1924050"/>
                  <a:gd name="T106" fmla="*/ 1087072 w 2301875"/>
                  <a:gd name="T107" fmla="*/ 268453 h 1924050"/>
                  <a:gd name="T108" fmla="*/ 1014671 w 2301875"/>
                  <a:gd name="T109" fmla="*/ 381929 h 1924050"/>
                  <a:gd name="T110" fmla="*/ 937812 w 2301875"/>
                  <a:gd name="T111" fmla="*/ 408459 h 1924050"/>
                  <a:gd name="T112" fmla="*/ 863575 w 2301875"/>
                  <a:gd name="T113" fmla="*/ 352772 h 1924050"/>
                  <a:gd name="T114" fmla="*/ 804290 w 2301875"/>
                  <a:gd name="T115" fmla="*/ 246914 h 1924050"/>
                  <a:gd name="T116" fmla="*/ 802979 w 2301875"/>
                  <a:gd name="T117" fmla="*/ 161282 h 1924050"/>
                  <a:gd name="T118" fmla="*/ 855443 w 2301875"/>
                  <a:gd name="T119" fmla="*/ 38087 h 19240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1875" h="1924050">
                    <a:moveTo>
                      <a:pt x="143828" y="1155700"/>
                    </a:moveTo>
                    <a:lnTo>
                      <a:pt x="152400" y="1155700"/>
                    </a:lnTo>
                    <a:lnTo>
                      <a:pt x="160973" y="1155700"/>
                    </a:lnTo>
                    <a:lnTo>
                      <a:pt x="170815" y="1156336"/>
                    </a:lnTo>
                    <a:lnTo>
                      <a:pt x="180658" y="1157288"/>
                    </a:lnTo>
                    <a:lnTo>
                      <a:pt x="191453" y="1158877"/>
                    </a:lnTo>
                    <a:lnTo>
                      <a:pt x="202883" y="1160782"/>
                    </a:lnTo>
                    <a:lnTo>
                      <a:pt x="214313" y="1163006"/>
                    </a:lnTo>
                    <a:lnTo>
                      <a:pt x="226060" y="1165547"/>
                    </a:lnTo>
                    <a:lnTo>
                      <a:pt x="238125" y="1168723"/>
                    </a:lnTo>
                    <a:lnTo>
                      <a:pt x="250825" y="1172535"/>
                    </a:lnTo>
                    <a:lnTo>
                      <a:pt x="263208" y="1176664"/>
                    </a:lnTo>
                    <a:lnTo>
                      <a:pt x="275908" y="1181111"/>
                    </a:lnTo>
                    <a:lnTo>
                      <a:pt x="288608" y="1185875"/>
                    </a:lnTo>
                    <a:lnTo>
                      <a:pt x="301308" y="1191275"/>
                    </a:lnTo>
                    <a:lnTo>
                      <a:pt x="313690" y="1197310"/>
                    </a:lnTo>
                    <a:lnTo>
                      <a:pt x="326390" y="1203980"/>
                    </a:lnTo>
                    <a:lnTo>
                      <a:pt x="338455" y="1210650"/>
                    </a:lnTo>
                    <a:lnTo>
                      <a:pt x="350520" y="1217956"/>
                    </a:lnTo>
                    <a:lnTo>
                      <a:pt x="361950" y="1225897"/>
                    </a:lnTo>
                    <a:lnTo>
                      <a:pt x="373380" y="1234155"/>
                    </a:lnTo>
                    <a:lnTo>
                      <a:pt x="384175" y="1243049"/>
                    </a:lnTo>
                    <a:lnTo>
                      <a:pt x="394653" y="1252578"/>
                    </a:lnTo>
                    <a:lnTo>
                      <a:pt x="404495" y="1262424"/>
                    </a:lnTo>
                    <a:lnTo>
                      <a:pt x="413385" y="1272906"/>
                    </a:lnTo>
                    <a:lnTo>
                      <a:pt x="417830" y="1278306"/>
                    </a:lnTo>
                    <a:lnTo>
                      <a:pt x="421958" y="1284023"/>
                    </a:lnTo>
                    <a:lnTo>
                      <a:pt x="425768" y="1289423"/>
                    </a:lnTo>
                    <a:lnTo>
                      <a:pt x="429578" y="1295458"/>
                    </a:lnTo>
                    <a:lnTo>
                      <a:pt x="432753" y="1301175"/>
                    </a:lnTo>
                    <a:lnTo>
                      <a:pt x="436245" y="1307528"/>
                    </a:lnTo>
                    <a:lnTo>
                      <a:pt x="439102" y="1313881"/>
                    </a:lnTo>
                    <a:lnTo>
                      <a:pt x="441960" y="1320233"/>
                    </a:lnTo>
                    <a:lnTo>
                      <a:pt x="444818" y="1326268"/>
                    </a:lnTo>
                    <a:lnTo>
                      <a:pt x="447358" y="1332938"/>
                    </a:lnTo>
                    <a:lnTo>
                      <a:pt x="448945" y="1339926"/>
                    </a:lnTo>
                    <a:lnTo>
                      <a:pt x="451167" y="1346914"/>
                    </a:lnTo>
                    <a:lnTo>
                      <a:pt x="452755" y="1353902"/>
                    </a:lnTo>
                    <a:lnTo>
                      <a:pt x="454025" y="1360890"/>
                    </a:lnTo>
                    <a:lnTo>
                      <a:pt x="454978" y="1368513"/>
                    </a:lnTo>
                    <a:lnTo>
                      <a:pt x="455613" y="1375819"/>
                    </a:lnTo>
                    <a:lnTo>
                      <a:pt x="456565" y="1383442"/>
                    </a:lnTo>
                    <a:lnTo>
                      <a:pt x="456565" y="1391383"/>
                    </a:lnTo>
                    <a:lnTo>
                      <a:pt x="456248" y="1407264"/>
                    </a:lnTo>
                    <a:lnTo>
                      <a:pt x="455613" y="1423146"/>
                    </a:lnTo>
                    <a:lnTo>
                      <a:pt x="454660" y="1438392"/>
                    </a:lnTo>
                    <a:lnTo>
                      <a:pt x="453390" y="1454274"/>
                    </a:lnTo>
                    <a:lnTo>
                      <a:pt x="451803" y="1470155"/>
                    </a:lnTo>
                    <a:lnTo>
                      <a:pt x="449898" y="1485719"/>
                    </a:lnTo>
                    <a:lnTo>
                      <a:pt x="447675" y="1501283"/>
                    </a:lnTo>
                    <a:lnTo>
                      <a:pt x="445135" y="1516847"/>
                    </a:lnTo>
                    <a:lnTo>
                      <a:pt x="442595" y="1531776"/>
                    </a:lnTo>
                    <a:lnTo>
                      <a:pt x="439738" y="1546704"/>
                    </a:lnTo>
                    <a:lnTo>
                      <a:pt x="433705" y="1575609"/>
                    </a:lnTo>
                    <a:lnTo>
                      <a:pt x="427037" y="1603560"/>
                    </a:lnTo>
                    <a:lnTo>
                      <a:pt x="420370" y="1629288"/>
                    </a:lnTo>
                    <a:lnTo>
                      <a:pt x="413703" y="1653111"/>
                    </a:lnTo>
                    <a:lnTo>
                      <a:pt x="407035" y="1674710"/>
                    </a:lnTo>
                    <a:lnTo>
                      <a:pt x="401003" y="1693768"/>
                    </a:lnTo>
                    <a:lnTo>
                      <a:pt x="395605" y="1710284"/>
                    </a:lnTo>
                    <a:lnTo>
                      <a:pt x="387667" y="1733154"/>
                    </a:lnTo>
                    <a:lnTo>
                      <a:pt x="384175" y="1741412"/>
                    </a:lnTo>
                    <a:lnTo>
                      <a:pt x="412433" y="1741412"/>
                    </a:lnTo>
                    <a:lnTo>
                      <a:pt x="439420" y="1741730"/>
                    </a:lnTo>
                    <a:lnTo>
                      <a:pt x="464820" y="1742365"/>
                    </a:lnTo>
                    <a:lnTo>
                      <a:pt x="489268" y="1743636"/>
                    </a:lnTo>
                    <a:lnTo>
                      <a:pt x="512128" y="1745224"/>
                    </a:lnTo>
                    <a:lnTo>
                      <a:pt x="534353" y="1746494"/>
                    </a:lnTo>
                    <a:lnTo>
                      <a:pt x="554990" y="1748400"/>
                    </a:lnTo>
                    <a:lnTo>
                      <a:pt x="574040" y="1750624"/>
                    </a:lnTo>
                    <a:lnTo>
                      <a:pt x="592455" y="1753165"/>
                    </a:lnTo>
                    <a:lnTo>
                      <a:pt x="609918" y="1756023"/>
                    </a:lnTo>
                    <a:lnTo>
                      <a:pt x="626110" y="1759517"/>
                    </a:lnTo>
                    <a:lnTo>
                      <a:pt x="641033" y="1763011"/>
                    </a:lnTo>
                    <a:lnTo>
                      <a:pt x="655320" y="1767140"/>
                    </a:lnTo>
                    <a:lnTo>
                      <a:pt x="668338" y="1771270"/>
                    </a:lnTo>
                    <a:lnTo>
                      <a:pt x="680720" y="1776034"/>
                    </a:lnTo>
                    <a:lnTo>
                      <a:pt x="691833" y="1781116"/>
                    </a:lnTo>
                    <a:lnTo>
                      <a:pt x="701993" y="1786834"/>
                    </a:lnTo>
                    <a:lnTo>
                      <a:pt x="711518" y="1792551"/>
                    </a:lnTo>
                    <a:lnTo>
                      <a:pt x="720090" y="1799221"/>
                    </a:lnTo>
                    <a:lnTo>
                      <a:pt x="727710" y="1805891"/>
                    </a:lnTo>
                    <a:lnTo>
                      <a:pt x="734695" y="1813197"/>
                    </a:lnTo>
                    <a:lnTo>
                      <a:pt x="741045" y="1821138"/>
                    </a:lnTo>
                    <a:lnTo>
                      <a:pt x="746760" y="1829078"/>
                    </a:lnTo>
                    <a:lnTo>
                      <a:pt x="751523" y="1837655"/>
                    </a:lnTo>
                    <a:lnTo>
                      <a:pt x="755968" y="1846866"/>
                    </a:lnTo>
                    <a:lnTo>
                      <a:pt x="759143" y="1856077"/>
                    </a:lnTo>
                    <a:lnTo>
                      <a:pt x="762000" y="1866559"/>
                    </a:lnTo>
                    <a:lnTo>
                      <a:pt x="764223" y="1876723"/>
                    </a:lnTo>
                    <a:lnTo>
                      <a:pt x="766128" y="1887840"/>
                    </a:lnTo>
                    <a:lnTo>
                      <a:pt x="767398" y="1899275"/>
                    </a:lnTo>
                    <a:lnTo>
                      <a:pt x="768033" y="1911345"/>
                    </a:lnTo>
                    <a:lnTo>
                      <a:pt x="768350" y="1924050"/>
                    </a:lnTo>
                    <a:lnTo>
                      <a:pt x="0" y="1924050"/>
                    </a:lnTo>
                    <a:lnTo>
                      <a:pt x="0" y="1360890"/>
                    </a:lnTo>
                    <a:lnTo>
                      <a:pt x="318" y="1350408"/>
                    </a:lnTo>
                    <a:lnTo>
                      <a:pt x="635" y="1339609"/>
                    </a:lnTo>
                    <a:lnTo>
                      <a:pt x="1905" y="1329445"/>
                    </a:lnTo>
                    <a:lnTo>
                      <a:pt x="2858" y="1319280"/>
                    </a:lnTo>
                    <a:lnTo>
                      <a:pt x="4445" y="1309434"/>
                    </a:lnTo>
                    <a:lnTo>
                      <a:pt x="6350" y="1299587"/>
                    </a:lnTo>
                    <a:lnTo>
                      <a:pt x="8573" y="1289741"/>
                    </a:lnTo>
                    <a:lnTo>
                      <a:pt x="11113" y="1280529"/>
                    </a:lnTo>
                    <a:lnTo>
                      <a:pt x="13970" y="1271318"/>
                    </a:lnTo>
                    <a:lnTo>
                      <a:pt x="16828" y="1262424"/>
                    </a:lnTo>
                    <a:lnTo>
                      <a:pt x="20638" y="1254166"/>
                    </a:lnTo>
                    <a:lnTo>
                      <a:pt x="24448" y="1245590"/>
                    </a:lnTo>
                    <a:lnTo>
                      <a:pt x="28258" y="1237967"/>
                    </a:lnTo>
                    <a:lnTo>
                      <a:pt x="32385" y="1230026"/>
                    </a:lnTo>
                    <a:lnTo>
                      <a:pt x="37148" y="1222403"/>
                    </a:lnTo>
                    <a:lnTo>
                      <a:pt x="41910" y="1215415"/>
                    </a:lnTo>
                    <a:lnTo>
                      <a:pt x="47308" y="1208745"/>
                    </a:lnTo>
                    <a:lnTo>
                      <a:pt x="52388" y="1202074"/>
                    </a:lnTo>
                    <a:lnTo>
                      <a:pt x="58103" y="1196039"/>
                    </a:lnTo>
                    <a:lnTo>
                      <a:pt x="64135" y="1190322"/>
                    </a:lnTo>
                    <a:lnTo>
                      <a:pt x="70168" y="1185240"/>
                    </a:lnTo>
                    <a:lnTo>
                      <a:pt x="76835" y="1180158"/>
                    </a:lnTo>
                    <a:lnTo>
                      <a:pt x="83185" y="1175393"/>
                    </a:lnTo>
                    <a:lnTo>
                      <a:pt x="89853" y="1171582"/>
                    </a:lnTo>
                    <a:lnTo>
                      <a:pt x="96838" y="1167770"/>
                    </a:lnTo>
                    <a:lnTo>
                      <a:pt x="104458" y="1164912"/>
                    </a:lnTo>
                    <a:lnTo>
                      <a:pt x="111760" y="1161735"/>
                    </a:lnTo>
                    <a:lnTo>
                      <a:pt x="119380" y="1159512"/>
                    </a:lnTo>
                    <a:lnTo>
                      <a:pt x="127635" y="1157924"/>
                    </a:lnTo>
                    <a:lnTo>
                      <a:pt x="135255" y="1156653"/>
                    </a:lnTo>
                    <a:lnTo>
                      <a:pt x="143828" y="1155700"/>
                    </a:lnTo>
                    <a:close/>
                    <a:moveTo>
                      <a:pt x="2149730" y="1154113"/>
                    </a:moveTo>
                    <a:lnTo>
                      <a:pt x="2158306" y="1154431"/>
                    </a:lnTo>
                    <a:lnTo>
                      <a:pt x="2166564" y="1155066"/>
                    </a:lnTo>
                    <a:lnTo>
                      <a:pt x="2174505" y="1156653"/>
                    </a:lnTo>
                    <a:lnTo>
                      <a:pt x="2182763" y="1158558"/>
                    </a:lnTo>
                    <a:lnTo>
                      <a:pt x="2190069" y="1160781"/>
                    </a:lnTo>
                    <a:lnTo>
                      <a:pt x="2197692" y="1163321"/>
                    </a:lnTo>
                    <a:lnTo>
                      <a:pt x="2204680" y="1166496"/>
                    </a:lnTo>
                    <a:lnTo>
                      <a:pt x="2212303" y="1170306"/>
                    </a:lnTo>
                    <a:lnTo>
                      <a:pt x="2218656" y="1174433"/>
                    </a:lnTo>
                    <a:lnTo>
                      <a:pt x="2225326" y="1178878"/>
                    </a:lnTo>
                    <a:lnTo>
                      <a:pt x="2231679" y="1183958"/>
                    </a:lnTo>
                    <a:lnTo>
                      <a:pt x="2238031" y="1189038"/>
                    </a:lnTo>
                    <a:lnTo>
                      <a:pt x="2243749" y="1195071"/>
                    </a:lnTo>
                    <a:lnTo>
                      <a:pt x="2249466" y="1200786"/>
                    </a:lnTo>
                    <a:lnTo>
                      <a:pt x="2254866" y="1207136"/>
                    </a:lnTo>
                    <a:lnTo>
                      <a:pt x="2259948" y="1214121"/>
                    </a:lnTo>
                    <a:lnTo>
                      <a:pt x="2265030" y="1221106"/>
                    </a:lnTo>
                    <a:lnTo>
                      <a:pt x="2269477" y="1228408"/>
                    </a:lnTo>
                    <a:lnTo>
                      <a:pt x="2273606" y="1236346"/>
                    </a:lnTo>
                    <a:lnTo>
                      <a:pt x="2277735" y="1244283"/>
                    </a:lnTo>
                    <a:lnTo>
                      <a:pt x="2281547" y="1252856"/>
                    </a:lnTo>
                    <a:lnTo>
                      <a:pt x="2284723" y="1261428"/>
                    </a:lnTo>
                    <a:lnTo>
                      <a:pt x="2288217" y="1270318"/>
                    </a:lnTo>
                    <a:lnTo>
                      <a:pt x="2291076" y="1279526"/>
                    </a:lnTo>
                    <a:lnTo>
                      <a:pt x="2293299" y="1288733"/>
                    </a:lnTo>
                    <a:lnTo>
                      <a:pt x="2295523" y="1298258"/>
                    </a:lnTo>
                    <a:lnTo>
                      <a:pt x="2297428" y="1307783"/>
                    </a:lnTo>
                    <a:lnTo>
                      <a:pt x="2299334" y="1317626"/>
                    </a:lnTo>
                    <a:lnTo>
                      <a:pt x="2300287" y="1328103"/>
                    </a:lnTo>
                    <a:lnTo>
                      <a:pt x="2300922" y="1338263"/>
                    </a:lnTo>
                    <a:lnTo>
                      <a:pt x="2301875" y="1348741"/>
                    </a:lnTo>
                    <a:lnTo>
                      <a:pt x="2301875" y="1359536"/>
                    </a:lnTo>
                    <a:lnTo>
                      <a:pt x="2301875" y="1922463"/>
                    </a:lnTo>
                    <a:lnTo>
                      <a:pt x="1533525" y="1922463"/>
                    </a:lnTo>
                    <a:lnTo>
                      <a:pt x="1533843" y="1910081"/>
                    </a:lnTo>
                    <a:lnTo>
                      <a:pt x="1534160" y="1897698"/>
                    </a:lnTo>
                    <a:lnTo>
                      <a:pt x="1535748" y="1886268"/>
                    </a:lnTo>
                    <a:lnTo>
                      <a:pt x="1537019" y="1875473"/>
                    </a:lnTo>
                    <a:lnTo>
                      <a:pt x="1539560" y="1864678"/>
                    </a:lnTo>
                    <a:lnTo>
                      <a:pt x="1542736" y="1854518"/>
                    </a:lnTo>
                    <a:lnTo>
                      <a:pt x="1545913" y="1844993"/>
                    </a:lnTo>
                    <a:lnTo>
                      <a:pt x="1550042" y="1836103"/>
                    </a:lnTo>
                    <a:lnTo>
                      <a:pt x="1554806" y="1827531"/>
                    </a:lnTo>
                    <a:lnTo>
                      <a:pt x="1560524" y="1819276"/>
                    </a:lnTo>
                    <a:lnTo>
                      <a:pt x="1566559" y="1811973"/>
                    </a:lnTo>
                    <a:lnTo>
                      <a:pt x="1573547" y="1804671"/>
                    </a:lnTo>
                    <a:lnTo>
                      <a:pt x="1581487" y="1798003"/>
                    </a:lnTo>
                    <a:lnTo>
                      <a:pt x="1590381" y="1791336"/>
                    </a:lnTo>
                    <a:lnTo>
                      <a:pt x="1599592" y="1785303"/>
                    </a:lnTo>
                    <a:lnTo>
                      <a:pt x="1610074" y="1779906"/>
                    </a:lnTo>
                    <a:lnTo>
                      <a:pt x="1621191" y="1774508"/>
                    </a:lnTo>
                    <a:lnTo>
                      <a:pt x="1633261" y="1769746"/>
                    </a:lnTo>
                    <a:lnTo>
                      <a:pt x="1646602" y="1765301"/>
                    </a:lnTo>
                    <a:lnTo>
                      <a:pt x="1660578" y="1761491"/>
                    </a:lnTo>
                    <a:lnTo>
                      <a:pt x="1675824" y="1757998"/>
                    </a:lnTo>
                    <a:lnTo>
                      <a:pt x="1692023" y="1754823"/>
                    </a:lnTo>
                    <a:lnTo>
                      <a:pt x="1709493" y="1751648"/>
                    </a:lnTo>
                    <a:lnTo>
                      <a:pt x="1727598" y="1749108"/>
                    </a:lnTo>
                    <a:lnTo>
                      <a:pt x="1746973" y="1746886"/>
                    </a:lnTo>
                    <a:lnTo>
                      <a:pt x="1767619" y="1745298"/>
                    </a:lnTo>
                    <a:lnTo>
                      <a:pt x="1789853" y="1743393"/>
                    </a:lnTo>
                    <a:lnTo>
                      <a:pt x="1812723" y="1742123"/>
                    </a:lnTo>
                    <a:lnTo>
                      <a:pt x="1836863" y="1741171"/>
                    </a:lnTo>
                    <a:lnTo>
                      <a:pt x="1862591" y="1740218"/>
                    </a:lnTo>
                    <a:lnTo>
                      <a:pt x="1889272" y="1739901"/>
                    </a:lnTo>
                    <a:lnTo>
                      <a:pt x="1917859" y="1739901"/>
                    </a:lnTo>
                    <a:lnTo>
                      <a:pt x="1914365" y="1731963"/>
                    </a:lnTo>
                    <a:lnTo>
                      <a:pt x="1906424" y="1708786"/>
                    </a:lnTo>
                    <a:lnTo>
                      <a:pt x="1900707" y="1692276"/>
                    </a:lnTo>
                    <a:lnTo>
                      <a:pt x="1894989" y="1673226"/>
                    </a:lnTo>
                    <a:lnTo>
                      <a:pt x="1888319" y="1651636"/>
                    </a:lnTo>
                    <a:lnTo>
                      <a:pt x="1881649" y="1627506"/>
                    </a:lnTo>
                    <a:lnTo>
                      <a:pt x="1874661" y="1601788"/>
                    </a:lnTo>
                    <a:lnTo>
                      <a:pt x="1868308" y="1574166"/>
                    </a:lnTo>
                    <a:lnTo>
                      <a:pt x="1861956" y="1545273"/>
                    </a:lnTo>
                    <a:lnTo>
                      <a:pt x="1859097" y="1530033"/>
                    </a:lnTo>
                    <a:lnTo>
                      <a:pt x="1856556" y="1515111"/>
                    </a:lnTo>
                    <a:lnTo>
                      <a:pt x="1854333" y="1499871"/>
                    </a:lnTo>
                    <a:lnTo>
                      <a:pt x="1852109" y="1484313"/>
                    </a:lnTo>
                    <a:lnTo>
                      <a:pt x="1850203" y="1468438"/>
                    </a:lnTo>
                    <a:lnTo>
                      <a:pt x="1848298" y="1453198"/>
                    </a:lnTo>
                    <a:lnTo>
                      <a:pt x="1847027" y="1437323"/>
                    </a:lnTo>
                    <a:lnTo>
                      <a:pt x="1846392" y="1421448"/>
                    </a:lnTo>
                    <a:lnTo>
                      <a:pt x="1845439" y="1405573"/>
                    </a:lnTo>
                    <a:lnTo>
                      <a:pt x="1845439" y="1390016"/>
                    </a:lnTo>
                    <a:lnTo>
                      <a:pt x="1845439" y="1382396"/>
                    </a:lnTo>
                    <a:lnTo>
                      <a:pt x="1845757" y="1374458"/>
                    </a:lnTo>
                    <a:lnTo>
                      <a:pt x="1846709" y="1367156"/>
                    </a:lnTo>
                    <a:lnTo>
                      <a:pt x="1847662" y="1359853"/>
                    </a:lnTo>
                    <a:lnTo>
                      <a:pt x="1849251" y="1352551"/>
                    </a:lnTo>
                    <a:lnTo>
                      <a:pt x="1850521" y="1345566"/>
                    </a:lnTo>
                    <a:lnTo>
                      <a:pt x="1852427" y="1338263"/>
                    </a:lnTo>
                    <a:lnTo>
                      <a:pt x="1854650" y="1331913"/>
                    </a:lnTo>
                    <a:lnTo>
                      <a:pt x="1856874" y="1325246"/>
                    </a:lnTo>
                    <a:lnTo>
                      <a:pt x="1859732" y="1318578"/>
                    </a:lnTo>
                    <a:lnTo>
                      <a:pt x="1862591" y="1312228"/>
                    </a:lnTo>
                    <a:lnTo>
                      <a:pt x="1865767" y="1305878"/>
                    </a:lnTo>
                    <a:lnTo>
                      <a:pt x="1869261" y="1300163"/>
                    </a:lnTo>
                    <a:lnTo>
                      <a:pt x="1872438" y="1294131"/>
                    </a:lnTo>
                    <a:lnTo>
                      <a:pt x="1876249" y="1288416"/>
                    </a:lnTo>
                    <a:lnTo>
                      <a:pt x="1880061" y="1282383"/>
                    </a:lnTo>
                    <a:lnTo>
                      <a:pt x="1884190" y="1276986"/>
                    </a:lnTo>
                    <a:lnTo>
                      <a:pt x="1888637" y="1271588"/>
                    </a:lnTo>
                    <a:lnTo>
                      <a:pt x="1897531" y="1261111"/>
                    </a:lnTo>
                    <a:lnTo>
                      <a:pt x="1907377" y="1251268"/>
                    </a:lnTo>
                    <a:lnTo>
                      <a:pt x="1917859" y="1241743"/>
                    </a:lnTo>
                    <a:lnTo>
                      <a:pt x="1928341" y="1232853"/>
                    </a:lnTo>
                    <a:lnTo>
                      <a:pt x="1939458" y="1224598"/>
                    </a:lnTo>
                    <a:lnTo>
                      <a:pt x="1951210" y="1216661"/>
                    </a:lnTo>
                    <a:lnTo>
                      <a:pt x="1963280" y="1209358"/>
                    </a:lnTo>
                    <a:lnTo>
                      <a:pt x="1975668" y="1202373"/>
                    </a:lnTo>
                    <a:lnTo>
                      <a:pt x="1987738" y="1196023"/>
                    </a:lnTo>
                    <a:lnTo>
                      <a:pt x="2000761" y="1190308"/>
                    </a:lnTo>
                    <a:lnTo>
                      <a:pt x="2013466" y="1184593"/>
                    </a:lnTo>
                    <a:lnTo>
                      <a:pt x="2026171" y="1179831"/>
                    </a:lnTo>
                    <a:lnTo>
                      <a:pt x="2038876" y="1175068"/>
                    </a:lnTo>
                    <a:lnTo>
                      <a:pt x="2051264" y="1170941"/>
                    </a:lnTo>
                    <a:lnTo>
                      <a:pt x="2063969" y="1167766"/>
                    </a:lnTo>
                    <a:lnTo>
                      <a:pt x="2076039" y="1164273"/>
                    </a:lnTo>
                    <a:lnTo>
                      <a:pt x="2087792" y="1161733"/>
                    </a:lnTo>
                    <a:lnTo>
                      <a:pt x="2099226" y="1159193"/>
                    </a:lnTo>
                    <a:lnTo>
                      <a:pt x="2110344" y="1157288"/>
                    </a:lnTo>
                    <a:lnTo>
                      <a:pt x="2121143" y="1156018"/>
                    </a:lnTo>
                    <a:lnTo>
                      <a:pt x="2131307" y="1155066"/>
                    </a:lnTo>
                    <a:lnTo>
                      <a:pt x="2140836" y="1154431"/>
                    </a:lnTo>
                    <a:lnTo>
                      <a:pt x="2149730" y="1154113"/>
                    </a:lnTo>
                    <a:close/>
                    <a:moveTo>
                      <a:pt x="692229" y="965200"/>
                    </a:moveTo>
                    <a:lnTo>
                      <a:pt x="1150620" y="965200"/>
                    </a:lnTo>
                    <a:lnTo>
                      <a:pt x="1609646" y="965200"/>
                    </a:lnTo>
                    <a:lnTo>
                      <a:pt x="1762125" y="1627407"/>
                    </a:lnTo>
                    <a:lnTo>
                      <a:pt x="1757995" y="1627089"/>
                    </a:lnTo>
                    <a:lnTo>
                      <a:pt x="1745606" y="1627407"/>
                    </a:lnTo>
                    <a:lnTo>
                      <a:pt x="1727817" y="1627725"/>
                    </a:lnTo>
                    <a:lnTo>
                      <a:pt x="1716381" y="1628677"/>
                    </a:lnTo>
                    <a:lnTo>
                      <a:pt x="1703675" y="1629630"/>
                    </a:lnTo>
                    <a:lnTo>
                      <a:pt x="1690015" y="1631218"/>
                    </a:lnTo>
                    <a:lnTo>
                      <a:pt x="1675403" y="1633441"/>
                    </a:lnTo>
                    <a:lnTo>
                      <a:pt x="1660155" y="1635982"/>
                    </a:lnTo>
                    <a:lnTo>
                      <a:pt x="1643954" y="1638841"/>
                    </a:lnTo>
                    <a:lnTo>
                      <a:pt x="1627435" y="1642652"/>
                    </a:lnTo>
                    <a:lnTo>
                      <a:pt x="1610281" y="1647416"/>
                    </a:lnTo>
                    <a:lnTo>
                      <a:pt x="1593127" y="1652498"/>
                    </a:lnTo>
                    <a:lnTo>
                      <a:pt x="1575656" y="1658850"/>
                    </a:lnTo>
                    <a:lnTo>
                      <a:pt x="1566761" y="1662026"/>
                    </a:lnTo>
                    <a:lnTo>
                      <a:pt x="1557866" y="1665837"/>
                    </a:lnTo>
                    <a:lnTo>
                      <a:pt x="1549607" y="1669331"/>
                    </a:lnTo>
                    <a:lnTo>
                      <a:pt x="1540713" y="1673777"/>
                    </a:lnTo>
                    <a:lnTo>
                      <a:pt x="1532135" y="1678224"/>
                    </a:lnTo>
                    <a:lnTo>
                      <a:pt x="1523558" y="1682670"/>
                    </a:lnTo>
                    <a:lnTo>
                      <a:pt x="1515299" y="1688070"/>
                    </a:lnTo>
                    <a:lnTo>
                      <a:pt x="1507040" y="1693151"/>
                    </a:lnTo>
                    <a:lnTo>
                      <a:pt x="1499098" y="1698551"/>
                    </a:lnTo>
                    <a:lnTo>
                      <a:pt x="1490839" y="1704585"/>
                    </a:lnTo>
                    <a:lnTo>
                      <a:pt x="1483215" y="1710302"/>
                    </a:lnTo>
                    <a:lnTo>
                      <a:pt x="1475591" y="1716972"/>
                    </a:lnTo>
                    <a:lnTo>
                      <a:pt x="1467967" y="1723641"/>
                    </a:lnTo>
                    <a:lnTo>
                      <a:pt x="1460978" y="1730629"/>
                    </a:lnTo>
                    <a:lnTo>
                      <a:pt x="1453990" y="1737934"/>
                    </a:lnTo>
                    <a:lnTo>
                      <a:pt x="1447319" y="1745874"/>
                    </a:lnTo>
                    <a:lnTo>
                      <a:pt x="1440966" y="1754449"/>
                    </a:lnTo>
                    <a:lnTo>
                      <a:pt x="1434930" y="1762707"/>
                    </a:lnTo>
                    <a:lnTo>
                      <a:pt x="1428894" y="1771600"/>
                    </a:lnTo>
                    <a:lnTo>
                      <a:pt x="1423494" y="1780810"/>
                    </a:lnTo>
                    <a:lnTo>
                      <a:pt x="1418094" y="1790338"/>
                    </a:lnTo>
                    <a:lnTo>
                      <a:pt x="1413329" y="1800502"/>
                    </a:lnTo>
                    <a:lnTo>
                      <a:pt x="1408881" y="1810665"/>
                    </a:lnTo>
                    <a:lnTo>
                      <a:pt x="1405387" y="1821781"/>
                    </a:lnTo>
                    <a:lnTo>
                      <a:pt x="1401575" y="1832898"/>
                    </a:lnTo>
                    <a:lnTo>
                      <a:pt x="1398398" y="1844649"/>
                    </a:lnTo>
                    <a:lnTo>
                      <a:pt x="1395539" y="1856718"/>
                    </a:lnTo>
                    <a:lnTo>
                      <a:pt x="1392998" y="1869422"/>
                    </a:lnTo>
                    <a:lnTo>
                      <a:pt x="1391727" y="1882444"/>
                    </a:lnTo>
                    <a:lnTo>
                      <a:pt x="1390139" y="1895466"/>
                    </a:lnTo>
                    <a:lnTo>
                      <a:pt x="1389504" y="1909758"/>
                    </a:lnTo>
                    <a:lnTo>
                      <a:pt x="1389186" y="1924050"/>
                    </a:lnTo>
                    <a:lnTo>
                      <a:pt x="1150620" y="1924050"/>
                    </a:lnTo>
                    <a:lnTo>
                      <a:pt x="912689" y="1924050"/>
                    </a:lnTo>
                    <a:lnTo>
                      <a:pt x="912371" y="1909758"/>
                    </a:lnTo>
                    <a:lnTo>
                      <a:pt x="911736" y="1895466"/>
                    </a:lnTo>
                    <a:lnTo>
                      <a:pt x="910147" y="1882444"/>
                    </a:lnTo>
                    <a:lnTo>
                      <a:pt x="908877" y="1869422"/>
                    </a:lnTo>
                    <a:lnTo>
                      <a:pt x="906018" y="1856718"/>
                    </a:lnTo>
                    <a:lnTo>
                      <a:pt x="903476" y="1844649"/>
                    </a:lnTo>
                    <a:lnTo>
                      <a:pt x="900300" y="1832898"/>
                    </a:lnTo>
                    <a:lnTo>
                      <a:pt x="896488" y="1821781"/>
                    </a:lnTo>
                    <a:lnTo>
                      <a:pt x="892993" y="1810665"/>
                    </a:lnTo>
                    <a:lnTo>
                      <a:pt x="888546" y="1800502"/>
                    </a:lnTo>
                    <a:lnTo>
                      <a:pt x="883781" y="1790338"/>
                    </a:lnTo>
                    <a:lnTo>
                      <a:pt x="878381" y="1780810"/>
                    </a:lnTo>
                    <a:lnTo>
                      <a:pt x="872981" y="1771600"/>
                    </a:lnTo>
                    <a:lnTo>
                      <a:pt x="866945" y="1762707"/>
                    </a:lnTo>
                    <a:lnTo>
                      <a:pt x="860909" y="1754449"/>
                    </a:lnTo>
                    <a:lnTo>
                      <a:pt x="854556" y="1745874"/>
                    </a:lnTo>
                    <a:lnTo>
                      <a:pt x="847885" y="1737934"/>
                    </a:lnTo>
                    <a:lnTo>
                      <a:pt x="840896" y="1730629"/>
                    </a:lnTo>
                    <a:lnTo>
                      <a:pt x="833908" y="1723641"/>
                    </a:lnTo>
                    <a:lnTo>
                      <a:pt x="825966" y="1716972"/>
                    </a:lnTo>
                    <a:lnTo>
                      <a:pt x="818660" y="1710302"/>
                    </a:lnTo>
                    <a:lnTo>
                      <a:pt x="811036" y="1704585"/>
                    </a:lnTo>
                    <a:lnTo>
                      <a:pt x="802777" y="1698551"/>
                    </a:lnTo>
                    <a:lnTo>
                      <a:pt x="794835" y="1693151"/>
                    </a:lnTo>
                    <a:lnTo>
                      <a:pt x="786576" y="1688070"/>
                    </a:lnTo>
                    <a:lnTo>
                      <a:pt x="777999" y="1682670"/>
                    </a:lnTo>
                    <a:lnTo>
                      <a:pt x="769740" y="1678224"/>
                    </a:lnTo>
                    <a:lnTo>
                      <a:pt x="761163" y="1673777"/>
                    </a:lnTo>
                    <a:lnTo>
                      <a:pt x="752268" y="1669331"/>
                    </a:lnTo>
                    <a:lnTo>
                      <a:pt x="743691" y="1665837"/>
                    </a:lnTo>
                    <a:lnTo>
                      <a:pt x="735114" y="1662026"/>
                    </a:lnTo>
                    <a:lnTo>
                      <a:pt x="726537" y="1658850"/>
                    </a:lnTo>
                    <a:lnTo>
                      <a:pt x="708748" y="1652498"/>
                    </a:lnTo>
                    <a:lnTo>
                      <a:pt x="691594" y="1647416"/>
                    </a:lnTo>
                    <a:lnTo>
                      <a:pt x="674440" y="1642652"/>
                    </a:lnTo>
                    <a:lnTo>
                      <a:pt x="657921" y="1638841"/>
                    </a:lnTo>
                    <a:lnTo>
                      <a:pt x="641721" y="1635982"/>
                    </a:lnTo>
                    <a:lnTo>
                      <a:pt x="626473" y="1633441"/>
                    </a:lnTo>
                    <a:lnTo>
                      <a:pt x="611860" y="1631218"/>
                    </a:lnTo>
                    <a:lnTo>
                      <a:pt x="598200" y="1629630"/>
                    </a:lnTo>
                    <a:lnTo>
                      <a:pt x="585494" y="1628677"/>
                    </a:lnTo>
                    <a:lnTo>
                      <a:pt x="574058" y="1627725"/>
                    </a:lnTo>
                    <a:lnTo>
                      <a:pt x="555951" y="1627407"/>
                    </a:lnTo>
                    <a:lnTo>
                      <a:pt x="543880" y="1627089"/>
                    </a:lnTo>
                    <a:lnTo>
                      <a:pt x="539750" y="1627407"/>
                    </a:lnTo>
                    <a:lnTo>
                      <a:pt x="692229" y="965200"/>
                    </a:lnTo>
                    <a:close/>
                    <a:moveTo>
                      <a:pt x="200965" y="577850"/>
                    </a:moveTo>
                    <a:lnTo>
                      <a:pt x="209868" y="577850"/>
                    </a:lnTo>
                    <a:lnTo>
                      <a:pt x="218454" y="577850"/>
                    </a:lnTo>
                    <a:lnTo>
                      <a:pt x="227357" y="578802"/>
                    </a:lnTo>
                    <a:lnTo>
                      <a:pt x="235943" y="579436"/>
                    </a:lnTo>
                    <a:lnTo>
                      <a:pt x="244210" y="580705"/>
                    </a:lnTo>
                    <a:lnTo>
                      <a:pt x="251842" y="581975"/>
                    </a:lnTo>
                    <a:lnTo>
                      <a:pt x="259473" y="583878"/>
                    </a:lnTo>
                    <a:lnTo>
                      <a:pt x="267423" y="586099"/>
                    </a:lnTo>
                    <a:lnTo>
                      <a:pt x="274418" y="588321"/>
                    </a:lnTo>
                    <a:lnTo>
                      <a:pt x="281414" y="590859"/>
                    </a:lnTo>
                    <a:lnTo>
                      <a:pt x="288410" y="593715"/>
                    </a:lnTo>
                    <a:lnTo>
                      <a:pt x="294769" y="597205"/>
                    </a:lnTo>
                    <a:lnTo>
                      <a:pt x="300811" y="600378"/>
                    </a:lnTo>
                    <a:lnTo>
                      <a:pt x="307170" y="604185"/>
                    </a:lnTo>
                    <a:lnTo>
                      <a:pt x="313212" y="608310"/>
                    </a:lnTo>
                    <a:lnTo>
                      <a:pt x="318618" y="612435"/>
                    </a:lnTo>
                    <a:lnTo>
                      <a:pt x="324341" y="616560"/>
                    </a:lnTo>
                    <a:lnTo>
                      <a:pt x="329747" y="621637"/>
                    </a:lnTo>
                    <a:lnTo>
                      <a:pt x="334517" y="626396"/>
                    </a:lnTo>
                    <a:lnTo>
                      <a:pt x="339605" y="631156"/>
                    </a:lnTo>
                    <a:lnTo>
                      <a:pt x="344056" y="636233"/>
                    </a:lnTo>
                    <a:lnTo>
                      <a:pt x="348826" y="641627"/>
                    </a:lnTo>
                    <a:lnTo>
                      <a:pt x="352960" y="647338"/>
                    </a:lnTo>
                    <a:lnTo>
                      <a:pt x="357412" y="653049"/>
                    </a:lnTo>
                    <a:lnTo>
                      <a:pt x="361227" y="659078"/>
                    </a:lnTo>
                    <a:lnTo>
                      <a:pt x="365361" y="665107"/>
                    </a:lnTo>
                    <a:lnTo>
                      <a:pt x="368859" y="671135"/>
                    </a:lnTo>
                    <a:lnTo>
                      <a:pt x="375537" y="684144"/>
                    </a:lnTo>
                    <a:lnTo>
                      <a:pt x="381896" y="697471"/>
                    </a:lnTo>
                    <a:lnTo>
                      <a:pt x="387302" y="711115"/>
                    </a:lnTo>
                    <a:lnTo>
                      <a:pt x="392072" y="725393"/>
                    </a:lnTo>
                    <a:lnTo>
                      <a:pt x="396523" y="739672"/>
                    </a:lnTo>
                    <a:lnTo>
                      <a:pt x="400657" y="754267"/>
                    </a:lnTo>
                    <a:lnTo>
                      <a:pt x="403837" y="769180"/>
                    </a:lnTo>
                    <a:lnTo>
                      <a:pt x="407017" y="784093"/>
                    </a:lnTo>
                    <a:lnTo>
                      <a:pt x="409561" y="799006"/>
                    </a:lnTo>
                    <a:lnTo>
                      <a:pt x="411787" y="813919"/>
                    </a:lnTo>
                    <a:lnTo>
                      <a:pt x="413694" y="828515"/>
                    </a:lnTo>
                    <a:lnTo>
                      <a:pt x="414966" y="843428"/>
                    </a:lnTo>
                    <a:lnTo>
                      <a:pt x="416556" y="858024"/>
                    </a:lnTo>
                    <a:lnTo>
                      <a:pt x="417192" y="871985"/>
                    </a:lnTo>
                    <a:lnTo>
                      <a:pt x="418146" y="885946"/>
                    </a:lnTo>
                    <a:lnTo>
                      <a:pt x="418782" y="912281"/>
                    </a:lnTo>
                    <a:lnTo>
                      <a:pt x="419100" y="936713"/>
                    </a:lnTo>
                    <a:lnTo>
                      <a:pt x="419100" y="942425"/>
                    </a:lnTo>
                    <a:lnTo>
                      <a:pt x="418782" y="948136"/>
                    </a:lnTo>
                    <a:lnTo>
                      <a:pt x="418146" y="953530"/>
                    </a:lnTo>
                    <a:lnTo>
                      <a:pt x="417192" y="958607"/>
                    </a:lnTo>
                    <a:lnTo>
                      <a:pt x="416238" y="963684"/>
                    </a:lnTo>
                    <a:lnTo>
                      <a:pt x="414966" y="969078"/>
                    </a:lnTo>
                    <a:lnTo>
                      <a:pt x="413694" y="974154"/>
                    </a:lnTo>
                    <a:lnTo>
                      <a:pt x="411787" y="978914"/>
                    </a:lnTo>
                    <a:lnTo>
                      <a:pt x="409879" y="983356"/>
                    </a:lnTo>
                    <a:lnTo>
                      <a:pt x="407653" y="988116"/>
                    </a:lnTo>
                    <a:lnTo>
                      <a:pt x="403201" y="997000"/>
                    </a:lnTo>
                    <a:lnTo>
                      <a:pt x="397795" y="1005250"/>
                    </a:lnTo>
                    <a:lnTo>
                      <a:pt x="391754" y="1012865"/>
                    </a:lnTo>
                    <a:lnTo>
                      <a:pt x="385076" y="1020173"/>
                    </a:lnTo>
                    <a:lnTo>
                      <a:pt x="377762" y="1026826"/>
                    </a:lnTo>
                    <a:lnTo>
                      <a:pt x="370449" y="1033489"/>
                    </a:lnTo>
                    <a:lnTo>
                      <a:pt x="362181" y="1039518"/>
                    </a:lnTo>
                    <a:lnTo>
                      <a:pt x="353278" y="1044594"/>
                    </a:lnTo>
                    <a:lnTo>
                      <a:pt x="344374" y="1049671"/>
                    </a:lnTo>
                    <a:lnTo>
                      <a:pt x="335153" y="1054113"/>
                    </a:lnTo>
                    <a:lnTo>
                      <a:pt x="325613" y="1058238"/>
                    </a:lnTo>
                    <a:lnTo>
                      <a:pt x="316074" y="1061729"/>
                    </a:lnTo>
                    <a:lnTo>
                      <a:pt x="306217" y="1064902"/>
                    </a:lnTo>
                    <a:lnTo>
                      <a:pt x="296041" y="1067757"/>
                    </a:lnTo>
                    <a:lnTo>
                      <a:pt x="285866" y="1069978"/>
                    </a:lnTo>
                    <a:lnTo>
                      <a:pt x="275690" y="1071882"/>
                    </a:lnTo>
                    <a:lnTo>
                      <a:pt x="265515" y="1072834"/>
                    </a:lnTo>
                    <a:lnTo>
                      <a:pt x="255657" y="1074103"/>
                    </a:lnTo>
                    <a:lnTo>
                      <a:pt x="245482" y="1074738"/>
                    </a:lnTo>
                    <a:lnTo>
                      <a:pt x="235943" y="1074738"/>
                    </a:lnTo>
                    <a:lnTo>
                      <a:pt x="226085" y="1074420"/>
                    </a:lnTo>
                    <a:lnTo>
                      <a:pt x="216864" y="1073786"/>
                    </a:lnTo>
                    <a:lnTo>
                      <a:pt x="207960" y="1072834"/>
                    </a:lnTo>
                    <a:lnTo>
                      <a:pt x="199057" y="1070930"/>
                    </a:lnTo>
                    <a:lnTo>
                      <a:pt x="190471" y="1069344"/>
                    </a:lnTo>
                    <a:lnTo>
                      <a:pt x="182840" y="1067123"/>
                    </a:lnTo>
                    <a:lnTo>
                      <a:pt x="175526" y="1064584"/>
                    </a:lnTo>
                    <a:lnTo>
                      <a:pt x="167894" y="1061411"/>
                    </a:lnTo>
                    <a:lnTo>
                      <a:pt x="160899" y="1057921"/>
                    </a:lnTo>
                    <a:lnTo>
                      <a:pt x="153585" y="1054113"/>
                    </a:lnTo>
                    <a:lnTo>
                      <a:pt x="145954" y="1049989"/>
                    </a:lnTo>
                    <a:lnTo>
                      <a:pt x="138322" y="1045229"/>
                    </a:lnTo>
                    <a:lnTo>
                      <a:pt x="131009" y="1040470"/>
                    </a:lnTo>
                    <a:lnTo>
                      <a:pt x="123377" y="1035393"/>
                    </a:lnTo>
                    <a:lnTo>
                      <a:pt x="116063" y="1029364"/>
                    </a:lnTo>
                    <a:lnTo>
                      <a:pt x="108432" y="1023653"/>
                    </a:lnTo>
                    <a:lnTo>
                      <a:pt x="100800" y="1017307"/>
                    </a:lnTo>
                    <a:lnTo>
                      <a:pt x="93805" y="1010644"/>
                    </a:lnTo>
                    <a:lnTo>
                      <a:pt x="86491" y="1003663"/>
                    </a:lnTo>
                    <a:lnTo>
                      <a:pt x="79495" y="996365"/>
                    </a:lnTo>
                    <a:lnTo>
                      <a:pt x="72500" y="988750"/>
                    </a:lnTo>
                    <a:lnTo>
                      <a:pt x="65822" y="980818"/>
                    </a:lnTo>
                    <a:lnTo>
                      <a:pt x="59145" y="972568"/>
                    </a:lnTo>
                    <a:lnTo>
                      <a:pt x="52785" y="964318"/>
                    </a:lnTo>
                    <a:lnTo>
                      <a:pt x="46743" y="955751"/>
                    </a:lnTo>
                    <a:lnTo>
                      <a:pt x="41020" y="946550"/>
                    </a:lnTo>
                    <a:lnTo>
                      <a:pt x="35296" y="937348"/>
                    </a:lnTo>
                    <a:lnTo>
                      <a:pt x="30208" y="927829"/>
                    </a:lnTo>
                    <a:lnTo>
                      <a:pt x="25439" y="917993"/>
                    </a:lnTo>
                    <a:lnTo>
                      <a:pt x="20987" y="908157"/>
                    </a:lnTo>
                    <a:lnTo>
                      <a:pt x="16853" y="898003"/>
                    </a:lnTo>
                    <a:lnTo>
                      <a:pt x="13355" y="887532"/>
                    </a:lnTo>
                    <a:lnTo>
                      <a:pt x="9858" y="876744"/>
                    </a:lnTo>
                    <a:lnTo>
                      <a:pt x="6996" y="866273"/>
                    </a:lnTo>
                    <a:lnTo>
                      <a:pt x="4452" y="855168"/>
                    </a:lnTo>
                    <a:lnTo>
                      <a:pt x="2544" y="843745"/>
                    </a:lnTo>
                    <a:lnTo>
                      <a:pt x="1590" y="832322"/>
                    </a:lnTo>
                    <a:lnTo>
                      <a:pt x="318" y="820900"/>
                    </a:lnTo>
                    <a:lnTo>
                      <a:pt x="0" y="809160"/>
                    </a:lnTo>
                    <a:lnTo>
                      <a:pt x="318" y="799006"/>
                    </a:lnTo>
                    <a:lnTo>
                      <a:pt x="954" y="786632"/>
                    </a:lnTo>
                    <a:lnTo>
                      <a:pt x="2862" y="771401"/>
                    </a:lnTo>
                    <a:lnTo>
                      <a:pt x="4134" y="763469"/>
                    </a:lnTo>
                    <a:lnTo>
                      <a:pt x="5406" y="754585"/>
                    </a:lnTo>
                    <a:lnTo>
                      <a:pt x="7314" y="745700"/>
                    </a:lnTo>
                    <a:lnTo>
                      <a:pt x="9540" y="736181"/>
                    </a:lnTo>
                    <a:lnTo>
                      <a:pt x="12083" y="726662"/>
                    </a:lnTo>
                    <a:lnTo>
                      <a:pt x="15263" y="716826"/>
                    </a:lnTo>
                    <a:lnTo>
                      <a:pt x="18761" y="706990"/>
                    </a:lnTo>
                    <a:lnTo>
                      <a:pt x="22577" y="697154"/>
                    </a:lnTo>
                    <a:lnTo>
                      <a:pt x="27029" y="687000"/>
                    </a:lnTo>
                    <a:lnTo>
                      <a:pt x="32116" y="677164"/>
                    </a:lnTo>
                    <a:lnTo>
                      <a:pt x="37522" y="667645"/>
                    </a:lnTo>
                    <a:lnTo>
                      <a:pt x="43882" y="658126"/>
                    </a:lnTo>
                    <a:lnTo>
                      <a:pt x="50559" y="648607"/>
                    </a:lnTo>
                    <a:lnTo>
                      <a:pt x="57873" y="639405"/>
                    </a:lnTo>
                    <a:lnTo>
                      <a:pt x="66140" y="631156"/>
                    </a:lnTo>
                    <a:lnTo>
                      <a:pt x="75044" y="622906"/>
                    </a:lnTo>
                    <a:lnTo>
                      <a:pt x="79813" y="618781"/>
                    </a:lnTo>
                    <a:lnTo>
                      <a:pt x="84583" y="615291"/>
                    </a:lnTo>
                    <a:lnTo>
                      <a:pt x="89671" y="611483"/>
                    </a:lnTo>
                    <a:lnTo>
                      <a:pt x="94759" y="607993"/>
                    </a:lnTo>
                    <a:lnTo>
                      <a:pt x="100482" y="604503"/>
                    </a:lnTo>
                    <a:lnTo>
                      <a:pt x="105888" y="601647"/>
                    </a:lnTo>
                    <a:lnTo>
                      <a:pt x="111930" y="598157"/>
                    </a:lnTo>
                    <a:lnTo>
                      <a:pt x="118289" y="595618"/>
                    </a:lnTo>
                    <a:lnTo>
                      <a:pt x="124331" y="593080"/>
                    </a:lnTo>
                    <a:lnTo>
                      <a:pt x="131009" y="590542"/>
                    </a:lnTo>
                    <a:lnTo>
                      <a:pt x="137686" y="588321"/>
                    </a:lnTo>
                    <a:lnTo>
                      <a:pt x="144682" y="586099"/>
                    </a:lnTo>
                    <a:lnTo>
                      <a:pt x="151995" y="584196"/>
                    </a:lnTo>
                    <a:lnTo>
                      <a:pt x="159627" y="582927"/>
                    </a:lnTo>
                    <a:lnTo>
                      <a:pt x="167258" y="581340"/>
                    </a:lnTo>
                    <a:lnTo>
                      <a:pt x="175526" y="580071"/>
                    </a:lnTo>
                    <a:lnTo>
                      <a:pt x="183476" y="579119"/>
                    </a:lnTo>
                    <a:lnTo>
                      <a:pt x="192061" y="578484"/>
                    </a:lnTo>
                    <a:lnTo>
                      <a:pt x="200965" y="577850"/>
                    </a:lnTo>
                    <a:close/>
                    <a:moveTo>
                      <a:pt x="2083256" y="576263"/>
                    </a:moveTo>
                    <a:lnTo>
                      <a:pt x="2092166" y="576263"/>
                    </a:lnTo>
                    <a:lnTo>
                      <a:pt x="2101076" y="576263"/>
                    </a:lnTo>
                    <a:lnTo>
                      <a:pt x="2109987" y="576580"/>
                    </a:lnTo>
                    <a:lnTo>
                      <a:pt x="2118579" y="577215"/>
                    </a:lnTo>
                    <a:lnTo>
                      <a:pt x="2126534" y="578168"/>
                    </a:lnTo>
                    <a:lnTo>
                      <a:pt x="2134490" y="579438"/>
                    </a:lnTo>
                    <a:lnTo>
                      <a:pt x="2142127" y="580708"/>
                    </a:lnTo>
                    <a:lnTo>
                      <a:pt x="2149764" y="582613"/>
                    </a:lnTo>
                    <a:lnTo>
                      <a:pt x="2156765" y="584200"/>
                    </a:lnTo>
                    <a:lnTo>
                      <a:pt x="2164084" y="586105"/>
                    </a:lnTo>
                    <a:lnTo>
                      <a:pt x="2171085" y="588645"/>
                    </a:lnTo>
                    <a:lnTo>
                      <a:pt x="2177132" y="590868"/>
                    </a:lnTo>
                    <a:lnTo>
                      <a:pt x="2183814" y="594043"/>
                    </a:lnTo>
                    <a:lnTo>
                      <a:pt x="2189861" y="596583"/>
                    </a:lnTo>
                    <a:lnTo>
                      <a:pt x="2195589" y="599440"/>
                    </a:lnTo>
                    <a:lnTo>
                      <a:pt x="2201735" y="602615"/>
                    </a:lnTo>
                    <a:lnTo>
                      <a:pt x="2206726" y="606108"/>
                    </a:lnTo>
                    <a:lnTo>
                      <a:pt x="2212454" y="609918"/>
                    </a:lnTo>
                    <a:lnTo>
                      <a:pt x="2217546" y="613410"/>
                    </a:lnTo>
                    <a:lnTo>
                      <a:pt x="2222319" y="617220"/>
                    </a:lnTo>
                    <a:lnTo>
                      <a:pt x="2227093" y="620713"/>
                    </a:lnTo>
                    <a:lnTo>
                      <a:pt x="2236003" y="629285"/>
                    </a:lnTo>
                    <a:lnTo>
                      <a:pt x="2244277" y="637858"/>
                    </a:lnTo>
                    <a:lnTo>
                      <a:pt x="2251596" y="647065"/>
                    </a:lnTo>
                    <a:lnTo>
                      <a:pt x="2258279" y="656273"/>
                    </a:lnTo>
                    <a:lnTo>
                      <a:pt x="2264325" y="665798"/>
                    </a:lnTo>
                    <a:lnTo>
                      <a:pt x="2270053" y="675323"/>
                    </a:lnTo>
                    <a:lnTo>
                      <a:pt x="2274826" y="685483"/>
                    </a:lnTo>
                    <a:lnTo>
                      <a:pt x="2279281" y="695325"/>
                    </a:lnTo>
                    <a:lnTo>
                      <a:pt x="2283418" y="705168"/>
                    </a:lnTo>
                    <a:lnTo>
                      <a:pt x="2286600" y="715328"/>
                    </a:lnTo>
                    <a:lnTo>
                      <a:pt x="2290101" y="724853"/>
                    </a:lnTo>
                    <a:lnTo>
                      <a:pt x="2292647" y="734378"/>
                    </a:lnTo>
                    <a:lnTo>
                      <a:pt x="2294874" y="743903"/>
                    </a:lnTo>
                    <a:lnTo>
                      <a:pt x="2296465" y="752793"/>
                    </a:lnTo>
                    <a:lnTo>
                      <a:pt x="2298056" y="761683"/>
                    </a:lnTo>
                    <a:lnTo>
                      <a:pt x="2299329" y="769938"/>
                    </a:lnTo>
                    <a:lnTo>
                      <a:pt x="2300602" y="784860"/>
                    </a:lnTo>
                    <a:lnTo>
                      <a:pt x="2301875" y="797560"/>
                    </a:lnTo>
                    <a:lnTo>
                      <a:pt x="2301875" y="807085"/>
                    </a:lnTo>
                    <a:lnTo>
                      <a:pt x="2301557" y="818833"/>
                    </a:lnTo>
                    <a:lnTo>
                      <a:pt x="2300602" y="830581"/>
                    </a:lnTo>
                    <a:lnTo>
                      <a:pt x="2299329" y="842011"/>
                    </a:lnTo>
                    <a:lnTo>
                      <a:pt x="2297420" y="853123"/>
                    </a:lnTo>
                    <a:lnTo>
                      <a:pt x="2295192" y="864236"/>
                    </a:lnTo>
                    <a:lnTo>
                      <a:pt x="2292328" y="875348"/>
                    </a:lnTo>
                    <a:lnTo>
                      <a:pt x="2288828" y="885508"/>
                    </a:lnTo>
                    <a:lnTo>
                      <a:pt x="2285009" y="896303"/>
                    </a:lnTo>
                    <a:lnTo>
                      <a:pt x="2281191" y="906146"/>
                    </a:lnTo>
                    <a:lnTo>
                      <a:pt x="2276736" y="916306"/>
                    </a:lnTo>
                    <a:lnTo>
                      <a:pt x="2271962" y="926148"/>
                    </a:lnTo>
                    <a:lnTo>
                      <a:pt x="2266234" y="935673"/>
                    </a:lnTo>
                    <a:lnTo>
                      <a:pt x="2261143" y="944881"/>
                    </a:lnTo>
                    <a:lnTo>
                      <a:pt x="2255096" y="953771"/>
                    </a:lnTo>
                    <a:lnTo>
                      <a:pt x="2249050" y="962661"/>
                    </a:lnTo>
                    <a:lnTo>
                      <a:pt x="2242686" y="971233"/>
                    </a:lnTo>
                    <a:lnTo>
                      <a:pt x="2236321" y="979171"/>
                    </a:lnTo>
                    <a:lnTo>
                      <a:pt x="2229320" y="987108"/>
                    </a:lnTo>
                    <a:lnTo>
                      <a:pt x="2222638" y="994728"/>
                    </a:lnTo>
                    <a:lnTo>
                      <a:pt x="2215637" y="1002031"/>
                    </a:lnTo>
                    <a:lnTo>
                      <a:pt x="2208318" y="1008698"/>
                    </a:lnTo>
                    <a:lnTo>
                      <a:pt x="2200998" y="1015366"/>
                    </a:lnTo>
                    <a:lnTo>
                      <a:pt x="2193361" y="1022033"/>
                    </a:lnTo>
                    <a:lnTo>
                      <a:pt x="2186042" y="1028066"/>
                    </a:lnTo>
                    <a:lnTo>
                      <a:pt x="2178723" y="1033463"/>
                    </a:lnTo>
                    <a:lnTo>
                      <a:pt x="2171085" y="1038861"/>
                    </a:lnTo>
                    <a:lnTo>
                      <a:pt x="2163448" y="1043941"/>
                    </a:lnTo>
                    <a:lnTo>
                      <a:pt x="2155811" y="1048068"/>
                    </a:lnTo>
                    <a:lnTo>
                      <a:pt x="2148492" y="1052513"/>
                    </a:lnTo>
                    <a:lnTo>
                      <a:pt x="2141172" y="1056323"/>
                    </a:lnTo>
                    <a:lnTo>
                      <a:pt x="2133535" y="1060133"/>
                    </a:lnTo>
                    <a:lnTo>
                      <a:pt x="2126534" y="1062991"/>
                    </a:lnTo>
                    <a:lnTo>
                      <a:pt x="2119215" y="1065531"/>
                    </a:lnTo>
                    <a:lnTo>
                      <a:pt x="2110941" y="1067753"/>
                    </a:lnTo>
                    <a:lnTo>
                      <a:pt x="2102986" y="1069658"/>
                    </a:lnTo>
                    <a:lnTo>
                      <a:pt x="2094075" y="1070928"/>
                    </a:lnTo>
                    <a:lnTo>
                      <a:pt x="2085165" y="1072198"/>
                    </a:lnTo>
                    <a:lnTo>
                      <a:pt x="2075618" y="1072833"/>
                    </a:lnTo>
                    <a:lnTo>
                      <a:pt x="2066072" y="1073151"/>
                    </a:lnTo>
                    <a:lnTo>
                      <a:pt x="2056525" y="1072833"/>
                    </a:lnTo>
                    <a:lnTo>
                      <a:pt x="2046342" y="1072516"/>
                    </a:lnTo>
                    <a:lnTo>
                      <a:pt x="2036159" y="1071563"/>
                    </a:lnTo>
                    <a:lnTo>
                      <a:pt x="2025976" y="1070293"/>
                    </a:lnTo>
                    <a:lnTo>
                      <a:pt x="2017792" y="1068388"/>
                    </a:lnTo>
                    <a:lnTo>
                      <a:pt x="2005928" y="1065848"/>
                    </a:lnTo>
                    <a:lnTo>
                      <a:pt x="1995744" y="1063308"/>
                    </a:lnTo>
                    <a:lnTo>
                      <a:pt x="1985879" y="1060451"/>
                    </a:lnTo>
                    <a:lnTo>
                      <a:pt x="1975696" y="1056641"/>
                    </a:lnTo>
                    <a:lnTo>
                      <a:pt x="1966468" y="1052513"/>
                    </a:lnTo>
                    <a:lnTo>
                      <a:pt x="1957239" y="1048068"/>
                    </a:lnTo>
                    <a:lnTo>
                      <a:pt x="1948011" y="1042988"/>
                    </a:lnTo>
                    <a:lnTo>
                      <a:pt x="1939737" y="1037591"/>
                    </a:lnTo>
                    <a:lnTo>
                      <a:pt x="1931463" y="1031876"/>
                    </a:lnTo>
                    <a:lnTo>
                      <a:pt x="1923826" y="1025208"/>
                    </a:lnTo>
                    <a:lnTo>
                      <a:pt x="1916825" y="1018858"/>
                    </a:lnTo>
                    <a:lnTo>
                      <a:pt x="1910142" y="1011238"/>
                    </a:lnTo>
                    <a:lnTo>
                      <a:pt x="1904096" y="1003618"/>
                    </a:lnTo>
                    <a:lnTo>
                      <a:pt x="1898686" y="995046"/>
                    </a:lnTo>
                    <a:lnTo>
                      <a:pt x="1893913" y="986791"/>
                    </a:lnTo>
                    <a:lnTo>
                      <a:pt x="1892004" y="981711"/>
                    </a:lnTo>
                    <a:lnTo>
                      <a:pt x="1890094" y="976948"/>
                    </a:lnTo>
                    <a:lnTo>
                      <a:pt x="1888185" y="972186"/>
                    </a:lnTo>
                    <a:lnTo>
                      <a:pt x="1886912" y="967423"/>
                    </a:lnTo>
                    <a:lnTo>
                      <a:pt x="1885639" y="962343"/>
                    </a:lnTo>
                    <a:lnTo>
                      <a:pt x="1884684" y="957263"/>
                    </a:lnTo>
                    <a:lnTo>
                      <a:pt x="1883730" y="951866"/>
                    </a:lnTo>
                    <a:lnTo>
                      <a:pt x="1883093" y="946468"/>
                    </a:lnTo>
                    <a:lnTo>
                      <a:pt x="1882775" y="940753"/>
                    </a:lnTo>
                    <a:lnTo>
                      <a:pt x="1882775" y="935038"/>
                    </a:lnTo>
                    <a:lnTo>
                      <a:pt x="1882775" y="910591"/>
                    </a:lnTo>
                    <a:lnTo>
                      <a:pt x="1883730" y="884556"/>
                    </a:lnTo>
                    <a:lnTo>
                      <a:pt x="1884048" y="870586"/>
                    </a:lnTo>
                    <a:lnTo>
                      <a:pt x="1885321" y="855981"/>
                    </a:lnTo>
                    <a:lnTo>
                      <a:pt x="1886276" y="841693"/>
                    </a:lnTo>
                    <a:lnTo>
                      <a:pt x="1887867" y="827088"/>
                    </a:lnTo>
                    <a:lnTo>
                      <a:pt x="1889776" y="812165"/>
                    </a:lnTo>
                    <a:lnTo>
                      <a:pt x="1892004" y="797243"/>
                    </a:lnTo>
                    <a:lnTo>
                      <a:pt x="1894549" y="782320"/>
                    </a:lnTo>
                    <a:lnTo>
                      <a:pt x="1897413" y="767080"/>
                    </a:lnTo>
                    <a:lnTo>
                      <a:pt x="1901232" y="752475"/>
                    </a:lnTo>
                    <a:lnTo>
                      <a:pt x="1905369" y="738188"/>
                    </a:lnTo>
                    <a:lnTo>
                      <a:pt x="1909824" y="723583"/>
                    </a:lnTo>
                    <a:lnTo>
                      <a:pt x="1914597" y="709295"/>
                    </a:lnTo>
                    <a:lnTo>
                      <a:pt x="1920007" y="695643"/>
                    </a:lnTo>
                    <a:lnTo>
                      <a:pt x="1926372" y="682308"/>
                    </a:lnTo>
                    <a:lnTo>
                      <a:pt x="1933054" y="669608"/>
                    </a:lnTo>
                    <a:lnTo>
                      <a:pt x="1936555" y="663258"/>
                    </a:lnTo>
                    <a:lnTo>
                      <a:pt x="1940374" y="657225"/>
                    </a:lnTo>
                    <a:lnTo>
                      <a:pt x="1944510" y="651510"/>
                    </a:lnTo>
                    <a:lnTo>
                      <a:pt x="1948647" y="645478"/>
                    </a:lnTo>
                    <a:lnTo>
                      <a:pt x="1952784" y="640080"/>
                    </a:lnTo>
                    <a:lnTo>
                      <a:pt x="1957239" y="634365"/>
                    </a:lnTo>
                    <a:lnTo>
                      <a:pt x="1962013" y="629285"/>
                    </a:lnTo>
                    <a:lnTo>
                      <a:pt x="1967104" y="624205"/>
                    </a:lnTo>
                    <a:lnTo>
                      <a:pt x="1972196" y="619443"/>
                    </a:lnTo>
                    <a:lnTo>
                      <a:pt x="1977287" y="614998"/>
                    </a:lnTo>
                    <a:lnTo>
                      <a:pt x="1983015" y="610553"/>
                    </a:lnTo>
                    <a:lnTo>
                      <a:pt x="1988743" y="606425"/>
                    </a:lnTo>
                    <a:lnTo>
                      <a:pt x="1994790" y="602298"/>
                    </a:lnTo>
                    <a:lnTo>
                      <a:pt x="2000518" y="598805"/>
                    </a:lnTo>
                    <a:lnTo>
                      <a:pt x="2006882" y="595313"/>
                    </a:lnTo>
                    <a:lnTo>
                      <a:pt x="2013565" y="592138"/>
                    </a:lnTo>
                    <a:lnTo>
                      <a:pt x="2020248" y="588963"/>
                    </a:lnTo>
                    <a:lnTo>
                      <a:pt x="2027248" y="586423"/>
                    </a:lnTo>
                    <a:lnTo>
                      <a:pt x="2034568" y="583883"/>
                    </a:lnTo>
                    <a:lnTo>
                      <a:pt x="2041887" y="581978"/>
                    </a:lnTo>
                    <a:lnTo>
                      <a:pt x="2049842" y="580390"/>
                    </a:lnTo>
                    <a:lnTo>
                      <a:pt x="2057798" y="578803"/>
                    </a:lnTo>
                    <a:lnTo>
                      <a:pt x="2066072" y="577533"/>
                    </a:lnTo>
                    <a:lnTo>
                      <a:pt x="2074664" y="576898"/>
                    </a:lnTo>
                    <a:lnTo>
                      <a:pt x="2083256" y="576263"/>
                    </a:lnTo>
                    <a:close/>
                    <a:moveTo>
                      <a:pt x="1003300" y="490538"/>
                    </a:moveTo>
                    <a:lnTo>
                      <a:pt x="1013460" y="511810"/>
                    </a:lnTo>
                    <a:lnTo>
                      <a:pt x="1025842" y="536575"/>
                    </a:lnTo>
                    <a:lnTo>
                      <a:pt x="1039812" y="564198"/>
                    </a:lnTo>
                    <a:lnTo>
                      <a:pt x="1054417" y="592455"/>
                    </a:lnTo>
                    <a:lnTo>
                      <a:pt x="1069657" y="620395"/>
                    </a:lnTo>
                    <a:lnTo>
                      <a:pt x="1077277" y="633413"/>
                    </a:lnTo>
                    <a:lnTo>
                      <a:pt x="1084580" y="646113"/>
                    </a:lnTo>
                    <a:lnTo>
                      <a:pt x="1091565" y="657543"/>
                    </a:lnTo>
                    <a:lnTo>
                      <a:pt x="1098550" y="668338"/>
                    </a:lnTo>
                    <a:lnTo>
                      <a:pt x="1105217" y="677545"/>
                    </a:lnTo>
                    <a:lnTo>
                      <a:pt x="1111250" y="685483"/>
                    </a:lnTo>
                    <a:lnTo>
                      <a:pt x="1111250" y="648970"/>
                    </a:lnTo>
                    <a:lnTo>
                      <a:pt x="1111567" y="644525"/>
                    </a:lnTo>
                    <a:lnTo>
                      <a:pt x="1111885" y="640080"/>
                    </a:lnTo>
                    <a:lnTo>
                      <a:pt x="1113155" y="635635"/>
                    </a:lnTo>
                    <a:lnTo>
                      <a:pt x="1114107" y="631190"/>
                    </a:lnTo>
                    <a:lnTo>
                      <a:pt x="1116647" y="621983"/>
                    </a:lnTo>
                    <a:lnTo>
                      <a:pt x="1120140" y="613093"/>
                    </a:lnTo>
                    <a:lnTo>
                      <a:pt x="1123315" y="604838"/>
                    </a:lnTo>
                    <a:lnTo>
                      <a:pt x="1126490" y="596900"/>
                    </a:lnTo>
                    <a:lnTo>
                      <a:pt x="1128077" y="589598"/>
                    </a:lnTo>
                    <a:lnTo>
                      <a:pt x="1129030" y="586423"/>
                    </a:lnTo>
                    <a:lnTo>
                      <a:pt x="1129030" y="583248"/>
                    </a:lnTo>
                    <a:lnTo>
                      <a:pt x="1128712" y="580708"/>
                    </a:lnTo>
                    <a:lnTo>
                      <a:pt x="1128077" y="578168"/>
                    </a:lnTo>
                    <a:lnTo>
                      <a:pt x="1127125" y="575945"/>
                    </a:lnTo>
                    <a:lnTo>
                      <a:pt x="1125855" y="573723"/>
                    </a:lnTo>
                    <a:lnTo>
                      <a:pt x="1122997" y="569595"/>
                    </a:lnTo>
                    <a:lnTo>
                      <a:pt x="1119187" y="566103"/>
                    </a:lnTo>
                    <a:lnTo>
                      <a:pt x="1116012" y="561975"/>
                    </a:lnTo>
                    <a:lnTo>
                      <a:pt x="1114425" y="559753"/>
                    </a:lnTo>
                    <a:lnTo>
                      <a:pt x="1113155" y="557530"/>
                    </a:lnTo>
                    <a:lnTo>
                      <a:pt x="1111885" y="554990"/>
                    </a:lnTo>
                    <a:lnTo>
                      <a:pt x="1110932" y="552450"/>
                    </a:lnTo>
                    <a:lnTo>
                      <a:pt x="1109980" y="548958"/>
                    </a:lnTo>
                    <a:lnTo>
                      <a:pt x="1109980" y="545783"/>
                    </a:lnTo>
                    <a:lnTo>
                      <a:pt x="1109980" y="542290"/>
                    </a:lnTo>
                    <a:lnTo>
                      <a:pt x="1110615" y="539433"/>
                    </a:lnTo>
                    <a:lnTo>
                      <a:pt x="1111250" y="536893"/>
                    </a:lnTo>
                    <a:lnTo>
                      <a:pt x="1112202" y="534988"/>
                    </a:lnTo>
                    <a:lnTo>
                      <a:pt x="1113472" y="533083"/>
                    </a:lnTo>
                    <a:lnTo>
                      <a:pt x="1115060" y="531495"/>
                    </a:lnTo>
                    <a:lnTo>
                      <a:pt x="1116647" y="530225"/>
                    </a:lnTo>
                    <a:lnTo>
                      <a:pt x="1118870" y="529273"/>
                    </a:lnTo>
                    <a:lnTo>
                      <a:pt x="1122045" y="528320"/>
                    </a:lnTo>
                    <a:lnTo>
                      <a:pt x="1124902" y="528003"/>
                    </a:lnTo>
                    <a:lnTo>
                      <a:pt x="1131887" y="527368"/>
                    </a:lnTo>
                    <a:lnTo>
                      <a:pt x="1140777" y="527050"/>
                    </a:lnTo>
                    <a:lnTo>
                      <a:pt x="1150937" y="527050"/>
                    </a:lnTo>
                    <a:lnTo>
                      <a:pt x="1164590" y="527050"/>
                    </a:lnTo>
                    <a:lnTo>
                      <a:pt x="1175385" y="527050"/>
                    </a:lnTo>
                    <a:lnTo>
                      <a:pt x="1184275" y="527368"/>
                    </a:lnTo>
                    <a:lnTo>
                      <a:pt x="1191260" y="528003"/>
                    </a:lnTo>
                    <a:lnTo>
                      <a:pt x="1194117" y="528320"/>
                    </a:lnTo>
                    <a:lnTo>
                      <a:pt x="1196657" y="529273"/>
                    </a:lnTo>
                    <a:lnTo>
                      <a:pt x="1198880" y="530225"/>
                    </a:lnTo>
                    <a:lnTo>
                      <a:pt x="1200785" y="531495"/>
                    </a:lnTo>
                    <a:lnTo>
                      <a:pt x="1202372" y="533083"/>
                    </a:lnTo>
                    <a:lnTo>
                      <a:pt x="1203642" y="534988"/>
                    </a:lnTo>
                    <a:lnTo>
                      <a:pt x="1204595" y="536893"/>
                    </a:lnTo>
                    <a:lnTo>
                      <a:pt x="1205230" y="539433"/>
                    </a:lnTo>
                    <a:lnTo>
                      <a:pt x="1205547" y="542290"/>
                    </a:lnTo>
                    <a:lnTo>
                      <a:pt x="1205547" y="545783"/>
                    </a:lnTo>
                    <a:lnTo>
                      <a:pt x="1205547" y="548958"/>
                    </a:lnTo>
                    <a:lnTo>
                      <a:pt x="1204912" y="552450"/>
                    </a:lnTo>
                    <a:lnTo>
                      <a:pt x="1204277" y="554990"/>
                    </a:lnTo>
                    <a:lnTo>
                      <a:pt x="1202690" y="557530"/>
                    </a:lnTo>
                    <a:lnTo>
                      <a:pt x="1201420" y="559753"/>
                    </a:lnTo>
                    <a:lnTo>
                      <a:pt x="1199832" y="561975"/>
                    </a:lnTo>
                    <a:lnTo>
                      <a:pt x="1196340" y="566103"/>
                    </a:lnTo>
                    <a:lnTo>
                      <a:pt x="1193165" y="569595"/>
                    </a:lnTo>
                    <a:lnTo>
                      <a:pt x="1189672" y="573723"/>
                    </a:lnTo>
                    <a:lnTo>
                      <a:pt x="1188720" y="575945"/>
                    </a:lnTo>
                    <a:lnTo>
                      <a:pt x="1187767" y="578168"/>
                    </a:lnTo>
                    <a:lnTo>
                      <a:pt x="1187132" y="580708"/>
                    </a:lnTo>
                    <a:lnTo>
                      <a:pt x="1187132" y="583248"/>
                    </a:lnTo>
                    <a:lnTo>
                      <a:pt x="1187132" y="586423"/>
                    </a:lnTo>
                    <a:lnTo>
                      <a:pt x="1187767" y="589598"/>
                    </a:lnTo>
                    <a:lnTo>
                      <a:pt x="1189672" y="596900"/>
                    </a:lnTo>
                    <a:lnTo>
                      <a:pt x="1192212" y="604838"/>
                    </a:lnTo>
                    <a:lnTo>
                      <a:pt x="1195705" y="613093"/>
                    </a:lnTo>
                    <a:lnTo>
                      <a:pt x="1198880" y="621983"/>
                    </a:lnTo>
                    <a:lnTo>
                      <a:pt x="1201420" y="631190"/>
                    </a:lnTo>
                    <a:lnTo>
                      <a:pt x="1203007" y="635635"/>
                    </a:lnTo>
                    <a:lnTo>
                      <a:pt x="1203642" y="640080"/>
                    </a:lnTo>
                    <a:lnTo>
                      <a:pt x="1204277" y="644525"/>
                    </a:lnTo>
                    <a:lnTo>
                      <a:pt x="1204595" y="648970"/>
                    </a:lnTo>
                    <a:lnTo>
                      <a:pt x="1204595" y="685483"/>
                    </a:lnTo>
                    <a:lnTo>
                      <a:pt x="1210310" y="677863"/>
                    </a:lnTo>
                    <a:lnTo>
                      <a:pt x="1216977" y="668655"/>
                    </a:lnTo>
                    <a:lnTo>
                      <a:pt x="1223645" y="658178"/>
                    </a:lnTo>
                    <a:lnTo>
                      <a:pt x="1230630" y="646748"/>
                    </a:lnTo>
                    <a:lnTo>
                      <a:pt x="1237932" y="634683"/>
                    </a:lnTo>
                    <a:lnTo>
                      <a:pt x="1245552" y="621665"/>
                    </a:lnTo>
                    <a:lnTo>
                      <a:pt x="1260157" y="594360"/>
                    </a:lnTo>
                    <a:lnTo>
                      <a:pt x="1275080" y="566738"/>
                    </a:lnTo>
                    <a:lnTo>
                      <a:pt x="1288732" y="539750"/>
                    </a:lnTo>
                    <a:lnTo>
                      <a:pt x="1300797" y="514668"/>
                    </a:lnTo>
                    <a:lnTo>
                      <a:pt x="1311592" y="493395"/>
                    </a:lnTo>
                    <a:lnTo>
                      <a:pt x="1324927" y="497523"/>
                    </a:lnTo>
                    <a:lnTo>
                      <a:pt x="1338262" y="501015"/>
                    </a:lnTo>
                    <a:lnTo>
                      <a:pt x="1350645" y="505460"/>
                    </a:lnTo>
                    <a:lnTo>
                      <a:pt x="1362710" y="509905"/>
                    </a:lnTo>
                    <a:lnTo>
                      <a:pt x="1373822" y="514350"/>
                    </a:lnTo>
                    <a:lnTo>
                      <a:pt x="1384300" y="519113"/>
                    </a:lnTo>
                    <a:lnTo>
                      <a:pt x="1394460" y="523875"/>
                    </a:lnTo>
                    <a:lnTo>
                      <a:pt x="1403985" y="528955"/>
                    </a:lnTo>
                    <a:lnTo>
                      <a:pt x="1413192" y="533718"/>
                    </a:lnTo>
                    <a:lnTo>
                      <a:pt x="1421447" y="538480"/>
                    </a:lnTo>
                    <a:lnTo>
                      <a:pt x="1429385" y="543560"/>
                    </a:lnTo>
                    <a:lnTo>
                      <a:pt x="1436687" y="548323"/>
                    </a:lnTo>
                    <a:lnTo>
                      <a:pt x="1443672" y="553403"/>
                    </a:lnTo>
                    <a:lnTo>
                      <a:pt x="1450022" y="558165"/>
                    </a:lnTo>
                    <a:lnTo>
                      <a:pt x="1456055" y="563245"/>
                    </a:lnTo>
                    <a:lnTo>
                      <a:pt x="1461452" y="568008"/>
                    </a:lnTo>
                    <a:lnTo>
                      <a:pt x="1470977" y="576580"/>
                    </a:lnTo>
                    <a:lnTo>
                      <a:pt x="1479232" y="585153"/>
                    </a:lnTo>
                    <a:lnTo>
                      <a:pt x="1485582" y="593090"/>
                    </a:lnTo>
                    <a:lnTo>
                      <a:pt x="1490662" y="599758"/>
                    </a:lnTo>
                    <a:lnTo>
                      <a:pt x="1494155" y="604838"/>
                    </a:lnTo>
                    <a:lnTo>
                      <a:pt x="1497012" y="609283"/>
                    </a:lnTo>
                    <a:lnTo>
                      <a:pt x="1498600" y="612458"/>
                    </a:lnTo>
                    <a:lnTo>
                      <a:pt x="1498600" y="846138"/>
                    </a:lnTo>
                    <a:lnTo>
                      <a:pt x="1150937" y="846138"/>
                    </a:lnTo>
                    <a:lnTo>
                      <a:pt x="803275" y="846138"/>
                    </a:lnTo>
                    <a:lnTo>
                      <a:pt x="803275" y="612458"/>
                    </a:lnTo>
                    <a:lnTo>
                      <a:pt x="805498" y="608965"/>
                    </a:lnTo>
                    <a:lnTo>
                      <a:pt x="808673" y="604520"/>
                    </a:lnTo>
                    <a:lnTo>
                      <a:pt x="812483" y="598805"/>
                    </a:lnTo>
                    <a:lnTo>
                      <a:pt x="818515" y="591820"/>
                    </a:lnTo>
                    <a:lnTo>
                      <a:pt x="825500" y="584200"/>
                    </a:lnTo>
                    <a:lnTo>
                      <a:pt x="834390" y="575310"/>
                    </a:lnTo>
                    <a:lnTo>
                      <a:pt x="844550" y="566103"/>
                    </a:lnTo>
                    <a:lnTo>
                      <a:pt x="850582" y="561023"/>
                    </a:lnTo>
                    <a:lnTo>
                      <a:pt x="856932" y="555943"/>
                    </a:lnTo>
                    <a:lnTo>
                      <a:pt x="863917" y="550863"/>
                    </a:lnTo>
                    <a:lnTo>
                      <a:pt x="871220" y="546100"/>
                    </a:lnTo>
                    <a:lnTo>
                      <a:pt x="879157" y="541020"/>
                    </a:lnTo>
                    <a:lnTo>
                      <a:pt x="887412" y="535940"/>
                    </a:lnTo>
                    <a:lnTo>
                      <a:pt x="896620" y="530543"/>
                    </a:lnTo>
                    <a:lnTo>
                      <a:pt x="905827" y="525780"/>
                    </a:lnTo>
                    <a:lnTo>
                      <a:pt x="916305" y="520700"/>
                    </a:lnTo>
                    <a:lnTo>
                      <a:pt x="926465" y="515938"/>
                    </a:lnTo>
                    <a:lnTo>
                      <a:pt x="937895" y="511493"/>
                    </a:lnTo>
                    <a:lnTo>
                      <a:pt x="949642" y="506730"/>
                    </a:lnTo>
                    <a:lnTo>
                      <a:pt x="962342" y="502285"/>
                    </a:lnTo>
                    <a:lnTo>
                      <a:pt x="975042" y="498158"/>
                    </a:lnTo>
                    <a:lnTo>
                      <a:pt x="988695" y="494030"/>
                    </a:lnTo>
                    <a:lnTo>
                      <a:pt x="1003300" y="490538"/>
                    </a:lnTo>
                    <a:close/>
                    <a:moveTo>
                      <a:pt x="1142381" y="0"/>
                    </a:moveTo>
                    <a:lnTo>
                      <a:pt x="1150622" y="0"/>
                    </a:lnTo>
                    <a:lnTo>
                      <a:pt x="1159180" y="0"/>
                    </a:lnTo>
                    <a:lnTo>
                      <a:pt x="1167421" y="634"/>
                    </a:lnTo>
                    <a:lnTo>
                      <a:pt x="1175663" y="1902"/>
                    </a:lnTo>
                    <a:lnTo>
                      <a:pt x="1183904" y="3171"/>
                    </a:lnTo>
                    <a:lnTo>
                      <a:pt x="1192462" y="5073"/>
                    </a:lnTo>
                    <a:lnTo>
                      <a:pt x="1200386" y="7293"/>
                    </a:lnTo>
                    <a:lnTo>
                      <a:pt x="1208628" y="9830"/>
                    </a:lnTo>
                    <a:lnTo>
                      <a:pt x="1216235" y="12683"/>
                    </a:lnTo>
                    <a:lnTo>
                      <a:pt x="1224476" y="16489"/>
                    </a:lnTo>
                    <a:lnTo>
                      <a:pt x="1232083" y="20294"/>
                    </a:lnTo>
                    <a:lnTo>
                      <a:pt x="1239374" y="24733"/>
                    </a:lnTo>
                    <a:lnTo>
                      <a:pt x="1246664" y="29489"/>
                    </a:lnTo>
                    <a:lnTo>
                      <a:pt x="1254271" y="34563"/>
                    </a:lnTo>
                    <a:lnTo>
                      <a:pt x="1261245" y="39954"/>
                    </a:lnTo>
                    <a:lnTo>
                      <a:pt x="1267901" y="45978"/>
                    </a:lnTo>
                    <a:lnTo>
                      <a:pt x="1274557" y="52320"/>
                    </a:lnTo>
                    <a:lnTo>
                      <a:pt x="1280580" y="58979"/>
                    </a:lnTo>
                    <a:lnTo>
                      <a:pt x="1286602" y="66272"/>
                    </a:lnTo>
                    <a:lnTo>
                      <a:pt x="1291991" y="73565"/>
                    </a:lnTo>
                    <a:lnTo>
                      <a:pt x="1297696" y="81810"/>
                    </a:lnTo>
                    <a:lnTo>
                      <a:pt x="1302768" y="89737"/>
                    </a:lnTo>
                    <a:lnTo>
                      <a:pt x="1307205" y="98616"/>
                    </a:lnTo>
                    <a:lnTo>
                      <a:pt x="1311643" y="107494"/>
                    </a:lnTo>
                    <a:lnTo>
                      <a:pt x="1315763" y="117007"/>
                    </a:lnTo>
                    <a:lnTo>
                      <a:pt x="1319250" y="126837"/>
                    </a:lnTo>
                    <a:lnTo>
                      <a:pt x="1322420" y="137301"/>
                    </a:lnTo>
                    <a:lnTo>
                      <a:pt x="1324955" y="148082"/>
                    </a:lnTo>
                    <a:lnTo>
                      <a:pt x="1327491" y="158864"/>
                    </a:lnTo>
                    <a:lnTo>
                      <a:pt x="1328759" y="170279"/>
                    </a:lnTo>
                    <a:lnTo>
                      <a:pt x="1330344" y="182329"/>
                    </a:lnTo>
                    <a:lnTo>
                      <a:pt x="1330978" y="194695"/>
                    </a:lnTo>
                    <a:lnTo>
                      <a:pt x="1331612" y="207379"/>
                    </a:lnTo>
                    <a:lnTo>
                      <a:pt x="1330978" y="216575"/>
                    </a:lnTo>
                    <a:lnTo>
                      <a:pt x="1331612" y="215940"/>
                    </a:lnTo>
                    <a:lnTo>
                      <a:pt x="1333197" y="216575"/>
                    </a:lnTo>
                    <a:lnTo>
                      <a:pt x="1335099" y="217209"/>
                    </a:lnTo>
                    <a:lnTo>
                      <a:pt x="1336683" y="218794"/>
                    </a:lnTo>
                    <a:lnTo>
                      <a:pt x="1337951" y="221014"/>
                    </a:lnTo>
                    <a:lnTo>
                      <a:pt x="1338902" y="223234"/>
                    </a:lnTo>
                    <a:lnTo>
                      <a:pt x="1339853" y="226087"/>
                    </a:lnTo>
                    <a:lnTo>
                      <a:pt x="1340170" y="229258"/>
                    </a:lnTo>
                    <a:lnTo>
                      <a:pt x="1341121" y="233063"/>
                    </a:lnTo>
                    <a:lnTo>
                      <a:pt x="1341438" y="240991"/>
                    </a:lnTo>
                    <a:lnTo>
                      <a:pt x="1340804" y="250187"/>
                    </a:lnTo>
                    <a:lnTo>
                      <a:pt x="1339853" y="260333"/>
                    </a:lnTo>
                    <a:lnTo>
                      <a:pt x="1337951" y="270163"/>
                    </a:lnTo>
                    <a:lnTo>
                      <a:pt x="1335732" y="280627"/>
                    </a:lnTo>
                    <a:lnTo>
                      <a:pt x="1333197" y="290140"/>
                    </a:lnTo>
                    <a:lnTo>
                      <a:pt x="1330344" y="299336"/>
                    </a:lnTo>
                    <a:lnTo>
                      <a:pt x="1327174" y="307263"/>
                    </a:lnTo>
                    <a:lnTo>
                      <a:pt x="1325272" y="311068"/>
                    </a:lnTo>
                    <a:lnTo>
                      <a:pt x="1323371" y="314556"/>
                    </a:lnTo>
                    <a:lnTo>
                      <a:pt x="1321469" y="317410"/>
                    </a:lnTo>
                    <a:lnTo>
                      <a:pt x="1319567" y="319947"/>
                    </a:lnTo>
                    <a:lnTo>
                      <a:pt x="1317348" y="321850"/>
                    </a:lnTo>
                    <a:lnTo>
                      <a:pt x="1315763" y="323118"/>
                    </a:lnTo>
                    <a:lnTo>
                      <a:pt x="1313545" y="324069"/>
                    </a:lnTo>
                    <a:lnTo>
                      <a:pt x="1311326" y="324386"/>
                    </a:lnTo>
                    <a:lnTo>
                      <a:pt x="1311009" y="324386"/>
                    </a:lnTo>
                    <a:lnTo>
                      <a:pt x="1304669" y="341827"/>
                    </a:lnTo>
                    <a:lnTo>
                      <a:pt x="1297379" y="358632"/>
                    </a:lnTo>
                    <a:lnTo>
                      <a:pt x="1289455" y="374804"/>
                    </a:lnTo>
                    <a:lnTo>
                      <a:pt x="1281531" y="390659"/>
                    </a:lnTo>
                    <a:lnTo>
                      <a:pt x="1272338" y="405245"/>
                    </a:lnTo>
                    <a:lnTo>
                      <a:pt x="1267901" y="412855"/>
                    </a:lnTo>
                    <a:lnTo>
                      <a:pt x="1262512" y="419832"/>
                    </a:lnTo>
                    <a:lnTo>
                      <a:pt x="1257758" y="426490"/>
                    </a:lnTo>
                    <a:lnTo>
                      <a:pt x="1252686" y="432515"/>
                    </a:lnTo>
                    <a:lnTo>
                      <a:pt x="1247932" y="438857"/>
                    </a:lnTo>
                    <a:lnTo>
                      <a:pt x="1242543" y="444882"/>
                    </a:lnTo>
                    <a:lnTo>
                      <a:pt x="1237155" y="450590"/>
                    </a:lnTo>
                    <a:lnTo>
                      <a:pt x="1231766" y="455980"/>
                    </a:lnTo>
                    <a:lnTo>
                      <a:pt x="1226061" y="461054"/>
                    </a:lnTo>
                    <a:lnTo>
                      <a:pt x="1220672" y="465810"/>
                    </a:lnTo>
                    <a:lnTo>
                      <a:pt x="1215284" y="470249"/>
                    </a:lnTo>
                    <a:lnTo>
                      <a:pt x="1209578" y="474372"/>
                    </a:lnTo>
                    <a:lnTo>
                      <a:pt x="1203873" y="478177"/>
                    </a:lnTo>
                    <a:lnTo>
                      <a:pt x="1197851" y="481665"/>
                    </a:lnTo>
                    <a:lnTo>
                      <a:pt x="1191828" y="484519"/>
                    </a:lnTo>
                    <a:lnTo>
                      <a:pt x="1186440" y="487372"/>
                    </a:lnTo>
                    <a:lnTo>
                      <a:pt x="1180417" y="489592"/>
                    </a:lnTo>
                    <a:lnTo>
                      <a:pt x="1174712" y="491495"/>
                    </a:lnTo>
                    <a:lnTo>
                      <a:pt x="1168372" y="493080"/>
                    </a:lnTo>
                    <a:lnTo>
                      <a:pt x="1162667" y="494031"/>
                    </a:lnTo>
                    <a:lnTo>
                      <a:pt x="1156644" y="494983"/>
                    </a:lnTo>
                    <a:lnTo>
                      <a:pt x="1150622" y="495300"/>
                    </a:lnTo>
                    <a:lnTo>
                      <a:pt x="1144917" y="494983"/>
                    </a:lnTo>
                    <a:lnTo>
                      <a:pt x="1138894" y="494031"/>
                    </a:lnTo>
                    <a:lnTo>
                      <a:pt x="1133189" y="493080"/>
                    </a:lnTo>
                    <a:lnTo>
                      <a:pt x="1126849" y="491495"/>
                    </a:lnTo>
                    <a:lnTo>
                      <a:pt x="1120827" y="489592"/>
                    </a:lnTo>
                    <a:lnTo>
                      <a:pt x="1115121" y="487372"/>
                    </a:lnTo>
                    <a:lnTo>
                      <a:pt x="1109099" y="484519"/>
                    </a:lnTo>
                    <a:lnTo>
                      <a:pt x="1103710" y="481665"/>
                    </a:lnTo>
                    <a:lnTo>
                      <a:pt x="1097688" y="478177"/>
                    </a:lnTo>
                    <a:lnTo>
                      <a:pt x="1091983" y="474372"/>
                    </a:lnTo>
                    <a:lnTo>
                      <a:pt x="1086277" y="470249"/>
                    </a:lnTo>
                    <a:lnTo>
                      <a:pt x="1080572" y="465810"/>
                    </a:lnTo>
                    <a:lnTo>
                      <a:pt x="1074866" y="461054"/>
                    </a:lnTo>
                    <a:lnTo>
                      <a:pt x="1069478" y="455980"/>
                    </a:lnTo>
                    <a:lnTo>
                      <a:pt x="1064089" y="450272"/>
                    </a:lnTo>
                    <a:lnTo>
                      <a:pt x="1058701" y="444882"/>
                    </a:lnTo>
                    <a:lnTo>
                      <a:pt x="1053629" y="438857"/>
                    </a:lnTo>
                    <a:lnTo>
                      <a:pt x="1048558" y="432515"/>
                    </a:lnTo>
                    <a:lnTo>
                      <a:pt x="1043486" y="425856"/>
                    </a:lnTo>
                    <a:lnTo>
                      <a:pt x="1038415" y="419514"/>
                    </a:lnTo>
                    <a:lnTo>
                      <a:pt x="1033660" y="412538"/>
                    </a:lnTo>
                    <a:lnTo>
                      <a:pt x="1028906" y="404928"/>
                    </a:lnTo>
                    <a:lnTo>
                      <a:pt x="1020030" y="390342"/>
                    </a:lnTo>
                    <a:lnTo>
                      <a:pt x="1011472" y="374487"/>
                    </a:lnTo>
                    <a:lnTo>
                      <a:pt x="1003865" y="357998"/>
                    </a:lnTo>
                    <a:lnTo>
                      <a:pt x="996892" y="340875"/>
                    </a:lnTo>
                    <a:lnTo>
                      <a:pt x="990552" y="323752"/>
                    </a:lnTo>
                    <a:lnTo>
                      <a:pt x="988333" y="322801"/>
                    </a:lnTo>
                    <a:lnTo>
                      <a:pt x="986432" y="321850"/>
                    </a:lnTo>
                    <a:lnTo>
                      <a:pt x="984213" y="320264"/>
                    </a:lnTo>
                    <a:lnTo>
                      <a:pt x="982628" y="318045"/>
                    </a:lnTo>
                    <a:lnTo>
                      <a:pt x="980726" y="315508"/>
                    </a:lnTo>
                    <a:lnTo>
                      <a:pt x="978507" y="312971"/>
                    </a:lnTo>
                    <a:lnTo>
                      <a:pt x="975021" y="305995"/>
                    </a:lnTo>
                    <a:lnTo>
                      <a:pt x="971851" y="298068"/>
                    </a:lnTo>
                    <a:lnTo>
                      <a:pt x="969315" y="289506"/>
                    </a:lnTo>
                    <a:lnTo>
                      <a:pt x="966779" y="280310"/>
                    </a:lnTo>
                    <a:lnTo>
                      <a:pt x="964878" y="270480"/>
                    </a:lnTo>
                    <a:lnTo>
                      <a:pt x="963293" y="260968"/>
                    </a:lnTo>
                    <a:lnTo>
                      <a:pt x="962342" y="251455"/>
                    </a:lnTo>
                    <a:lnTo>
                      <a:pt x="962025" y="242576"/>
                    </a:lnTo>
                    <a:lnTo>
                      <a:pt x="962342" y="234966"/>
                    </a:lnTo>
                    <a:lnTo>
                      <a:pt x="962976" y="227990"/>
                    </a:lnTo>
                    <a:lnTo>
                      <a:pt x="963610" y="224819"/>
                    </a:lnTo>
                    <a:lnTo>
                      <a:pt x="964878" y="222599"/>
                    </a:lnTo>
                    <a:lnTo>
                      <a:pt x="965829" y="220380"/>
                    </a:lnTo>
                    <a:lnTo>
                      <a:pt x="967096" y="218794"/>
                    </a:lnTo>
                    <a:lnTo>
                      <a:pt x="968998" y="217526"/>
                    </a:lnTo>
                    <a:lnTo>
                      <a:pt x="970266" y="217209"/>
                    </a:lnTo>
                    <a:lnTo>
                      <a:pt x="970266" y="207379"/>
                    </a:lnTo>
                    <a:lnTo>
                      <a:pt x="970266" y="194695"/>
                    </a:lnTo>
                    <a:lnTo>
                      <a:pt x="971217" y="182329"/>
                    </a:lnTo>
                    <a:lnTo>
                      <a:pt x="972485" y="170279"/>
                    </a:lnTo>
                    <a:lnTo>
                      <a:pt x="974387" y="158864"/>
                    </a:lnTo>
                    <a:lnTo>
                      <a:pt x="976606" y="148082"/>
                    </a:lnTo>
                    <a:lnTo>
                      <a:pt x="979141" y="137301"/>
                    </a:lnTo>
                    <a:lnTo>
                      <a:pt x="982628" y="126837"/>
                    </a:lnTo>
                    <a:lnTo>
                      <a:pt x="985798" y="117007"/>
                    </a:lnTo>
                    <a:lnTo>
                      <a:pt x="989918" y="107494"/>
                    </a:lnTo>
                    <a:lnTo>
                      <a:pt x="994356" y="98616"/>
                    </a:lnTo>
                    <a:lnTo>
                      <a:pt x="999110" y="89737"/>
                    </a:lnTo>
                    <a:lnTo>
                      <a:pt x="1003865" y="81810"/>
                    </a:lnTo>
                    <a:lnTo>
                      <a:pt x="1009253" y="73565"/>
                    </a:lnTo>
                    <a:lnTo>
                      <a:pt x="1014959" y="66272"/>
                    </a:lnTo>
                    <a:lnTo>
                      <a:pt x="1021298" y="58979"/>
                    </a:lnTo>
                    <a:lnTo>
                      <a:pt x="1027321" y="52320"/>
                    </a:lnTo>
                    <a:lnTo>
                      <a:pt x="1033660" y="45978"/>
                    </a:lnTo>
                    <a:lnTo>
                      <a:pt x="1040633" y="39954"/>
                    </a:lnTo>
                    <a:lnTo>
                      <a:pt x="1047607" y="34563"/>
                    </a:lnTo>
                    <a:lnTo>
                      <a:pt x="1054580" y="29489"/>
                    </a:lnTo>
                    <a:lnTo>
                      <a:pt x="1061870" y="24733"/>
                    </a:lnTo>
                    <a:lnTo>
                      <a:pt x="1069795" y="20294"/>
                    </a:lnTo>
                    <a:lnTo>
                      <a:pt x="1077402" y="16489"/>
                    </a:lnTo>
                    <a:lnTo>
                      <a:pt x="1085326" y="12683"/>
                    </a:lnTo>
                    <a:lnTo>
                      <a:pt x="1092934" y="9830"/>
                    </a:lnTo>
                    <a:lnTo>
                      <a:pt x="1101175" y="7293"/>
                    </a:lnTo>
                    <a:lnTo>
                      <a:pt x="1109099" y="5073"/>
                    </a:lnTo>
                    <a:lnTo>
                      <a:pt x="1117657" y="3171"/>
                    </a:lnTo>
                    <a:lnTo>
                      <a:pt x="1125581" y="1902"/>
                    </a:lnTo>
                    <a:lnTo>
                      <a:pt x="1134140" y="634"/>
                    </a:lnTo>
                    <a:lnTo>
                      <a:pt x="1142381"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grpSp>
        <p:nvGrpSpPr>
          <p:cNvPr id="38" name="组合 37"/>
          <p:cNvGrpSpPr/>
          <p:nvPr/>
        </p:nvGrpSpPr>
        <p:grpSpPr>
          <a:xfrm>
            <a:off x="1691680" y="3605459"/>
            <a:ext cx="1548362" cy="831726"/>
            <a:chOff x="5652119" y="1235968"/>
            <a:chExt cx="1797845" cy="831726"/>
          </a:xfrm>
        </p:grpSpPr>
        <p:sp>
          <p:nvSpPr>
            <p:cNvPr id="25" name="MH_Text_1"/>
            <p:cNvSpPr txBox="1">
              <a:spLocks noChangeArrowheads="1"/>
            </p:cNvSpPr>
            <p:nvPr>
              <p:custDataLst>
                <p:tags r:id="rId7"/>
              </p:custDataLst>
            </p:nvPr>
          </p:nvSpPr>
          <p:spPr bwMode="auto">
            <a:xfrm>
              <a:off x="5652119" y="1501552"/>
              <a:ext cx="1706322" cy="5661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100" dirty="0">
                  <a:solidFill>
                    <a:schemeClr val="tx1">
                      <a:lumMod val="50000"/>
                      <a:lumOff val="50000"/>
                    </a:schemeClr>
                  </a:solidFill>
                  <a:latin typeface="+mn-lt"/>
                  <a:cs typeface="+mn-ea"/>
                  <a:sym typeface="+mn-lt"/>
                </a:rPr>
                <a:t>您的内容打在这里，或者通过复制您的文本后，</a:t>
              </a:r>
              <a:endParaRPr lang="en-US" altLang="zh-CN" sz="1100" dirty="0">
                <a:solidFill>
                  <a:schemeClr val="tx1">
                    <a:lumMod val="50000"/>
                    <a:lumOff val="50000"/>
                  </a:schemeClr>
                </a:solidFill>
                <a:latin typeface="+mn-lt"/>
                <a:cs typeface="+mn-ea"/>
                <a:sym typeface="+mn-lt"/>
              </a:endParaRPr>
            </a:p>
          </p:txBody>
        </p:sp>
        <p:sp>
          <p:nvSpPr>
            <p:cNvPr id="26" name="MH_SubTitle_1"/>
            <p:cNvSpPr txBox="1">
              <a:spLocks noChangeArrowheads="1"/>
            </p:cNvSpPr>
            <p:nvPr>
              <p:custDataLst>
                <p:tags r:id="rId8"/>
              </p:custDataLst>
            </p:nvPr>
          </p:nvSpPr>
          <p:spPr bwMode="auto">
            <a:xfrm>
              <a:off x="5652120" y="1235968"/>
              <a:ext cx="1797844" cy="3232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zh-CN" altLang="en-US" sz="1400" b="1" dirty="0">
                  <a:solidFill>
                    <a:schemeClr val="tx1">
                      <a:lumMod val="50000"/>
                      <a:lumOff val="50000"/>
                    </a:schemeClr>
                  </a:solidFill>
                  <a:latin typeface="+mn-lt"/>
                  <a:cs typeface="+mn-ea"/>
                  <a:sym typeface="+mn-lt"/>
                </a:rPr>
                <a:t>点击输入标题</a:t>
              </a:r>
            </a:p>
          </p:txBody>
        </p:sp>
      </p:grpSp>
      <p:grpSp>
        <p:nvGrpSpPr>
          <p:cNvPr id="45" name="组合 44"/>
          <p:cNvGrpSpPr/>
          <p:nvPr/>
        </p:nvGrpSpPr>
        <p:grpSpPr>
          <a:xfrm>
            <a:off x="4211924" y="3605459"/>
            <a:ext cx="1548362" cy="831726"/>
            <a:chOff x="5652119" y="1235968"/>
            <a:chExt cx="1797845" cy="831726"/>
          </a:xfrm>
        </p:grpSpPr>
        <p:sp>
          <p:nvSpPr>
            <p:cNvPr id="46" name="MH_Text_1"/>
            <p:cNvSpPr txBox="1">
              <a:spLocks noChangeArrowheads="1"/>
            </p:cNvSpPr>
            <p:nvPr>
              <p:custDataLst>
                <p:tags r:id="rId5"/>
              </p:custDataLst>
            </p:nvPr>
          </p:nvSpPr>
          <p:spPr bwMode="auto">
            <a:xfrm>
              <a:off x="5652119" y="1501552"/>
              <a:ext cx="1706322" cy="5661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100" dirty="0">
                  <a:solidFill>
                    <a:schemeClr val="tx1">
                      <a:lumMod val="50000"/>
                      <a:lumOff val="50000"/>
                    </a:schemeClr>
                  </a:solidFill>
                  <a:latin typeface="+mn-lt"/>
                  <a:cs typeface="+mn-ea"/>
                  <a:sym typeface="+mn-lt"/>
                </a:rPr>
                <a:t>您的内容打在这里，或者通过复制您的文本后，</a:t>
              </a:r>
              <a:endParaRPr lang="en-US" altLang="zh-CN" sz="1100" dirty="0">
                <a:solidFill>
                  <a:schemeClr val="tx1">
                    <a:lumMod val="50000"/>
                    <a:lumOff val="50000"/>
                  </a:schemeClr>
                </a:solidFill>
                <a:latin typeface="+mn-lt"/>
                <a:cs typeface="+mn-ea"/>
                <a:sym typeface="+mn-lt"/>
              </a:endParaRPr>
            </a:p>
          </p:txBody>
        </p:sp>
        <p:sp>
          <p:nvSpPr>
            <p:cNvPr id="47" name="MH_SubTitle_1"/>
            <p:cNvSpPr txBox="1">
              <a:spLocks noChangeArrowheads="1"/>
            </p:cNvSpPr>
            <p:nvPr>
              <p:custDataLst>
                <p:tags r:id="rId6"/>
              </p:custDataLst>
            </p:nvPr>
          </p:nvSpPr>
          <p:spPr bwMode="auto">
            <a:xfrm>
              <a:off x="5652120" y="1235968"/>
              <a:ext cx="1797844" cy="3232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zh-CN" altLang="en-US" sz="1400" b="1" dirty="0">
                  <a:solidFill>
                    <a:schemeClr val="tx1">
                      <a:lumMod val="50000"/>
                      <a:lumOff val="50000"/>
                    </a:schemeClr>
                  </a:solidFill>
                  <a:latin typeface="+mn-lt"/>
                  <a:cs typeface="+mn-ea"/>
                  <a:sym typeface="+mn-lt"/>
                </a:rPr>
                <a:t>点击输入标题</a:t>
              </a:r>
            </a:p>
          </p:txBody>
        </p:sp>
      </p:grpSp>
      <p:grpSp>
        <p:nvGrpSpPr>
          <p:cNvPr id="48" name="组合 47"/>
          <p:cNvGrpSpPr/>
          <p:nvPr/>
        </p:nvGrpSpPr>
        <p:grpSpPr>
          <a:xfrm>
            <a:off x="6732168" y="3605459"/>
            <a:ext cx="1548362" cy="831726"/>
            <a:chOff x="5652119" y="1235968"/>
            <a:chExt cx="1797845" cy="831726"/>
          </a:xfrm>
        </p:grpSpPr>
        <p:sp>
          <p:nvSpPr>
            <p:cNvPr id="49" name="MH_Text_1"/>
            <p:cNvSpPr txBox="1">
              <a:spLocks noChangeArrowheads="1"/>
            </p:cNvSpPr>
            <p:nvPr>
              <p:custDataLst>
                <p:tags r:id="rId3"/>
              </p:custDataLst>
            </p:nvPr>
          </p:nvSpPr>
          <p:spPr bwMode="auto">
            <a:xfrm>
              <a:off x="5652119" y="1501552"/>
              <a:ext cx="1706322" cy="5661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100" dirty="0">
                  <a:solidFill>
                    <a:schemeClr val="tx1">
                      <a:lumMod val="50000"/>
                      <a:lumOff val="50000"/>
                    </a:schemeClr>
                  </a:solidFill>
                  <a:latin typeface="+mn-lt"/>
                  <a:cs typeface="+mn-ea"/>
                  <a:sym typeface="+mn-lt"/>
                </a:rPr>
                <a:t>您的内容打在这里，或者通过复制您的文本后，</a:t>
              </a:r>
              <a:endParaRPr lang="en-US" altLang="zh-CN" sz="1100" dirty="0">
                <a:solidFill>
                  <a:schemeClr val="tx1">
                    <a:lumMod val="50000"/>
                    <a:lumOff val="50000"/>
                  </a:schemeClr>
                </a:solidFill>
                <a:latin typeface="+mn-lt"/>
                <a:cs typeface="+mn-ea"/>
                <a:sym typeface="+mn-lt"/>
              </a:endParaRPr>
            </a:p>
          </p:txBody>
        </p:sp>
        <p:sp>
          <p:nvSpPr>
            <p:cNvPr id="50" name="MH_SubTitle_1"/>
            <p:cNvSpPr txBox="1">
              <a:spLocks noChangeArrowheads="1"/>
            </p:cNvSpPr>
            <p:nvPr>
              <p:custDataLst>
                <p:tags r:id="rId4"/>
              </p:custDataLst>
            </p:nvPr>
          </p:nvSpPr>
          <p:spPr bwMode="auto">
            <a:xfrm>
              <a:off x="5652120" y="1235968"/>
              <a:ext cx="1797844" cy="3232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zh-CN" altLang="en-US" sz="1400" b="1" dirty="0">
                  <a:solidFill>
                    <a:schemeClr val="tx1">
                      <a:lumMod val="50000"/>
                      <a:lumOff val="50000"/>
                    </a:schemeClr>
                  </a:solidFill>
                  <a:latin typeface="+mn-lt"/>
                  <a:cs typeface="+mn-ea"/>
                  <a:sym typeface="+mn-lt"/>
                </a:rPr>
                <a:t>点击输入标题</a:t>
              </a:r>
            </a:p>
          </p:txBody>
        </p:sp>
      </p:grpSp>
      <p:grpSp>
        <p:nvGrpSpPr>
          <p:cNvPr id="7" name="组合 6"/>
          <p:cNvGrpSpPr/>
          <p:nvPr/>
        </p:nvGrpSpPr>
        <p:grpSpPr>
          <a:xfrm>
            <a:off x="2692993" y="1024693"/>
            <a:ext cx="3757377" cy="2267138"/>
            <a:chOff x="2692978" y="927441"/>
            <a:chExt cx="3757377" cy="2267138"/>
          </a:xfrm>
        </p:grpSpPr>
        <p:pic>
          <p:nvPicPr>
            <p:cNvPr id="37" name="图片 3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692978" y="927441"/>
              <a:ext cx="3757377" cy="2267138"/>
            </a:xfrm>
            <a:prstGeom prst="rect">
              <a:avLst/>
            </a:prstGeom>
          </p:spPr>
        </p:pic>
        <p:sp>
          <p:nvSpPr>
            <p:cNvPr id="39" name="MH_Picture_3"/>
            <p:cNvSpPr>
              <a:spLocks/>
            </p:cNvSpPr>
            <p:nvPr>
              <p:custDataLst>
                <p:tags r:id="rId2"/>
              </p:custDataLst>
            </p:nvPr>
          </p:nvSpPr>
          <p:spPr>
            <a:xfrm>
              <a:off x="3141364" y="1040532"/>
              <a:ext cx="2872469" cy="1800000"/>
            </a:xfrm>
            <a:prstGeom prst="rect">
              <a:avLst/>
            </a:prstGeom>
            <a:blipFill dpi="0" rotWithShape="1">
              <a:blip r:embed="rId2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ustDataLst>
      <p:tags r:id="rId1"/>
    </p:custDataLst>
    <p:extLst>
      <p:ext uri="{BB962C8B-B14F-4D97-AF65-F5344CB8AC3E}">
        <p14:creationId xmlns:p14="http://schemas.microsoft.com/office/powerpoint/2010/main" val="3773751124"/>
      </p:ext>
    </p:extLst>
  </p:cSld>
  <p:clrMapOvr>
    <a:masterClrMapping/>
  </p:clrMapOvr>
  <p:transition spd="slow" advTm="7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2" presetClass="entr" presetSubtype="2"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p:tgtEl>
                                          <p:spTgt spid="4"/>
                                        </p:tgtEl>
                                        <p:attrNameLst>
                                          <p:attrName>ppt_x</p:attrName>
                                        </p:attrNameLst>
                                      </p:cBhvr>
                                      <p:tavLst>
                                        <p:tav tm="0">
                                          <p:val>
                                            <p:strVal val="#ppt_x+#ppt_w*1.125000"/>
                                          </p:val>
                                        </p:tav>
                                        <p:tav tm="100000">
                                          <p:val>
                                            <p:strVal val="#ppt_x"/>
                                          </p:val>
                                        </p:tav>
                                      </p:tavLst>
                                    </p:anim>
                                    <p:animEffect transition="in" filter="wipe(left)">
                                      <p:cBhvr>
                                        <p:cTn id="15" dur="500"/>
                                        <p:tgtEl>
                                          <p:spTgt spid="4"/>
                                        </p:tgtEl>
                                      </p:cBhvr>
                                    </p:animEffect>
                                  </p:childTnLst>
                                </p:cTn>
                              </p:par>
                              <p:par>
                                <p:cTn id="16" presetID="12" presetClass="entr" presetSubtype="8"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ppt_x</p:attrName>
                                        </p:attrNameLst>
                                      </p:cBhvr>
                                      <p:tavLst>
                                        <p:tav tm="0">
                                          <p:val>
                                            <p:strVal val="#ppt_x-#ppt_w*1.125000"/>
                                          </p:val>
                                        </p:tav>
                                        <p:tav tm="100000">
                                          <p:val>
                                            <p:strVal val="#ppt_x"/>
                                          </p:val>
                                        </p:tav>
                                      </p:tavLst>
                                    </p:anim>
                                    <p:animEffect transition="in" filter="wipe(right)">
                                      <p:cBhvr>
                                        <p:cTn id="19" dur="500"/>
                                        <p:tgtEl>
                                          <p:spTgt spid="2"/>
                                        </p:tgtEl>
                                      </p:cBhvr>
                                    </p:animEffect>
                                  </p:childTnLst>
                                </p:cTn>
                              </p:par>
                            </p:childTnLst>
                          </p:cTn>
                        </p:par>
                        <p:par>
                          <p:cTn id="20" fill="hold">
                            <p:stCondLst>
                              <p:cond delay="1500"/>
                            </p:stCondLst>
                            <p:childTnLst>
                              <p:par>
                                <p:cTn id="21" presetID="37"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900" decel="100000" fill="hold"/>
                                        <p:tgtEl>
                                          <p:spTgt spid="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27" presetID="47" presetClass="entr" presetSubtype="0" fill="hold" nodeType="withEffect">
                                  <p:stCondLst>
                                    <p:cond delay="50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anim calcmode="lin" valueType="num">
                                      <p:cBhvr>
                                        <p:cTn id="30" dur="500" fill="hold"/>
                                        <p:tgtEl>
                                          <p:spTgt spid="36"/>
                                        </p:tgtEl>
                                        <p:attrNameLst>
                                          <p:attrName>ppt_x</p:attrName>
                                        </p:attrNameLst>
                                      </p:cBhvr>
                                      <p:tavLst>
                                        <p:tav tm="0">
                                          <p:val>
                                            <p:strVal val="#ppt_x"/>
                                          </p:val>
                                        </p:tav>
                                        <p:tav tm="100000">
                                          <p:val>
                                            <p:strVal val="#ppt_x"/>
                                          </p:val>
                                        </p:tav>
                                      </p:tavLst>
                                    </p:anim>
                                    <p:anim calcmode="lin" valueType="num">
                                      <p:cBhvr>
                                        <p:cTn id="31" dur="500" fill="hold"/>
                                        <p:tgtEl>
                                          <p:spTgt spid="36"/>
                                        </p:tgtEl>
                                        <p:attrNameLst>
                                          <p:attrName>ppt_y</p:attrName>
                                        </p:attrNameLst>
                                      </p:cBhvr>
                                      <p:tavLst>
                                        <p:tav tm="0">
                                          <p:val>
                                            <p:strVal val="#ppt_y-.1"/>
                                          </p:val>
                                        </p:tav>
                                        <p:tav tm="100000">
                                          <p:val>
                                            <p:strVal val="#ppt_y"/>
                                          </p:val>
                                        </p:tav>
                                      </p:tavLst>
                                    </p:anim>
                                  </p:childTnLst>
                                </p:cTn>
                              </p:par>
                              <p:par>
                                <p:cTn id="32" presetID="8" presetClass="emph" presetSubtype="0" fill="hold" nodeType="withEffect">
                                  <p:stCondLst>
                                    <p:cond delay="500"/>
                                  </p:stCondLst>
                                  <p:childTnLst>
                                    <p:animRot by="21600000">
                                      <p:cBhvr>
                                        <p:cTn id="33" dur="500" fill="hold"/>
                                        <p:tgtEl>
                                          <p:spTgt spid="36"/>
                                        </p:tgtEl>
                                        <p:attrNameLst>
                                          <p:attrName>r</p:attrName>
                                        </p:attrNameLst>
                                      </p:cBhvr>
                                    </p:animRo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par>
                          <p:cTn id="38" fill="hold">
                            <p:stCondLst>
                              <p:cond delay="3000"/>
                            </p:stCondLst>
                            <p:childTnLst>
                              <p:par>
                                <p:cTn id="39" presetID="37" presetClass="entr" presetSubtype="0" fill="hold" grpId="0" nodeType="after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1000"/>
                                        <p:tgtEl>
                                          <p:spTgt spid="43"/>
                                        </p:tgtEl>
                                      </p:cBhvr>
                                    </p:animEffect>
                                    <p:anim calcmode="lin" valueType="num">
                                      <p:cBhvr>
                                        <p:cTn id="42" dur="1000" fill="hold"/>
                                        <p:tgtEl>
                                          <p:spTgt spid="43"/>
                                        </p:tgtEl>
                                        <p:attrNameLst>
                                          <p:attrName>ppt_x</p:attrName>
                                        </p:attrNameLst>
                                      </p:cBhvr>
                                      <p:tavLst>
                                        <p:tav tm="0">
                                          <p:val>
                                            <p:strVal val="#ppt_x"/>
                                          </p:val>
                                        </p:tav>
                                        <p:tav tm="100000">
                                          <p:val>
                                            <p:strVal val="#ppt_x"/>
                                          </p:val>
                                        </p:tav>
                                      </p:tavLst>
                                    </p:anim>
                                    <p:anim calcmode="lin" valueType="num">
                                      <p:cBhvr>
                                        <p:cTn id="43" dur="900" decel="100000" fill="hold"/>
                                        <p:tgtEl>
                                          <p:spTgt spid="43"/>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par>
                                <p:cTn id="45" presetID="47" presetClass="entr" presetSubtype="0" fill="hold" nodeType="withEffect">
                                  <p:stCondLst>
                                    <p:cond delay="50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anim calcmode="lin" valueType="num">
                                      <p:cBhvr>
                                        <p:cTn id="48" dur="500" fill="hold"/>
                                        <p:tgtEl>
                                          <p:spTgt spid="35"/>
                                        </p:tgtEl>
                                        <p:attrNameLst>
                                          <p:attrName>ppt_x</p:attrName>
                                        </p:attrNameLst>
                                      </p:cBhvr>
                                      <p:tavLst>
                                        <p:tav tm="0">
                                          <p:val>
                                            <p:strVal val="#ppt_x"/>
                                          </p:val>
                                        </p:tav>
                                        <p:tav tm="100000">
                                          <p:val>
                                            <p:strVal val="#ppt_x"/>
                                          </p:val>
                                        </p:tav>
                                      </p:tavLst>
                                    </p:anim>
                                    <p:anim calcmode="lin" valueType="num">
                                      <p:cBhvr>
                                        <p:cTn id="49" dur="500" fill="hold"/>
                                        <p:tgtEl>
                                          <p:spTgt spid="35"/>
                                        </p:tgtEl>
                                        <p:attrNameLst>
                                          <p:attrName>ppt_y</p:attrName>
                                        </p:attrNameLst>
                                      </p:cBhvr>
                                      <p:tavLst>
                                        <p:tav tm="0">
                                          <p:val>
                                            <p:strVal val="#ppt_y-.1"/>
                                          </p:val>
                                        </p:tav>
                                        <p:tav tm="100000">
                                          <p:val>
                                            <p:strVal val="#ppt_y"/>
                                          </p:val>
                                        </p:tav>
                                      </p:tavLst>
                                    </p:anim>
                                  </p:childTnLst>
                                </p:cTn>
                              </p:par>
                              <p:par>
                                <p:cTn id="50" presetID="8" presetClass="emph" presetSubtype="0" fill="hold" nodeType="withEffect">
                                  <p:stCondLst>
                                    <p:cond delay="500"/>
                                  </p:stCondLst>
                                  <p:childTnLst>
                                    <p:animRot by="21600000">
                                      <p:cBhvr>
                                        <p:cTn id="51" dur="500" fill="hold"/>
                                        <p:tgtEl>
                                          <p:spTgt spid="35"/>
                                        </p:tgtEl>
                                        <p:attrNameLst>
                                          <p:attrName>r</p:attrName>
                                        </p:attrNameLst>
                                      </p:cBhvr>
                                    </p:animRot>
                                  </p:childTnLst>
                                </p:cTn>
                              </p:par>
                            </p:childTnLst>
                          </p:cTn>
                        </p:par>
                        <p:par>
                          <p:cTn id="52" fill="hold">
                            <p:stCondLst>
                              <p:cond delay="4000"/>
                            </p:stCondLst>
                            <p:childTnLst>
                              <p:par>
                                <p:cTn id="53" presetID="10" presetClass="entr" presetSubtype="0" fill="hold" nodeType="after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childTnLst>
                          </p:cTn>
                        </p:par>
                        <p:par>
                          <p:cTn id="56" fill="hold">
                            <p:stCondLst>
                              <p:cond delay="4500"/>
                            </p:stCondLst>
                            <p:childTnLst>
                              <p:par>
                                <p:cTn id="57" presetID="37" presetClass="entr" presetSubtype="0"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900" decel="100000" fill="hold"/>
                                        <p:tgtEl>
                                          <p:spTgt spid="44"/>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par>
                                <p:cTn id="63" presetID="47" presetClass="entr" presetSubtype="0" fill="hold" nodeType="withEffect">
                                  <p:stCondLst>
                                    <p:cond delay="50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anim calcmode="lin" valueType="num">
                                      <p:cBhvr>
                                        <p:cTn id="66" dur="500" fill="hold"/>
                                        <p:tgtEl>
                                          <p:spTgt spid="34"/>
                                        </p:tgtEl>
                                        <p:attrNameLst>
                                          <p:attrName>ppt_x</p:attrName>
                                        </p:attrNameLst>
                                      </p:cBhvr>
                                      <p:tavLst>
                                        <p:tav tm="0">
                                          <p:val>
                                            <p:strVal val="#ppt_x"/>
                                          </p:val>
                                        </p:tav>
                                        <p:tav tm="100000">
                                          <p:val>
                                            <p:strVal val="#ppt_x"/>
                                          </p:val>
                                        </p:tav>
                                      </p:tavLst>
                                    </p:anim>
                                    <p:anim calcmode="lin" valueType="num">
                                      <p:cBhvr>
                                        <p:cTn id="67" dur="500" fill="hold"/>
                                        <p:tgtEl>
                                          <p:spTgt spid="34"/>
                                        </p:tgtEl>
                                        <p:attrNameLst>
                                          <p:attrName>ppt_y</p:attrName>
                                        </p:attrNameLst>
                                      </p:cBhvr>
                                      <p:tavLst>
                                        <p:tav tm="0">
                                          <p:val>
                                            <p:strVal val="#ppt_y-.1"/>
                                          </p:val>
                                        </p:tav>
                                        <p:tav tm="100000">
                                          <p:val>
                                            <p:strVal val="#ppt_y"/>
                                          </p:val>
                                        </p:tav>
                                      </p:tavLst>
                                    </p:anim>
                                  </p:childTnLst>
                                </p:cTn>
                              </p:par>
                              <p:par>
                                <p:cTn id="68" presetID="8" presetClass="emph" presetSubtype="0" fill="hold" nodeType="withEffect">
                                  <p:stCondLst>
                                    <p:cond delay="500"/>
                                  </p:stCondLst>
                                  <p:childTnLst>
                                    <p:animRot by="21600000">
                                      <p:cBhvr>
                                        <p:cTn id="69" dur="500" fill="hold"/>
                                        <p:tgtEl>
                                          <p:spTgt spid="34"/>
                                        </p:tgtEl>
                                        <p:attrNameLst>
                                          <p:attrName>r</p:attrName>
                                        </p:attrNameLst>
                                      </p:cBhvr>
                                    </p:animRot>
                                  </p:childTnLst>
                                </p:cTn>
                              </p:par>
                            </p:childTnLst>
                          </p:cTn>
                        </p:par>
                        <p:par>
                          <p:cTn id="70" fill="hold">
                            <p:stCondLst>
                              <p:cond delay="5500"/>
                            </p:stCondLst>
                            <p:childTnLst>
                              <p:par>
                                <p:cTn id="71" presetID="10" presetClass="entr" presetSubtype="0" fill="hold" nodeType="after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851920" y="1131535"/>
            <a:ext cx="4176464" cy="2017000"/>
          </a:xfrm>
          <a:prstGeom prst="rect">
            <a:avLst/>
          </a:prstGeom>
          <a:gradFill flip="none" rotWithShape="1">
            <a:gsLst>
              <a:gs pos="0">
                <a:schemeClr val="bg1"/>
              </a:gs>
              <a:gs pos="100000">
                <a:srgbClr val="E0E0E0"/>
              </a:gs>
            </a:gsLst>
            <a:lin ang="5400000" scaled="1"/>
            <a:tileRect/>
          </a:gradFill>
          <a:ln w="31750">
            <a:gradFill>
              <a:gsLst>
                <a:gs pos="0">
                  <a:schemeClr val="bg1">
                    <a:lumMod val="85000"/>
                  </a:schemeClr>
                </a:gs>
                <a:gs pos="100000">
                  <a:schemeClr val="bg1"/>
                </a:gs>
              </a:gsLst>
              <a:lin ang="0" scaled="0"/>
            </a:gradFill>
          </a:ln>
          <a:effectLst>
            <a:outerShdw blurRad="241300" dist="1778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764" tIns="50880" rIns="101764" bIns="50880" anchor="ctr"/>
          <a:lstStyle/>
          <a:p>
            <a:pPr algn="ctr"/>
            <a:endParaRPr lang="zh-CN" altLang="en-US">
              <a:solidFill>
                <a:prstClr val="white"/>
              </a:solidFill>
              <a:sym typeface="+mn-lt"/>
            </a:endParaRPr>
          </a:p>
        </p:txBody>
      </p:sp>
      <p:sp>
        <p:nvSpPr>
          <p:cNvPr id="3074" name="MH_PageTitle"/>
          <p:cNvSpPr>
            <a:spLocks noGrp="1"/>
          </p:cNvSpPr>
          <p:nvPr>
            <p:ph type="title"/>
            <p:custDataLst>
              <p:tags r:id="rId2"/>
            </p:custDataLst>
          </p:nvPr>
        </p:nvSpPr>
        <p:spPr/>
        <p:txBody>
          <a:bodyPr/>
          <a:lstStyle/>
          <a:p>
            <a:r>
              <a:rPr lang="zh-CN" altLang="en-US" sz="1800" dirty="0">
                <a:solidFill>
                  <a:prstClr val="black">
                    <a:lumMod val="65000"/>
                    <a:lumOff val="35000"/>
                  </a:prstClr>
                </a:solidFill>
              </a:rPr>
              <a:t>主打产品</a:t>
            </a:r>
            <a:r>
              <a:rPr lang="en-US" altLang="zh-CN" sz="1200" dirty="0">
                <a:solidFill>
                  <a:prstClr val="black">
                    <a:lumMod val="65000"/>
                    <a:lumOff val="35000"/>
                  </a:prstClr>
                </a:solidFill>
              </a:rPr>
              <a:t>(Flagship Product)</a:t>
            </a:r>
            <a:endParaRPr lang="zh-CN" altLang="en-US" dirty="0"/>
          </a:p>
        </p:txBody>
      </p:sp>
      <p:cxnSp>
        <p:nvCxnSpPr>
          <p:cNvPr id="3081" name="MH_Other_7"/>
          <p:cNvCxnSpPr>
            <a:cxnSpLocks noChangeShapeType="1"/>
          </p:cNvCxnSpPr>
          <p:nvPr>
            <p:custDataLst>
              <p:tags r:id="rId3"/>
            </p:custDataLst>
          </p:nvPr>
        </p:nvCxnSpPr>
        <p:spPr bwMode="auto">
          <a:xfrm>
            <a:off x="1681163" y="3615894"/>
            <a:ext cx="6202362" cy="0"/>
          </a:xfrm>
          <a:prstGeom prst="line">
            <a:avLst/>
          </a:prstGeom>
          <a:noFill/>
          <a:ln w="6350" cap="rnd" algn="ctr">
            <a:solidFill>
              <a:srgbClr val="A8ABB8"/>
            </a:solidFill>
            <a:prstDash val="sysDash"/>
            <a:miter lim="800000"/>
            <a:headEnd/>
            <a:tailEnd/>
          </a:ln>
          <a:extLst>
            <a:ext uri="{909E8E84-426E-40DD-AFC4-6F175D3DCCD1}">
              <a14:hiddenFill xmlns:a14="http://schemas.microsoft.com/office/drawing/2010/main">
                <a:noFill/>
              </a14:hiddenFill>
            </a:ext>
          </a:extLst>
        </p:spPr>
      </p:cxnSp>
      <p:grpSp>
        <p:nvGrpSpPr>
          <p:cNvPr id="2" name="组合 1"/>
          <p:cNvGrpSpPr/>
          <p:nvPr/>
        </p:nvGrpSpPr>
        <p:grpSpPr>
          <a:xfrm>
            <a:off x="4520877" y="1419567"/>
            <a:ext cx="752470" cy="1373983"/>
            <a:chOff x="4520877" y="1419567"/>
            <a:chExt cx="752470" cy="1373983"/>
          </a:xfrm>
        </p:grpSpPr>
        <p:cxnSp>
          <p:nvCxnSpPr>
            <p:cNvPr id="3075" name="MH_Other_1"/>
            <p:cNvCxnSpPr>
              <a:cxnSpLocks noChangeShapeType="1"/>
            </p:cNvCxnSpPr>
            <p:nvPr>
              <p:custDataLst>
                <p:tags r:id="rId11"/>
              </p:custDataLst>
            </p:nvPr>
          </p:nvCxnSpPr>
          <p:spPr bwMode="auto">
            <a:xfrm>
              <a:off x="4855835" y="1419569"/>
              <a:ext cx="0" cy="1373981"/>
            </a:xfrm>
            <a:prstGeom prst="line">
              <a:avLst/>
            </a:prstGeom>
            <a:noFill/>
            <a:ln w="6350" cap="rnd" algn="ctr">
              <a:solidFill>
                <a:srgbClr val="BCBCBC"/>
              </a:solidFill>
              <a:prstDash val="sysDash"/>
              <a:miter lim="800000"/>
              <a:headEnd/>
              <a:tailEnd/>
            </a:ln>
            <a:extLst>
              <a:ext uri="{909E8E84-426E-40DD-AFC4-6F175D3DCCD1}">
                <a14:hiddenFill xmlns:a14="http://schemas.microsoft.com/office/drawing/2010/main">
                  <a:noFill/>
                </a14:hiddenFill>
              </a:ext>
            </a:extLst>
          </p:spPr>
        </p:cxnSp>
        <p:cxnSp>
          <p:nvCxnSpPr>
            <p:cNvPr id="3076" name="MH_Other_2"/>
            <p:cNvCxnSpPr>
              <a:cxnSpLocks noChangeShapeType="1"/>
            </p:cNvCxnSpPr>
            <p:nvPr>
              <p:custDataLst>
                <p:tags r:id="rId12"/>
              </p:custDataLst>
            </p:nvPr>
          </p:nvCxnSpPr>
          <p:spPr bwMode="auto">
            <a:xfrm>
              <a:off x="4520877" y="1419567"/>
              <a:ext cx="334963" cy="0"/>
            </a:xfrm>
            <a:prstGeom prst="line">
              <a:avLst/>
            </a:prstGeom>
            <a:noFill/>
            <a:ln w="6350" cap="rnd" algn="ctr">
              <a:solidFill>
                <a:srgbClr val="BCBCBC"/>
              </a:solidFill>
              <a:prstDash val="sysDash"/>
              <a:miter lim="800000"/>
              <a:headEnd type="oval" w="med" len="med"/>
              <a:tailEnd/>
            </a:ln>
            <a:extLst>
              <a:ext uri="{909E8E84-426E-40DD-AFC4-6F175D3DCCD1}">
                <a14:hiddenFill xmlns:a14="http://schemas.microsoft.com/office/drawing/2010/main">
                  <a:noFill/>
                </a14:hiddenFill>
              </a:ext>
            </a:extLst>
          </p:spPr>
        </p:cxnSp>
        <p:cxnSp>
          <p:nvCxnSpPr>
            <p:cNvPr id="3077" name="MH_Other_3"/>
            <p:cNvCxnSpPr>
              <a:cxnSpLocks noChangeShapeType="1"/>
            </p:cNvCxnSpPr>
            <p:nvPr>
              <p:custDataLst>
                <p:tags r:id="rId13"/>
              </p:custDataLst>
            </p:nvPr>
          </p:nvCxnSpPr>
          <p:spPr bwMode="auto">
            <a:xfrm>
              <a:off x="4520877" y="2778069"/>
              <a:ext cx="334963" cy="0"/>
            </a:xfrm>
            <a:prstGeom prst="line">
              <a:avLst/>
            </a:prstGeom>
            <a:noFill/>
            <a:ln w="6350" cap="rnd" algn="ctr">
              <a:solidFill>
                <a:srgbClr val="BCBCBC"/>
              </a:solidFill>
              <a:prstDash val="sysDash"/>
              <a:miter lim="800000"/>
              <a:headEnd type="oval" w="med" len="med"/>
              <a:tailEnd/>
            </a:ln>
            <a:extLst>
              <a:ext uri="{909E8E84-426E-40DD-AFC4-6F175D3DCCD1}">
                <a14:hiddenFill xmlns:a14="http://schemas.microsoft.com/office/drawing/2010/main">
                  <a:noFill/>
                </a14:hiddenFill>
              </a:ext>
            </a:extLst>
          </p:spPr>
        </p:cxnSp>
        <p:cxnSp>
          <p:nvCxnSpPr>
            <p:cNvPr id="3083" name="MH_Other_9"/>
            <p:cNvCxnSpPr>
              <a:cxnSpLocks noChangeShapeType="1"/>
            </p:cNvCxnSpPr>
            <p:nvPr>
              <p:custDataLst>
                <p:tags r:id="rId14"/>
              </p:custDataLst>
            </p:nvPr>
          </p:nvCxnSpPr>
          <p:spPr bwMode="auto">
            <a:xfrm>
              <a:off x="4860597" y="1689840"/>
              <a:ext cx="406400" cy="8335"/>
            </a:xfrm>
            <a:prstGeom prst="straightConnector1">
              <a:avLst/>
            </a:prstGeom>
            <a:noFill/>
            <a:ln w="6350" cap="rnd" algn="ctr">
              <a:solidFill>
                <a:srgbClr val="BCBCBC"/>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cxnSp>
          <p:nvCxnSpPr>
            <p:cNvPr id="3084" name="MH_Other_10"/>
            <p:cNvCxnSpPr>
              <a:cxnSpLocks noChangeShapeType="1"/>
            </p:cNvCxnSpPr>
            <p:nvPr>
              <p:custDataLst>
                <p:tags r:id="rId15"/>
              </p:custDataLst>
            </p:nvPr>
          </p:nvCxnSpPr>
          <p:spPr bwMode="auto">
            <a:xfrm>
              <a:off x="4866947" y="2101797"/>
              <a:ext cx="406400" cy="8335"/>
            </a:xfrm>
            <a:prstGeom prst="straightConnector1">
              <a:avLst/>
            </a:prstGeom>
            <a:noFill/>
            <a:ln w="6350" cap="rnd" algn="ctr">
              <a:solidFill>
                <a:srgbClr val="BCBCBC"/>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cxnSp>
          <p:nvCxnSpPr>
            <p:cNvPr id="3085" name="MH_Other_11"/>
            <p:cNvCxnSpPr>
              <a:cxnSpLocks noChangeShapeType="1"/>
            </p:cNvCxnSpPr>
            <p:nvPr>
              <p:custDataLst>
                <p:tags r:id="rId16"/>
              </p:custDataLst>
            </p:nvPr>
          </p:nvCxnSpPr>
          <p:spPr bwMode="auto">
            <a:xfrm>
              <a:off x="4855835" y="2513753"/>
              <a:ext cx="404812" cy="9525"/>
            </a:xfrm>
            <a:prstGeom prst="straightConnector1">
              <a:avLst/>
            </a:prstGeom>
            <a:noFill/>
            <a:ln w="6350" cap="rnd" algn="ctr">
              <a:solidFill>
                <a:srgbClr val="BCBCBC"/>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grpSp>
      <p:sp>
        <p:nvSpPr>
          <p:cNvPr id="21" name="MH_Desc_1"/>
          <p:cNvSpPr txBox="1">
            <a:spLocks noChangeArrowheads="1"/>
          </p:cNvSpPr>
          <p:nvPr>
            <p:custDataLst>
              <p:tags r:id="rId4"/>
            </p:custDataLst>
          </p:nvPr>
        </p:nvSpPr>
        <p:spPr bwMode="auto">
          <a:xfrm>
            <a:off x="1681163" y="3685953"/>
            <a:ext cx="6319837" cy="1046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just">
              <a:lnSpc>
                <a:spcPct val="150000"/>
              </a:lnSpc>
              <a:defRPr/>
            </a:pPr>
            <a:r>
              <a:rPr lang="zh-CN" altLang="en-US" sz="1200" dirty="0">
                <a:solidFill>
                  <a:srgbClr val="FFFFFF">
                    <a:lumMod val="50000"/>
                  </a:srgbClr>
                </a:solidFill>
                <a:latin typeface="Arial"/>
                <a:ea typeface="微软雅黑"/>
                <a:sym typeface="+mn-lt"/>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endParaRPr lang="zh-CN" altLang="en-US" sz="1600" dirty="0">
              <a:solidFill>
                <a:schemeClr val="tx1">
                  <a:lumMod val="50000"/>
                  <a:lumOff val="50000"/>
                </a:schemeClr>
              </a:solidFill>
              <a:latin typeface="+mn-lt"/>
              <a:ea typeface="+mn-ea"/>
            </a:endParaRPr>
          </a:p>
        </p:txBody>
      </p:sp>
      <p:sp>
        <p:nvSpPr>
          <p:cNvPr id="3087" name="MH_SubTitle_1"/>
          <p:cNvSpPr txBox="1">
            <a:spLocks noChangeArrowheads="1"/>
          </p:cNvSpPr>
          <p:nvPr>
            <p:custDataLst>
              <p:tags r:id="rId5"/>
            </p:custDataLst>
          </p:nvPr>
        </p:nvSpPr>
        <p:spPr bwMode="auto">
          <a:xfrm>
            <a:off x="5691314" y="1548154"/>
            <a:ext cx="1758077" cy="27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defRPr/>
            </a:pPr>
            <a:r>
              <a:rPr lang="zh-CN" altLang="en-US" sz="1600" b="1" dirty="0">
                <a:solidFill>
                  <a:srgbClr val="00B050"/>
                </a:solidFill>
                <a:latin typeface="+mn-lt"/>
                <a:ea typeface="+mn-ea"/>
              </a:rPr>
              <a:t>输入标题文字</a:t>
            </a:r>
          </a:p>
        </p:txBody>
      </p:sp>
      <p:sp>
        <p:nvSpPr>
          <p:cNvPr id="3089" name="MH_SubTitle_1"/>
          <p:cNvSpPr txBox="1">
            <a:spLocks noChangeArrowheads="1"/>
          </p:cNvSpPr>
          <p:nvPr>
            <p:custDataLst>
              <p:tags r:id="rId6"/>
            </p:custDataLst>
          </p:nvPr>
        </p:nvSpPr>
        <p:spPr bwMode="auto">
          <a:xfrm>
            <a:off x="5691314" y="1948204"/>
            <a:ext cx="1758077" cy="27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lvl="0">
              <a:lnSpc>
                <a:spcPct val="100000"/>
              </a:lnSpc>
              <a:spcBef>
                <a:spcPct val="0"/>
              </a:spcBef>
              <a:buNone/>
              <a:defRPr/>
            </a:pPr>
            <a:r>
              <a:rPr lang="zh-CN" altLang="en-US" sz="1600" b="1" dirty="0">
                <a:solidFill>
                  <a:srgbClr val="00B050"/>
                </a:solidFill>
                <a:latin typeface="Arial"/>
                <a:ea typeface="微软雅黑"/>
              </a:rPr>
              <a:t>输入标题文字</a:t>
            </a:r>
          </a:p>
        </p:txBody>
      </p:sp>
      <p:sp>
        <p:nvSpPr>
          <p:cNvPr id="3091" name="MH_SubTitle_1"/>
          <p:cNvSpPr txBox="1">
            <a:spLocks noChangeArrowheads="1"/>
          </p:cNvSpPr>
          <p:nvPr>
            <p:custDataLst>
              <p:tags r:id="rId7"/>
            </p:custDataLst>
          </p:nvPr>
        </p:nvSpPr>
        <p:spPr bwMode="auto">
          <a:xfrm>
            <a:off x="5691314" y="2376829"/>
            <a:ext cx="1758077" cy="27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lvl="0">
              <a:lnSpc>
                <a:spcPct val="100000"/>
              </a:lnSpc>
              <a:spcBef>
                <a:spcPct val="0"/>
              </a:spcBef>
              <a:buNone/>
              <a:defRPr/>
            </a:pPr>
            <a:r>
              <a:rPr lang="zh-CN" altLang="en-US" sz="1600" b="1" dirty="0">
                <a:solidFill>
                  <a:srgbClr val="00B050"/>
                </a:solidFill>
                <a:latin typeface="Arial"/>
                <a:ea typeface="微软雅黑"/>
              </a:rPr>
              <a:t>输入标题文字</a:t>
            </a:r>
          </a:p>
        </p:txBody>
      </p:sp>
      <p:grpSp>
        <p:nvGrpSpPr>
          <p:cNvPr id="4" name="组合 3"/>
          <p:cNvGrpSpPr/>
          <p:nvPr/>
        </p:nvGrpSpPr>
        <p:grpSpPr>
          <a:xfrm>
            <a:off x="1031458" y="3363894"/>
            <a:ext cx="504000" cy="504000"/>
            <a:chOff x="1031458" y="3043650"/>
            <a:chExt cx="504000" cy="504000"/>
          </a:xfrm>
        </p:grpSpPr>
        <p:sp>
          <p:nvSpPr>
            <p:cNvPr id="22" name="椭圆 21"/>
            <p:cNvSpPr>
              <a:spLocks noChangeAspect="1"/>
            </p:cNvSpPr>
            <p:nvPr/>
          </p:nvSpPr>
          <p:spPr>
            <a:xfrm>
              <a:off x="1031458" y="3043650"/>
              <a:ext cx="504000" cy="504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35" name="MH_Other_5"/>
            <p:cNvSpPr/>
            <p:nvPr>
              <p:custDataLst>
                <p:tags r:id="rId9"/>
              </p:custDataLst>
            </p:nvPr>
          </p:nvSpPr>
          <p:spPr>
            <a:xfrm>
              <a:off x="1139458" y="3151650"/>
              <a:ext cx="288000" cy="288000"/>
            </a:xfrm>
            <a:prstGeom prst="donut">
              <a:avLst>
                <a:gd name="adj" fmla="val 9123"/>
              </a:avLst>
            </a:prstGeom>
            <a:solidFill>
              <a:srgbClr val="FFFFFF"/>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400" kern="0">
                <a:solidFill>
                  <a:prstClr val="black"/>
                </a:solidFill>
                <a:latin typeface="Calibri" panose="020F0502020204030204"/>
                <a:ea typeface="宋体" panose="02010600030101010101" pitchFamily="2" charset="-122"/>
              </a:endParaRPr>
            </a:p>
          </p:txBody>
        </p:sp>
        <p:sp>
          <p:nvSpPr>
            <p:cNvPr id="39" name="MH_Other_6"/>
            <p:cNvSpPr>
              <a:spLocks noChangeAspect="1"/>
            </p:cNvSpPr>
            <p:nvPr>
              <p:custDataLst>
                <p:tags r:id="rId10"/>
              </p:custDataLst>
            </p:nvPr>
          </p:nvSpPr>
          <p:spPr>
            <a:xfrm>
              <a:off x="1215596" y="3241030"/>
              <a:ext cx="135724" cy="109241"/>
            </a:xfrm>
            <a:prstGeom prst="rightArrow">
              <a:avLst/>
            </a:prstGeom>
            <a:solidFill>
              <a:srgbClr val="FFFFFF"/>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400" kern="0">
                <a:solidFill>
                  <a:prstClr val="white"/>
                </a:solidFill>
                <a:latin typeface="Calibri" panose="020F0502020204030204"/>
                <a:ea typeface="宋体" panose="02010600030101010101" pitchFamily="2" charset="-122"/>
              </a:endParaRPr>
            </a:p>
          </p:txBody>
        </p:sp>
      </p:grpSp>
      <p:grpSp>
        <p:nvGrpSpPr>
          <p:cNvPr id="5" name="组合 4"/>
          <p:cNvGrpSpPr/>
          <p:nvPr/>
        </p:nvGrpSpPr>
        <p:grpSpPr>
          <a:xfrm>
            <a:off x="1465049" y="1118687"/>
            <a:ext cx="2052428" cy="2101137"/>
            <a:chOff x="1435332" y="1189776"/>
            <a:chExt cx="1691413" cy="1731554"/>
          </a:xfrm>
        </p:grpSpPr>
        <p:pic>
          <p:nvPicPr>
            <p:cNvPr id="37" name="图片 36"/>
            <p:cNvPicPr>
              <a:picLocks noChangeAspect="1"/>
            </p:cNvPicPr>
            <p:nvPr/>
          </p:nvPicPr>
          <p:blipFill rotWithShape="1">
            <a:blip r:embed="rId19">
              <a:extLst>
                <a:ext uri="{28A0092B-C50C-407E-A947-70E740481C1C}">
                  <a14:useLocalDpi xmlns:a14="http://schemas.microsoft.com/office/drawing/2010/main" val="0"/>
                </a:ext>
              </a:extLst>
            </a:blip>
            <a:srcRect b="16192"/>
            <a:stretch/>
          </p:blipFill>
          <p:spPr>
            <a:xfrm>
              <a:off x="1435332" y="1189776"/>
              <a:ext cx="1691413" cy="1731554"/>
            </a:xfrm>
            <a:prstGeom prst="rect">
              <a:avLst/>
            </a:prstGeom>
          </p:spPr>
        </p:pic>
        <p:sp>
          <p:nvSpPr>
            <p:cNvPr id="38" name="MH_Picture_3"/>
            <p:cNvSpPr>
              <a:spLocks/>
            </p:cNvSpPr>
            <p:nvPr>
              <p:custDataLst>
                <p:tags r:id="rId8"/>
              </p:custDataLst>
            </p:nvPr>
          </p:nvSpPr>
          <p:spPr>
            <a:xfrm>
              <a:off x="1699773" y="1346020"/>
              <a:ext cx="1093379" cy="1403984"/>
            </a:xfrm>
            <a:prstGeom prst="rect">
              <a:avLst/>
            </a:prstGeom>
            <a:blipFill dpi="0" rotWithShape="1">
              <a:blip r:embed="rId20"/>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ustDataLst>
      <p:tags r:id="rId1"/>
    </p:custDataLst>
    <p:extLst>
      <p:ext uri="{BB962C8B-B14F-4D97-AF65-F5344CB8AC3E}">
        <p14:creationId xmlns:p14="http://schemas.microsoft.com/office/powerpoint/2010/main" val="3264578560"/>
      </p:ext>
    </p:extLst>
  </p:cSld>
  <p:clrMapOvr>
    <a:masterClrMapping/>
  </p:clrMapOvr>
  <p:transition spd="slow" advTm="500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p:tgtEl>
                                              <p:spTgt spid="34"/>
                                            </p:tgtEl>
                                            <p:attrNameLst>
                                              <p:attrName>ppt_x</p:attrName>
                                            </p:attrNameLst>
                                          </p:cBhvr>
                                          <p:tavLst>
                                            <p:tav tm="0">
                                              <p:val>
                                                <p:strVal val="#ppt_x-#ppt_w*1.125000"/>
                                              </p:val>
                                            </p:tav>
                                            <p:tav tm="100000">
                                              <p:val>
                                                <p:strVal val="#ppt_x"/>
                                              </p:val>
                                            </p:tav>
                                          </p:tavLst>
                                        </p:anim>
                                        <p:animEffect transition="in" filter="wipe(right)">
                                          <p:cBhvr>
                                            <p:cTn id="8" dur="500"/>
                                            <p:tgtEl>
                                              <p:spTgt spid="34"/>
                                            </p:tgtEl>
                                          </p:cBhvr>
                                        </p:animEffect>
                                      </p:childTnLst>
                                    </p:cTn>
                                  </p:par>
                                  <p:par>
                                    <p:cTn id="9" presetID="1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ppt_x</p:attrName>
                                            </p:attrNameLst>
                                          </p:cBhvr>
                                          <p:tavLst>
                                            <p:tav tm="0">
                                              <p:val>
                                                <p:strVal val="#ppt_x+#ppt_w*1.125000"/>
                                              </p:val>
                                            </p:tav>
                                            <p:tav tm="100000">
                                              <p:val>
                                                <p:strVal val="#ppt_x"/>
                                              </p:val>
                                            </p:tav>
                                          </p:tavLst>
                                        </p:anim>
                                        <p:animEffect transition="in" filter="wipe(left)">
                                          <p:cBhvr>
                                            <p:cTn id="12" dur="500"/>
                                            <p:tgtEl>
                                              <p:spTgt spid="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000"/>
                                </p:stCondLst>
                                <p:childTnLst>
                                  <p:par>
                                    <p:cTn id="18" presetID="25" presetClass="entr" presetSubtype="0" fill="hold" grpId="0" nodeType="afterEffect">
                                      <p:stCondLst>
                                        <p:cond delay="0"/>
                                      </p:stCondLst>
                                      <p:childTnLst>
                                        <p:set>
                                          <p:cBhvr>
                                            <p:cTn id="19" dur="1" fill="hold">
                                              <p:stCondLst>
                                                <p:cond delay="0"/>
                                              </p:stCondLst>
                                            </p:cTn>
                                            <p:tgtEl>
                                              <p:spTgt spid="3087"/>
                                            </p:tgtEl>
                                            <p:attrNameLst>
                                              <p:attrName>style.visibility</p:attrName>
                                            </p:attrNameLst>
                                          </p:cBhvr>
                                          <p:to>
                                            <p:strVal val="visible"/>
                                          </p:to>
                                        </p:set>
                                        <p:anim calcmode="lin" valueType="num">
                                          <p:cBhvr>
                                            <p:cTn id="20" dur="500" decel="50000" fill="hold">
                                              <p:stCondLst>
                                                <p:cond delay="0"/>
                                              </p:stCondLst>
                                            </p:cTn>
                                            <p:tgtEl>
                                              <p:spTgt spid="3087"/>
                                            </p:tgtEl>
                                            <p:attrNameLst>
                                              <p:attrName>style.rotation</p:attrName>
                                            </p:attrNameLst>
                                          </p:cBhvr>
                                          <p:tavLst>
                                            <p:tav tm="0">
                                              <p:val>
                                                <p:fltVal val="-90"/>
                                              </p:val>
                                            </p:tav>
                                            <p:tav tm="100000">
                                              <p:val>
                                                <p:fltVal val="0"/>
                                              </p:val>
                                            </p:tav>
                                          </p:tavLst>
                                        </p:anim>
                                        <p:anim calcmode="lin" valueType="num">
                                          <p:cBhvr>
                                            <p:cTn id="21" dur="500" decel="50000" fill="hold">
                                              <p:stCondLst>
                                                <p:cond delay="0"/>
                                              </p:stCondLst>
                                            </p:cTn>
                                            <p:tgtEl>
                                              <p:spTgt spid="3087"/>
                                            </p:tgtEl>
                                            <p:attrNameLst>
                                              <p:attrName>ppt_w</p:attrName>
                                            </p:attrNameLst>
                                          </p:cBhvr>
                                          <p:tavLst>
                                            <p:tav tm="0">
                                              <p:val>
                                                <p:strVal val="#ppt_w"/>
                                              </p:val>
                                            </p:tav>
                                            <p:tav tm="100000">
                                              <p:val>
                                                <p:strVal val="#ppt_w*.05"/>
                                              </p:val>
                                            </p:tav>
                                          </p:tavLst>
                                        </p:anim>
                                        <p:anim calcmode="lin" valueType="num">
                                          <p:cBhvr>
                                            <p:cTn id="22" dur="500" accel="50000" fill="hold">
                                              <p:stCondLst>
                                                <p:cond delay="500"/>
                                              </p:stCondLst>
                                            </p:cTn>
                                            <p:tgtEl>
                                              <p:spTgt spid="3087"/>
                                            </p:tgtEl>
                                            <p:attrNameLst>
                                              <p:attrName>ppt_w</p:attrName>
                                            </p:attrNameLst>
                                          </p:cBhvr>
                                          <p:tavLst>
                                            <p:tav tm="0">
                                              <p:val>
                                                <p:strVal val="#ppt_w*.05"/>
                                              </p:val>
                                            </p:tav>
                                            <p:tav tm="100000">
                                              <p:val>
                                                <p:strVal val="#ppt_w"/>
                                              </p:val>
                                            </p:tav>
                                          </p:tavLst>
                                        </p:anim>
                                        <p:anim calcmode="lin" valueType="num">
                                          <p:cBhvr>
                                            <p:cTn id="23" dur="1000" fill="hold"/>
                                            <p:tgtEl>
                                              <p:spTgt spid="3087"/>
                                            </p:tgtEl>
                                            <p:attrNameLst>
                                              <p:attrName>ppt_h</p:attrName>
                                            </p:attrNameLst>
                                          </p:cBhvr>
                                          <p:tavLst>
                                            <p:tav tm="0">
                                              <p:val>
                                                <p:strVal val="#ppt_h"/>
                                              </p:val>
                                            </p:tav>
                                            <p:tav tm="100000">
                                              <p:val>
                                                <p:strVal val="#ppt_h"/>
                                              </p:val>
                                            </p:tav>
                                          </p:tavLst>
                                        </p:anim>
                                        <p:anim calcmode="lin" valueType="num">
                                          <p:cBhvr>
                                            <p:cTn id="24" dur="500" decel="50000" fill="hold">
                                              <p:stCondLst>
                                                <p:cond delay="0"/>
                                              </p:stCondLst>
                                            </p:cTn>
                                            <p:tgtEl>
                                              <p:spTgt spid="3087"/>
                                            </p:tgtEl>
                                            <p:attrNameLst>
                                              <p:attrName>ppt_x</p:attrName>
                                            </p:attrNameLst>
                                          </p:cBhvr>
                                          <p:tavLst>
                                            <p:tav tm="0">
                                              <p:val>
                                                <p:strVal val="#ppt_x+.4"/>
                                              </p:val>
                                            </p:tav>
                                            <p:tav tm="100000">
                                              <p:val>
                                                <p:strVal val="#ppt_x"/>
                                              </p:val>
                                            </p:tav>
                                          </p:tavLst>
                                        </p:anim>
                                        <p:anim calcmode="lin" valueType="num">
                                          <p:cBhvr>
                                            <p:cTn id="25" dur="500" decel="50000" fill="hold">
                                              <p:stCondLst>
                                                <p:cond delay="0"/>
                                              </p:stCondLst>
                                            </p:cTn>
                                            <p:tgtEl>
                                              <p:spTgt spid="3087"/>
                                            </p:tgtEl>
                                            <p:attrNameLst>
                                              <p:attrName>ppt_y</p:attrName>
                                            </p:attrNameLst>
                                          </p:cBhvr>
                                          <p:tavLst>
                                            <p:tav tm="0">
                                              <p:val>
                                                <p:strVal val="#ppt_y-.2"/>
                                              </p:val>
                                            </p:tav>
                                            <p:tav tm="100000">
                                              <p:val>
                                                <p:strVal val="#ppt_y+.1"/>
                                              </p:val>
                                            </p:tav>
                                          </p:tavLst>
                                        </p:anim>
                                        <p:anim calcmode="lin" valueType="num">
                                          <p:cBhvr>
                                            <p:cTn id="26" dur="500" accel="50000" fill="hold">
                                              <p:stCondLst>
                                                <p:cond delay="500"/>
                                              </p:stCondLst>
                                            </p:cTn>
                                            <p:tgtEl>
                                              <p:spTgt spid="3087"/>
                                            </p:tgtEl>
                                            <p:attrNameLst>
                                              <p:attrName>ppt_y</p:attrName>
                                            </p:attrNameLst>
                                          </p:cBhvr>
                                          <p:tavLst>
                                            <p:tav tm="0">
                                              <p:val>
                                                <p:strVal val="#ppt_y+.1"/>
                                              </p:val>
                                            </p:tav>
                                            <p:tav tm="100000">
                                              <p:val>
                                                <p:strVal val="#ppt_y"/>
                                              </p:val>
                                            </p:tav>
                                          </p:tavLst>
                                        </p:anim>
                                        <p:animEffect transition="in" filter="fade">
                                          <p:cBhvr>
                                            <p:cTn id="27" dur="1000" decel="50000">
                                              <p:stCondLst>
                                                <p:cond delay="0"/>
                                              </p:stCondLst>
                                            </p:cTn>
                                            <p:tgtEl>
                                              <p:spTgt spid="3087"/>
                                            </p:tgtEl>
                                          </p:cBhvr>
                                        </p:animEffect>
                                      </p:childTnLst>
                                    </p:cTn>
                                  </p:par>
                                  <p:par>
                                    <p:cTn id="28" presetID="25" presetClass="entr" presetSubtype="0" fill="hold" grpId="0" nodeType="withEffect">
                                      <p:stCondLst>
                                        <p:cond delay="250"/>
                                      </p:stCondLst>
                                      <p:childTnLst>
                                        <p:set>
                                          <p:cBhvr>
                                            <p:cTn id="29" dur="1" fill="hold">
                                              <p:stCondLst>
                                                <p:cond delay="0"/>
                                              </p:stCondLst>
                                            </p:cTn>
                                            <p:tgtEl>
                                              <p:spTgt spid="3089"/>
                                            </p:tgtEl>
                                            <p:attrNameLst>
                                              <p:attrName>style.visibility</p:attrName>
                                            </p:attrNameLst>
                                          </p:cBhvr>
                                          <p:to>
                                            <p:strVal val="visible"/>
                                          </p:to>
                                        </p:set>
                                        <p:anim calcmode="lin" valueType="num">
                                          <p:cBhvr>
                                            <p:cTn id="30" dur="500" decel="50000" fill="hold">
                                              <p:stCondLst>
                                                <p:cond delay="0"/>
                                              </p:stCondLst>
                                            </p:cTn>
                                            <p:tgtEl>
                                              <p:spTgt spid="3089"/>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3089"/>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3089"/>
                                            </p:tgtEl>
                                            <p:attrNameLst>
                                              <p:attrName>ppt_w</p:attrName>
                                            </p:attrNameLst>
                                          </p:cBhvr>
                                          <p:tavLst>
                                            <p:tav tm="0">
                                              <p:val>
                                                <p:strVal val="#ppt_w*.05"/>
                                              </p:val>
                                            </p:tav>
                                            <p:tav tm="100000">
                                              <p:val>
                                                <p:strVal val="#ppt_w"/>
                                              </p:val>
                                            </p:tav>
                                          </p:tavLst>
                                        </p:anim>
                                        <p:anim calcmode="lin" valueType="num">
                                          <p:cBhvr>
                                            <p:cTn id="33" dur="1000" fill="hold"/>
                                            <p:tgtEl>
                                              <p:spTgt spid="3089"/>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3089"/>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3089"/>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3089"/>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3089"/>
                                            </p:tgtEl>
                                          </p:cBhvr>
                                        </p:animEffect>
                                      </p:childTnLst>
                                    </p:cTn>
                                  </p:par>
                                  <p:par>
                                    <p:cTn id="38" presetID="25" presetClass="entr" presetSubtype="0" fill="hold" grpId="0" nodeType="withEffect">
                                      <p:stCondLst>
                                        <p:cond delay="500"/>
                                      </p:stCondLst>
                                      <p:childTnLst>
                                        <p:set>
                                          <p:cBhvr>
                                            <p:cTn id="39" dur="1" fill="hold">
                                              <p:stCondLst>
                                                <p:cond delay="0"/>
                                              </p:stCondLst>
                                            </p:cTn>
                                            <p:tgtEl>
                                              <p:spTgt spid="3091"/>
                                            </p:tgtEl>
                                            <p:attrNameLst>
                                              <p:attrName>style.visibility</p:attrName>
                                            </p:attrNameLst>
                                          </p:cBhvr>
                                          <p:to>
                                            <p:strVal val="visible"/>
                                          </p:to>
                                        </p:set>
                                        <p:anim calcmode="lin" valueType="num">
                                          <p:cBhvr>
                                            <p:cTn id="40" dur="500" decel="50000" fill="hold">
                                              <p:stCondLst>
                                                <p:cond delay="0"/>
                                              </p:stCondLst>
                                            </p:cTn>
                                            <p:tgtEl>
                                              <p:spTgt spid="3091"/>
                                            </p:tgtEl>
                                            <p:attrNameLst>
                                              <p:attrName>style.rotation</p:attrName>
                                            </p:attrNameLst>
                                          </p:cBhvr>
                                          <p:tavLst>
                                            <p:tav tm="0">
                                              <p:val>
                                                <p:fltVal val="-90"/>
                                              </p:val>
                                            </p:tav>
                                            <p:tav tm="100000">
                                              <p:val>
                                                <p:fltVal val="0"/>
                                              </p:val>
                                            </p:tav>
                                          </p:tavLst>
                                        </p:anim>
                                        <p:anim calcmode="lin" valueType="num">
                                          <p:cBhvr>
                                            <p:cTn id="41" dur="500" decel="50000" fill="hold">
                                              <p:stCondLst>
                                                <p:cond delay="0"/>
                                              </p:stCondLst>
                                            </p:cTn>
                                            <p:tgtEl>
                                              <p:spTgt spid="3091"/>
                                            </p:tgtEl>
                                            <p:attrNameLst>
                                              <p:attrName>ppt_w</p:attrName>
                                            </p:attrNameLst>
                                          </p:cBhvr>
                                          <p:tavLst>
                                            <p:tav tm="0">
                                              <p:val>
                                                <p:strVal val="#ppt_w"/>
                                              </p:val>
                                            </p:tav>
                                            <p:tav tm="100000">
                                              <p:val>
                                                <p:strVal val="#ppt_w*.05"/>
                                              </p:val>
                                            </p:tav>
                                          </p:tavLst>
                                        </p:anim>
                                        <p:anim calcmode="lin" valueType="num">
                                          <p:cBhvr>
                                            <p:cTn id="42" dur="500" accel="50000" fill="hold">
                                              <p:stCondLst>
                                                <p:cond delay="500"/>
                                              </p:stCondLst>
                                            </p:cTn>
                                            <p:tgtEl>
                                              <p:spTgt spid="3091"/>
                                            </p:tgtEl>
                                            <p:attrNameLst>
                                              <p:attrName>ppt_w</p:attrName>
                                            </p:attrNameLst>
                                          </p:cBhvr>
                                          <p:tavLst>
                                            <p:tav tm="0">
                                              <p:val>
                                                <p:strVal val="#ppt_w*.05"/>
                                              </p:val>
                                            </p:tav>
                                            <p:tav tm="100000">
                                              <p:val>
                                                <p:strVal val="#ppt_w"/>
                                              </p:val>
                                            </p:tav>
                                          </p:tavLst>
                                        </p:anim>
                                        <p:anim calcmode="lin" valueType="num">
                                          <p:cBhvr>
                                            <p:cTn id="43" dur="1000" fill="hold"/>
                                            <p:tgtEl>
                                              <p:spTgt spid="3091"/>
                                            </p:tgtEl>
                                            <p:attrNameLst>
                                              <p:attrName>ppt_h</p:attrName>
                                            </p:attrNameLst>
                                          </p:cBhvr>
                                          <p:tavLst>
                                            <p:tav tm="0">
                                              <p:val>
                                                <p:strVal val="#ppt_h"/>
                                              </p:val>
                                            </p:tav>
                                            <p:tav tm="100000">
                                              <p:val>
                                                <p:strVal val="#ppt_h"/>
                                              </p:val>
                                            </p:tav>
                                          </p:tavLst>
                                        </p:anim>
                                        <p:anim calcmode="lin" valueType="num">
                                          <p:cBhvr>
                                            <p:cTn id="44" dur="500" decel="50000" fill="hold">
                                              <p:stCondLst>
                                                <p:cond delay="0"/>
                                              </p:stCondLst>
                                            </p:cTn>
                                            <p:tgtEl>
                                              <p:spTgt spid="3091"/>
                                            </p:tgtEl>
                                            <p:attrNameLst>
                                              <p:attrName>ppt_x</p:attrName>
                                            </p:attrNameLst>
                                          </p:cBhvr>
                                          <p:tavLst>
                                            <p:tav tm="0">
                                              <p:val>
                                                <p:strVal val="#ppt_x+.4"/>
                                              </p:val>
                                            </p:tav>
                                            <p:tav tm="100000">
                                              <p:val>
                                                <p:strVal val="#ppt_x"/>
                                              </p:val>
                                            </p:tav>
                                          </p:tavLst>
                                        </p:anim>
                                        <p:anim calcmode="lin" valueType="num">
                                          <p:cBhvr>
                                            <p:cTn id="45" dur="500" decel="50000" fill="hold">
                                              <p:stCondLst>
                                                <p:cond delay="0"/>
                                              </p:stCondLst>
                                            </p:cTn>
                                            <p:tgtEl>
                                              <p:spTgt spid="3091"/>
                                            </p:tgtEl>
                                            <p:attrNameLst>
                                              <p:attrName>ppt_y</p:attrName>
                                            </p:attrNameLst>
                                          </p:cBhvr>
                                          <p:tavLst>
                                            <p:tav tm="0">
                                              <p:val>
                                                <p:strVal val="#ppt_y-.2"/>
                                              </p:val>
                                            </p:tav>
                                            <p:tav tm="100000">
                                              <p:val>
                                                <p:strVal val="#ppt_y+.1"/>
                                              </p:val>
                                            </p:tav>
                                          </p:tavLst>
                                        </p:anim>
                                        <p:anim calcmode="lin" valueType="num">
                                          <p:cBhvr>
                                            <p:cTn id="46" dur="500" accel="50000" fill="hold">
                                              <p:stCondLst>
                                                <p:cond delay="500"/>
                                              </p:stCondLst>
                                            </p:cTn>
                                            <p:tgtEl>
                                              <p:spTgt spid="3091"/>
                                            </p:tgtEl>
                                            <p:attrNameLst>
                                              <p:attrName>ppt_y</p:attrName>
                                            </p:attrNameLst>
                                          </p:cBhvr>
                                          <p:tavLst>
                                            <p:tav tm="0">
                                              <p:val>
                                                <p:strVal val="#ppt_y+.1"/>
                                              </p:val>
                                            </p:tav>
                                            <p:tav tm="100000">
                                              <p:val>
                                                <p:strVal val="#ppt_y"/>
                                              </p:val>
                                            </p:tav>
                                          </p:tavLst>
                                        </p:anim>
                                        <p:animEffect transition="in" filter="fade">
                                          <p:cBhvr>
                                            <p:cTn id="47" dur="1000" decel="50000">
                                              <p:stCondLst>
                                                <p:cond delay="0"/>
                                              </p:stCondLst>
                                            </p:cTn>
                                            <p:tgtEl>
                                              <p:spTgt spid="3091"/>
                                            </p:tgtEl>
                                          </p:cBhvr>
                                        </p:animEffect>
                                      </p:childTnLst>
                                    </p:cTn>
                                  </p:par>
                                </p:childTnLst>
                              </p:cTn>
                            </p:par>
                            <p:par>
                              <p:cTn id="48" fill="hold">
                                <p:stCondLst>
                                  <p:cond delay="2500"/>
                                </p:stCondLst>
                                <p:childTnLst>
                                  <p:par>
                                    <p:cTn id="49" presetID="2" presetClass="entr" presetSubtype="8" fill="hold" nodeType="afterEffect" p14:presetBounceEnd="50000">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14:bounceEnd="50000">
                                          <p:cBhvr additive="base">
                                            <p:cTn id="51"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52" dur="1000" fill="hold"/>
                                            <p:tgtEl>
                                              <p:spTgt spid="4"/>
                                            </p:tgtEl>
                                            <p:attrNameLst>
                                              <p:attrName>ppt_y</p:attrName>
                                            </p:attrNameLst>
                                          </p:cBhvr>
                                          <p:tavLst>
                                            <p:tav tm="0">
                                              <p:val>
                                                <p:strVal val="#ppt_y"/>
                                              </p:val>
                                            </p:tav>
                                            <p:tav tm="100000">
                                              <p:val>
                                                <p:strVal val="#ppt_y"/>
                                              </p:val>
                                            </p:tav>
                                          </p:tavLst>
                                        </p:anim>
                                      </p:childTnLst>
                                    </p:cTn>
                                  </p:par>
                                  <p:par>
                                    <p:cTn id="53" presetID="22" presetClass="entr" presetSubtype="4" fill="hold" nodeType="withEffect">
                                      <p:stCondLst>
                                        <p:cond delay="500"/>
                                      </p:stCondLst>
                                      <p:childTnLst>
                                        <p:set>
                                          <p:cBhvr>
                                            <p:cTn id="54" dur="1" fill="hold">
                                              <p:stCondLst>
                                                <p:cond delay="0"/>
                                              </p:stCondLst>
                                            </p:cTn>
                                            <p:tgtEl>
                                              <p:spTgt spid="3081"/>
                                            </p:tgtEl>
                                            <p:attrNameLst>
                                              <p:attrName>style.visibility</p:attrName>
                                            </p:attrNameLst>
                                          </p:cBhvr>
                                          <p:to>
                                            <p:strVal val="visible"/>
                                          </p:to>
                                        </p:set>
                                        <p:animEffect transition="in" filter="wipe(down)">
                                          <p:cBhvr>
                                            <p:cTn id="55" dur="500"/>
                                            <p:tgtEl>
                                              <p:spTgt spid="3081"/>
                                            </p:tgtEl>
                                          </p:cBhvr>
                                        </p:animEffect>
                                      </p:childTnLst>
                                    </p:cTn>
                                  </p:par>
                                </p:childTnLst>
                              </p:cTn>
                            </p:par>
                            <p:par>
                              <p:cTn id="56" fill="hold">
                                <p:stCondLst>
                                  <p:cond delay="3500"/>
                                </p:stCondLst>
                                <p:childTnLst>
                                  <p:par>
                                    <p:cTn id="57" presetID="53" presetClass="entr" presetSubtype="16"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p:cTn id="59" dur="500" fill="hold"/>
                                            <p:tgtEl>
                                              <p:spTgt spid="21"/>
                                            </p:tgtEl>
                                            <p:attrNameLst>
                                              <p:attrName>ppt_w</p:attrName>
                                            </p:attrNameLst>
                                          </p:cBhvr>
                                          <p:tavLst>
                                            <p:tav tm="0">
                                              <p:val>
                                                <p:fltVal val="0"/>
                                              </p:val>
                                            </p:tav>
                                            <p:tav tm="100000">
                                              <p:val>
                                                <p:strVal val="#ppt_w"/>
                                              </p:val>
                                            </p:tav>
                                          </p:tavLst>
                                        </p:anim>
                                        <p:anim calcmode="lin" valueType="num">
                                          <p:cBhvr>
                                            <p:cTn id="60" dur="500" fill="hold"/>
                                            <p:tgtEl>
                                              <p:spTgt spid="21"/>
                                            </p:tgtEl>
                                            <p:attrNameLst>
                                              <p:attrName>ppt_h</p:attrName>
                                            </p:attrNameLst>
                                          </p:cBhvr>
                                          <p:tavLst>
                                            <p:tav tm="0">
                                              <p:val>
                                                <p:fltVal val="0"/>
                                              </p:val>
                                            </p:tav>
                                            <p:tav tm="100000">
                                              <p:val>
                                                <p:strVal val="#ppt_h"/>
                                              </p:val>
                                            </p:tav>
                                          </p:tavLst>
                                        </p:anim>
                                        <p:animEffect transition="in" filter="fade">
                                          <p:cBhvr>
                                            <p:cTn id="6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1" grpId="0"/>
          <p:bldP spid="3087" grpId="0"/>
          <p:bldP spid="3089" grpId="0"/>
          <p:bldP spid="309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p:tgtEl>
                                              <p:spTgt spid="34"/>
                                            </p:tgtEl>
                                            <p:attrNameLst>
                                              <p:attrName>ppt_x</p:attrName>
                                            </p:attrNameLst>
                                          </p:cBhvr>
                                          <p:tavLst>
                                            <p:tav tm="0">
                                              <p:val>
                                                <p:strVal val="#ppt_x-#ppt_w*1.125000"/>
                                              </p:val>
                                            </p:tav>
                                            <p:tav tm="100000">
                                              <p:val>
                                                <p:strVal val="#ppt_x"/>
                                              </p:val>
                                            </p:tav>
                                          </p:tavLst>
                                        </p:anim>
                                        <p:animEffect transition="in" filter="wipe(right)">
                                          <p:cBhvr>
                                            <p:cTn id="8" dur="500"/>
                                            <p:tgtEl>
                                              <p:spTgt spid="34"/>
                                            </p:tgtEl>
                                          </p:cBhvr>
                                        </p:animEffect>
                                      </p:childTnLst>
                                    </p:cTn>
                                  </p:par>
                                  <p:par>
                                    <p:cTn id="9" presetID="1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ppt_x</p:attrName>
                                            </p:attrNameLst>
                                          </p:cBhvr>
                                          <p:tavLst>
                                            <p:tav tm="0">
                                              <p:val>
                                                <p:strVal val="#ppt_x+#ppt_w*1.125000"/>
                                              </p:val>
                                            </p:tav>
                                            <p:tav tm="100000">
                                              <p:val>
                                                <p:strVal val="#ppt_x"/>
                                              </p:val>
                                            </p:tav>
                                          </p:tavLst>
                                        </p:anim>
                                        <p:animEffect transition="in" filter="wipe(left)">
                                          <p:cBhvr>
                                            <p:cTn id="12" dur="500"/>
                                            <p:tgtEl>
                                              <p:spTgt spid="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000"/>
                                </p:stCondLst>
                                <p:childTnLst>
                                  <p:par>
                                    <p:cTn id="18" presetID="25" presetClass="entr" presetSubtype="0" fill="hold" grpId="0" nodeType="afterEffect">
                                      <p:stCondLst>
                                        <p:cond delay="0"/>
                                      </p:stCondLst>
                                      <p:childTnLst>
                                        <p:set>
                                          <p:cBhvr>
                                            <p:cTn id="19" dur="1" fill="hold">
                                              <p:stCondLst>
                                                <p:cond delay="0"/>
                                              </p:stCondLst>
                                            </p:cTn>
                                            <p:tgtEl>
                                              <p:spTgt spid="3087"/>
                                            </p:tgtEl>
                                            <p:attrNameLst>
                                              <p:attrName>style.visibility</p:attrName>
                                            </p:attrNameLst>
                                          </p:cBhvr>
                                          <p:to>
                                            <p:strVal val="visible"/>
                                          </p:to>
                                        </p:set>
                                        <p:anim calcmode="lin" valueType="num">
                                          <p:cBhvr>
                                            <p:cTn id="20" dur="500" decel="50000" fill="hold">
                                              <p:stCondLst>
                                                <p:cond delay="0"/>
                                              </p:stCondLst>
                                            </p:cTn>
                                            <p:tgtEl>
                                              <p:spTgt spid="3087"/>
                                            </p:tgtEl>
                                            <p:attrNameLst>
                                              <p:attrName>style.rotation</p:attrName>
                                            </p:attrNameLst>
                                          </p:cBhvr>
                                          <p:tavLst>
                                            <p:tav tm="0">
                                              <p:val>
                                                <p:fltVal val="-90"/>
                                              </p:val>
                                            </p:tav>
                                            <p:tav tm="100000">
                                              <p:val>
                                                <p:fltVal val="0"/>
                                              </p:val>
                                            </p:tav>
                                          </p:tavLst>
                                        </p:anim>
                                        <p:anim calcmode="lin" valueType="num">
                                          <p:cBhvr>
                                            <p:cTn id="21" dur="500" decel="50000" fill="hold">
                                              <p:stCondLst>
                                                <p:cond delay="0"/>
                                              </p:stCondLst>
                                            </p:cTn>
                                            <p:tgtEl>
                                              <p:spTgt spid="3087"/>
                                            </p:tgtEl>
                                            <p:attrNameLst>
                                              <p:attrName>ppt_w</p:attrName>
                                            </p:attrNameLst>
                                          </p:cBhvr>
                                          <p:tavLst>
                                            <p:tav tm="0">
                                              <p:val>
                                                <p:strVal val="#ppt_w"/>
                                              </p:val>
                                            </p:tav>
                                            <p:tav tm="100000">
                                              <p:val>
                                                <p:strVal val="#ppt_w*.05"/>
                                              </p:val>
                                            </p:tav>
                                          </p:tavLst>
                                        </p:anim>
                                        <p:anim calcmode="lin" valueType="num">
                                          <p:cBhvr>
                                            <p:cTn id="22" dur="500" accel="50000" fill="hold">
                                              <p:stCondLst>
                                                <p:cond delay="500"/>
                                              </p:stCondLst>
                                            </p:cTn>
                                            <p:tgtEl>
                                              <p:spTgt spid="3087"/>
                                            </p:tgtEl>
                                            <p:attrNameLst>
                                              <p:attrName>ppt_w</p:attrName>
                                            </p:attrNameLst>
                                          </p:cBhvr>
                                          <p:tavLst>
                                            <p:tav tm="0">
                                              <p:val>
                                                <p:strVal val="#ppt_w*.05"/>
                                              </p:val>
                                            </p:tav>
                                            <p:tav tm="100000">
                                              <p:val>
                                                <p:strVal val="#ppt_w"/>
                                              </p:val>
                                            </p:tav>
                                          </p:tavLst>
                                        </p:anim>
                                        <p:anim calcmode="lin" valueType="num">
                                          <p:cBhvr>
                                            <p:cTn id="23" dur="1000" fill="hold"/>
                                            <p:tgtEl>
                                              <p:spTgt spid="3087"/>
                                            </p:tgtEl>
                                            <p:attrNameLst>
                                              <p:attrName>ppt_h</p:attrName>
                                            </p:attrNameLst>
                                          </p:cBhvr>
                                          <p:tavLst>
                                            <p:tav tm="0">
                                              <p:val>
                                                <p:strVal val="#ppt_h"/>
                                              </p:val>
                                            </p:tav>
                                            <p:tav tm="100000">
                                              <p:val>
                                                <p:strVal val="#ppt_h"/>
                                              </p:val>
                                            </p:tav>
                                          </p:tavLst>
                                        </p:anim>
                                        <p:anim calcmode="lin" valueType="num">
                                          <p:cBhvr>
                                            <p:cTn id="24" dur="500" decel="50000" fill="hold">
                                              <p:stCondLst>
                                                <p:cond delay="0"/>
                                              </p:stCondLst>
                                            </p:cTn>
                                            <p:tgtEl>
                                              <p:spTgt spid="3087"/>
                                            </p:tgtEl>
                                            <p:attrNameLst>
                                              <p:attrName>ppt_x</p:attrName>
                                            </p:attrNameLst>
                                          </p:cBhvr>
                                          <p:tavLst>
                                            <p:tav tm="0">
                                              <p:val>
                                                <p:strVal val="#ppt_x+.4"/>
                                              </p:val>
                                            </p:tav>
                                            <p:tav tm="100000">
                                              <p:val>
                                                <p:strVal val="#ppt_x"/>
                                              </p:val>
                                            </p:tav>
                                          </p:tavLst>
                                        </p:anim>
                                        <p:anim calcmode="lin" valueType="num">
                                          <p:cBhvr>
                                            <p:cTn id="25" dur="500" decel="50000" fill="hold">
                                              <p:stCondLst>
                                                <p:cond delay="0"/>
                                              </p:stCondLst>
                                            </p:cTn>
                                            <p:tgtEl>
                                              <p:spTgt spid="3087"/>
                                            </p:tgtEl>
                                            <p:attrNameLst>
                                              <p:attrName>ppt_y</p:attrName>
                                            </p:attrNameLst>
                                          </p:cBhvr>
                                          <p:tavLst>
                                            <p:tav tm="0">
                                              <p:val>
                                                <p:strVal val="#ppt_y-.2"/>
                                              </p:val>
                                            </p:tav>
                                            <p:tav tm="100000">
                                              <p:val>
                                                <p:strVal val="#ppt_y+.1"/>
                                              </p:val>
                                            </p:tav>
                                          </p:tavLst>
                                        </p:anim>
                                        <p:anim calcmode="lin" valueType="num">
                                          <p:cBhvr>
                                            <p:cTn id="26" dur="500" accel="50000" fill="hold">
                                              <p:stCondLst>
                                                <p:cond delay="500"/>
                                              </p:stCondLst>
                                            </p:cTn>
                                            <p:tgtEl>
                                              <p:spTgt spid="3087"/>
                                            </p:tgtEl>
                                            <p:attrNameLst>
                                              <p:attrName>ppt_y</p:attrName>
                                            </p:attrNameLst>
                                          </p:cBhvr>
                                          <p:tavLst>
                                            <p:tav tm="0">
                                              <p:val>
                                                <p:strVal val="#ppt_y+.1"/>
                                              </p:val>
                                            </p:tav>
                                            <p:tav tm="100000">
                                              <p:val>
                                                <p:strVal val="#ppt_y"/>
                                              </p:val>
                                            </p:tav>
                                          </p:tavLst>
                                        </p:anim>
                                        <p:animEffect transition="in" filter="fade">
                                          <p:cBhvr>
                                            <p:cTn id="27" dur="1000" decel="50000">
                                              <p:stCondLst>
                                                <p:cond delay="0"/>
                                              </p:stCondLst>
                                            </p:cTn>
                                            <p:tgtEl>
                                              <p:spTgt spid="3087"/>
                                            </p:tgtEl>
                                          </p:cBhvr>
                                        </p:animEffect>
                                      </p:childTnLst>
                                    </p:cTn>
                                  </p:par>
                                  <p:par>
                                    <p:cTn id="28" presetID="25" presetClass="entr" presetSubtype="0" fill="hold" grpId="0" nodeType="withEffect">
                                      <p:stCondLst>
                                        <p:cond delay="250"/>
                                      </p:stCondLst>
                                      <p:childTnLst>
                                        <p:set>
                                          <p:cBhvr>
                                            <p:cTn id="29" dur="1" fill="hold">
                                              <p:stCondLst>
                                                <p:cond delay="0"/>
                                              </p:stCondLst>
                                            </p:cTn>
                                            <p:tgtEl>
                                              <p:spTgt spid="3089"/>
                                            </p:tgtEl>
                                            <p:attrNameLst>
                                              <p:attrName>style.visibility</p:attrName>
                                            </p:attrNameLst>
                                          </p:cBhvr>
                                          <p:to>
                                            <p:strVal val="visible"/>
                                          </p:to>
                                        </p:set>
                                        <p:anim calcmode="lin" valueType="num">
                                          <p:cBhvr>
                                            <p:cTn id="30" dur="500" decel="50000" fill="hold">
                                              <p:stCondLst>
                                                <p:cond delay="0"/>
                                              </p:stCondLst>
                                            </p:cTn>
                                            <p:tgtEl>
                                              <p:spTgt spid="3089"/>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3089"/>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3089"/>
                                            </p:tgtEl>
                                            <p:attrNameLst>
                                              <p:attrName>ppt_w</p:attrName>
                                            </p:attrNameLst>
                                          </p:cBhvr>
                                          <p:tavLst>
                                            <p:tav tm="0">
                                              <p:val>
                                                <p:strVal val="#ppt_w*.05"/>
                                              </p:val>
                                            </p:tav>
                                            <p:tav tm="100000">
                                              <p:val>
                                                <p:strVal val="#ppt_w"/>
                                              </p:val>
                                            </p:tav>
                                          </p:tavLst>
                                        </p:anim>
                                        <p:anim calcmode="lin" valueType="num">
                                          <p:cBhvr>
                                            <p:cTn id="33" dur="1000" fill="hold"/>
                                            <p:tgtEl>
                                              <p:spTgt spid="3089"/>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3089"/>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3089"/>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3089"/>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3089"/>
                                            </p:tgtEl>
                                          </p:cBhvr>
                                        </p:animEffect>
                                      </p:childTnLst>
                                    </p:cTn>
                                  </p:par>
                                  <p:par>
                                    <p:cTn id="38" presetID="25" presetClass="entr" presetSubtype="0" fill="hold" grpId="0" nodeType="withEffect">
                                      <p:stCondLst>
                                        <p:cond delay="500"/>
                                      </p:stCondLst>
                                      <p:childTnLst>
                                        <p:set>
                                          <p:cBhvr>
                                            <p:cTn id="39" dur="1" fill="hold">
                                              <p:stCondLst>
                                                <p:cond delay="0"/>
                                              </p:stCondLst>
                                            </p:cTn>
                                            <p:tgtEl>
                                              <p:spTgt spid="3091"/>
                                            </p:tgtEl>
                                            <p:attrNameLst>
                                              <p:attrName>style.visibility</p:attrName>
                                            </p:attrNameLst>
                                          </p:cBhvr>
                                          <p:to>
                                            <p:strVal val="visible"/>
                                          </p:to>
                                        </p:set>
                                        <p:anim calcmode="lin" valueType="num">
                                          <p:cBhvr>
                                            <p:cTn id="40" dur="500" decel="50000" fill="hold">
                                              <p:stCondLst>
                                                <p:cond delay="0"/>
                                              </p:stCondLst>
                                            </p:cTn>
                                            <p:tgtEl>
                                              <p:spTgt spid="3091"/>
                                            </p:tgtEl>
                                            <p:attrNameLst>
                                              <p:attrName>style.rotation</p:attrName>
                                            </p:attrNameLst>
                                          </p:cBhvr>
                                          <p:tavLst>
                                            <p:tav tm="0">
                                              <p:val>
                                                <p:fltVal val="-90"/>
                                              </p:val>
                                            </p:tav>
                                            <p:tav tm="100000">
                                              <p:val>
                                                <p:fltVal val="0"/>
                                              </p:val>
                                            </p:tav>
                                          </p:tavLst>
                                        </p:anim>
                                        <p:anim calcmode="lin" valueType="num">
                                          <p:cBhvr>
                                            <p:cTn id="41" dur="500" decel="50000" fill="hold">
                                              <p:stCondLst>
                                                <p:cond delay="0"/>
                                              </p:stCondLst>
                                            </p:cTn>
                                            <p:tgtEl>
                                              <p:spTgt spid="3091"/>
                                            </p:tgtEl>
                                            <p:attrNameLst>
                                              <p:attrName>ppt_w</p:attrName>
                                            </p:attrNameLst>
                                          </p:cBhvr>
                                          <p:tavLst>
                                            <p:tav tm="0">
                                              <p:val>
                                                <p:strVal val="#ppt_w"/>
                                              </p:val>
                                            </p:tav>
                                            <p:tav tm="100000">
                                              <p:val>
                                                <p:strVal val="#ppt_w*.05"/>
                                              </p:val>
                                            </p:tav>
                                          </p:tavLst>
                                        </p:anim>
                                        <p:anim calcmode="lin" valueType="num">
                                          <p:cBhvr>
                                            <p:cTn id="42" dur="500" accel="50000" fill="hold">
                                              <p:stCondLst>
                                                <p:cond delay="500"/>
                                              </p:stCondLst>
                                            </p:cTn>
                                            <p:tgtEl>
                                              <p:spTgt spid="3091"/>
                                            </p:tgtEl>
                                            <p:attrNameLst>
                                              <p:attrName>ppt_w</p:attrName>
                                            </p:attrNameLst>
                                          </p:cBhvr>
                                          <p:tavLst>
                                            <p:tav tm="0">
                                              <p:val>
                                                <p:strVal val="#ppt_w*.05"/>
                                              </p:val>
                                            </p:tav>
                                            <p:tav tm="100000">
                                              <p:val>
                                                <p:strVal val="#ppt_w"/>
                                              </p:val>
                                            </p:tav>
                                          </p:tavLst>
                                        </p:anim>
                                        <p:anim calcmode="lin" valueType="num">
                                          <p:cBhvr>
                                            <p:cTn id="43" dur="1000" fill="hold"/>
                                            <p:tgtEl>
                                              <p:spTgt spid="3091"/>
                                            </p:tgtEl>
                                            <p:attrNameLst>
                                              <p:attrName>ppt_h</p:attrName>
                                            </p:attrNameLst>
                                          </p:cBhvr>
                                          <p:tavLst>
                                            <p:tav tm="0">
                                              <p:val>
                                                <p:strVal val="#ppt_h"/>
                                              </p:val>
                                            </p:tav>
                                            <p:tav tm="100000">
                                              <p:val>
                                                <p:strVal val="#ppt_h"/>
                                              </p:val>
                                            </p:tav>
                                          </p:tavLst>
                                        </p:anim>
                                        <p:anim calcmode="lin" valueType="num">
                                          <p:cBhvr>
                                            <p:cTn id="44" dur="500" decel="50000" fill="hold">
                                              <p:stCondLst>
                                                <p:cond delay="0"/>
                                              </p:stCondLst>
                                            </p:cTn>
                                            <p:tgtEl>
                                              <p:spTgt spid="3091"/>
                                            </p:tgtEl>
                                            <p:attrNameLst>
                                              <p:attrName>ppt_x</p:attrName>
                                            </p:attrNameLst>
                                          </p:cBhvr>
                                          <p:tavLst>
                                            <p:tav tm="0">
                                              <p:val>
                                                <p:strVal val="#ppt_x+.4"/>
                                              </p:val>
                                            </p:tav>
                                            <p:tav tm="100000">
                                              <p:val>
                                                <p:strVal val="#ppt_x"/>
                                              </p:val>
                                            </p:tav>
                                          </p:tavLst>
                                        </p:anim>
                                        <p:anim calcmode="lin" valueType="num">
                                          <p:cBhvr>
                                            <p:cTn id="45" dur="500" decel="50000" fill="hold">
                                              <p:stCondLst>
                                                <p:cond delay="0"/>
                                              </p:stCondLst>
                                            </p:cTn>
                                            <p:tgtEl>
                                              <p:spTgt spid="3091"/>
                                            </p:tgtEl>
                                            <p:attrNameLst>
                                              <p:attrName>ppt_y</p:attrName>
                                            </p:attrNameLst>
                                          </p:cBhvr>
                                          <p:tavLst>
                                            <p:tav tm="0">
                                              <p:val>
                                                <p:strVal val="#ppt_y-.2"/>
                                              </p:val>
                                            </p:tav>
                                            <p:tav tm="100000">
                                              <p:val>
                                                <p:strVal val="#ppt_y+.1"/>
                                              </p:val>
                                            </p:tav>
                                          </p:tavLst>
                                        </p:anim>
                                        <p:anim calcmode="lin" valueType="num">
                                          <p:cBhvr>
                                            <p:cTn id="46" dur="500" accel="50000" fill="hold">
                                              <p:stCondLst>
                                                <p:cond delay="500"/>
                                              </p:stCondLst>
                                            </p:cTn>
                                            <p:tgtEl>
                                              <p:spTgt spid="3091"/>
                                            </p:tgtEl>
                                            <p:attrNameLst>
                                              <p:attrName>ppt_y</p:attrName>
                                            </p:attrNameLst>
                                          </p:cBhvr>
                                          <p:tavLst>
                                            <p:tav tm="0">
                                              <p:val>
                                                <p:strVal val="#ppt_y+.1"/>
                                              </p:val>
                                            </p:tav>
                                            <p:tav tm="100000">
                                              <p:val>
                                                <p:strVal val="#ppt_y"/>
                                              </p:val>
                                            </p:tav>
                                          </p:tavLst>
                                        </p:anim>
                                        <p:animEffect transition="in" filter="fade">
                                          <p:cBhvr>
                                            <p:cTn id="47" dur="1000" decel="50000">
                                              <p:stCondLst>
                                                <p:cond delay="0"/>
                                              </p:stCondLst>
                                            </p:cTn>
                                            <p:tgtEl>
                                              <p:spTgt spid="3091"/>
                                            </p:tgtEl>
                                          </p:cBhvr>
                                        </p:animEffect>
                                      </p:childTnLst>
                                    </p:cTn>
                                  </p:par>
                                </p:childTnLst>
                              </p:cTn>
                            </p:par>
                            <p:par>
                              <p:cTn id="48" fill="hold">
                                <p:stCondLst>
                                  <p:cond delay="2500"/>
                                </p:stCondLst>
                                <p:childTnLst>
                                  <p:par>
                                    <p:cTn id="49" presetID="2" presetClass="entr" presetSubtype="8"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1000" fill="hold"/>
                                            <p:tgtEl>
                                              <p:spTgt spid="4"/>
                                            </p:tgtEl>
                                            <p:attrNameLst>
                                              <p:attrName>ppt_x</p:attrName>
                                            </p:attrNameLst>
                                          </p:cBhvr>
                                          <p:tavLst>
                                            <p:tav tm="0">
                                              <p:val>
                                                <p:strVal val="0-#ppt_w/2"/>
                                              </p:val>
                                            </p:tav>
                                            <p:tav tm="100000">
                                              <p:val>
                                                <p:strVal val="#ppt_x"/>
                                              </p:val>
                                            </p:tav>
                                          </p:tavLst>
                                        </p:anim>
                                        <p:anim calcmode="lin" valueType="num">
                                          <p:cBhvr additive="base">
                                            <p:cTn id="52" dur="1000" fill="hold"/>
                                            <p:tgtEl>
                                              <p:spTgt spid="4"/>
                                            </p:tgtEl>
                                            <p:attrNameLst>
                                              <p:attrName>ppt_y</p:attrName>
                                            </p:attrNameLst>
                                          </p:cBhvr>
                                          <p:tavLst>
                                            <p:tav tm="0">
                                              <p:val>
                                                <p:strVal val="#ppt_y"/>
                                              </p:val>
                                            </p:tav>
                                            <p:tav tm="100000">
                                              <p:val>
                                                <p:strVal val="#ppt_y"/>
                                              </p:val>
                                            </p:tav>
                                          </p:tavLst>
                                        </p:anim>
                                      </p:childTnLst>
                                    </p:cTn>
                                  </p:par>
                                  <p:par>
                                    <p:cTn id="53" presetID="22" presetClass="entr" presetSubtype="4" fill="hold" nodeType="withEffect">
                                      <p:stCondLst>
                                        <p:cond delay="500"/>
                                      </p:stCondLst>
                                      <p:childTnLst>
                                        <p:set>
                                          <p:cBhvr>
                                            <p:cTn id="54" dur="1" fill="hold">
                                              <p:stCondLst>
                                                <p:cond delay="0"/>
                                              </p:stCondLst>
                                            </p:cTn>
                                            <p:tgtEl>
                                              <p:spTgt spid="3081"/>
                                            </p:tgtEl>
                                            <p:attrNameLst>
                                              <p:attrName>style.visibility</p:attrName>
                                            </p:attrNameLst>
                                          </p:cBhvr>
                                          <p:to>
                                            <p:strVal val="visible"/>
                                          </p:to>
                                        </p:set>
                                        <p:animEffect transition="in" filter="wipe(down)">
                                          <p:cBhvr>
                                            <p:cTn id="55" dur="500"/>
                                            <p:tgtEl>
                                              <p:spTgt spid="3081"/>
                                            </p:tgtEl>
                                          </p:cBhvr>
                                        </p:animEffect>
                                      </p:childTnLst>
                                    </p:cTn>
                                  </p:par>
                                </p:childTnLst>
                              </p:cTn>
                            </p:par>
                            <p:par>
                              <p:cTn id="56" fill="hold">
                                <p:stCondLst>
                                  <p:cond delay="3500"/>
                                </p:stCondLst>
                                <p:childTnLst>
                                  <p:par>
                                    <p:cTn id="57" presetID="53" presetClass="entr" presetSubtype="16"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p:cTn id="59" dur="500" fill="hold"/>
                                            <p:tgtEl>
                                              <p:spTgt spid="21"/>
                                            </p:tgtEl>
                                            <p:attrNameLst>
                                              <p:attrName>ppt_w</p:attrName>
                                            </p:attrNameLst>
                                          </p:cBhvr>
                                          <p:tavLst>
                                            <p:tav tm="0">
                                              <p:val>
                                                <p:fltVal val="0"/>
                                              </p:val>
                                            </p:tav>
                                            <p:tav tm="100000">
                                              <p:val>
                                                <p:strVal val="#ppt_w"/>
                                              </p:val>
                                            </p:tav>
                                          </p:tavLst>
                                        </p:anim>
                                        <p:anim calcmode="lin" valueType="num">
                                          <p:cBhvr>
                                            <p:cTn id="60" dur="500" fill="hold"/>
                                            <p:tgtEl>
                                              <p:spTgt spid="21"/>
                                            </p:tgtEl>
                                            <p:attrNameLst>
                                              <p:attrName>ppt_h</p:attrName>
                                            </p:attrNameLst>
                                          </p:cBhvr>
                                          <p:tavLst>
                                            <p:tav tm="0">
                                              <p:val>
                                                <p:fltVal val="0"/>
                                              </p:val>
                                            </p:tav>
                                            <p:tav tm="100000">
                                              <p:val>
                                                <p:strVal val="#ppt_h"/>
                                              </p:val>
                                            </p:tav>
                                          </p:tavLst>
                                        </p:anim>
                                        <p:animEffect transition="in" filter="fade">
                                          <p:cBhvr>
                                            <p:cTn id="6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1" grpId="0"/>
          <p:bldP spid="3087" grpId="0"/>
          <p:bldP spid="3089" grpId="0"/>
          <p:bldP spid="3091"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Other_1"/>
          <p:cNvSpPr/>
          <p:nvPr>
            <p:custDataLst>
              <p:tags r:id="rId2"/>
            </p:custDataLst>
          </p:nvPr>
        </p:nvSpPr>
        <p:spPr>
          <a:xfrm>
            <a:off x="611188" y="1372435"/>
            <a:ext cx="1700212" cy="1290608"/>
          </a:xfrm>
          <a:prstGeom prst="rect">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endParaRPr lang="zh-CN" altLang="en-US">
              <a:solidFill>
                <a:prstClr val="white"/>
              </a:solidFill>
            </a:endParaRPr>
          </a:p>
        </p:txBody>
      </p:sp>
      <p:sp>
        <p:nvSpPr>
          <p:cNvPr id="4" name="MH_Picture_1"/>
          <p:cNvSpPr/>
          <p:nvPr>
            <p:custDataLst>
              <p:tags r:id="rId3"/>
            </p:custDataLst>
          </p:nvPr>
        </p:nvSpPr>
        <p:spPr>
          <a:xfrm>
            <a:off x="741363" y="1485457"/>
            <a:ext cx="1439862" cy="1100138"/>
          </a:xfrm>
          <a:prstGeom prst="rect">
            <a:avLst/>
          </a:prstGeom>
          <a:blipFill dpi="0" rotWithShape="1">
            <a:blip r:embed="rId2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defRPr/>
            </a:pPr>
            <a:endParaRPr lang="zh-CN" altLang="en-US"/>
          </a:p>
        </p:txBody>
      </p:sp>
      <p:grpSp>
        <p:nvGrpSpPr>
          <p:cNvPr id="8" name="组合 7"/>
          <p:cNvGrpSpPr/>
          <p:nvPr/>
        </p:nvGrpSpPr>
        <p:grpSpPr>
          <a:xfrm>
            <a:off x="755736" y="3095089"/>
            <a:ext cx="1296000" cy="400050"/>
            <a:chOff x="755736" y="3075806"/>
            <a:chExt cx="1440000" cy="400050"/>
          </a:xfrm>
        </p:grpSpPr>
        <p:sp>
          <p:nvSpPr>
            <p:cNvPr id="24" name="圆角矩形 23"/>
            <p:cNvSpPr/>
            <p:nvPr/>
          </p:nvSpPr>
          <p:spPr>
            <a:xfrm>
              <a:off x="755736" y="3095831"/>
              <a:ext cx="1440000" cy="360000"/>
            </a:xfrm>
            <a:prstGeom prst="roundRect">
              <a:avLst>
                <a:gd name="adj" fmla="val 50000"/>
              </a:avLst>
            </a:prstGeom>
            <a:solidFill>
              <a:srgbClr val="00B050"/>
            </a:solidFill>
            <a:ln>
              <a:noFill/>
            </a:ln>
            <a:effectLst>
              <a:outerShdw blurRad="190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2400">
                <a:latin typeface="Impact" panose="020B0806030902050204" pitchFamily="34" charset="0"/>
              </a:endParaRPr>
            </a:p>
          </p:txBody>
        </p:sp>
        <p:sp>
          <p:nvSpPr>
            <p:cNvPr id="16" name="MH_SubTitle_1"/>
            <p:cNvSpPr/>
            <p:nvPr>
              <p:custDataLst>
                <p:tags r:id="rId17"/>
              </p:custDataLst>
            </p:nvPr>
          </p:nvSpPr>
          <p:spPr>
            <a:xfrm>
              <a:off x="838231" y="3075806"/>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600" b="1" dirty="0">
                  <a:solidFill>
                    <a:schemeClr val="bg1"/>
                  </a:solidFill>
                </a:rPr>
                <a:t>产品一</a:t>
              </a:r>
            </a:p>
          </p:txBody>
        </p:sp>
      </p:grpSp>
      <p:sp>
        <p:nvSpPr>
          <p:cNvPr id="6" name="MH_Other_2"/>
          <p:cNvSpPr/>
          <p:nvPr>
            <p:custDataLst>
              <p:tags r:id="rId4"/>
            </p:custDataLst>
          </p:nvPr>
        </p:nvSpPr>
        <p:spPr>
          <a:xfrm>
            <a:off x="2686061" y="1372435"/>
            <a:ext cx="1700213" cy="1290608"/>
          </a:xfrm>
          <a:prstGeom prst="rect">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endParaRPr lang="zh-CN" altLang="en-US">
              <a:solidFill>
                <a:prstClr val="white"/>
              </a:solidFill>
            </a:endParaRPr>
          </a:p>
        </p:txBody>
      </p:sp>
      <p:sp>
        <p:nvSpPr>
          <p:cNvPr id="7" name="MH_Picture_2"/>
          <p:cNvSpPr/>
          <p:nvPr>
            <p:custDataLst>
              <p:tags r:id="rId5"/>
            </p:custDataLst>
          </p:nvPr>
        </p:nvSpPr>
        <p:spPr>
          <a:xfrm>
            <a:off x="2816260" y="1485457"/>
            <a:ext cx="1439863" cy="1100138"/>
          </a:xfrm>
          <a:prstGeom prst="rect">
            <a:avLst/>
          </a:prstGeom>
          <a:blipFill dpi="0" rotWithShape="1">
            <a:blip r:embed="rId2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defRPr/>
            </a:pPr>
            <a:endParaRPr lang="zh-CN" altLang="en-US"/>
          </a:p>
        </p:txBody>
      </p:sp>
      <p:sp>
        <p:nvSpPr>
          <p:cNvPr id="9" name="MH_Other_3"/>
          <p:cNvSpPr/>
          <p:nvPr>
            <p:custDataLst>
              <p:tags r:id="rId6"/>
            </p:custDataLst>
          </p:nvPr>
        </p:nvSpPr>
        <p:spPr>
          <a:xfrm>
            <a:off x="4762510" y="1372435"/>
            <a:ext cx="1700213" cy="1290608"/>
          </a:xfrm>
          <a:prstGeom prst="rect">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endParaRPr lang="zh-CN" altLang="en-US">
              <a:solidFill>
                <a:prstClr val="white"/>
              </a:solidFill>
            </a:endParaRPr>
          </a:p>
        </p:txBody>
      </p:sp>
      <p:sp>
        <p:nvSpPr>
          <p:cNvPr id="10" name="MH_Picture_3"/>
          <p:cNvSpPr/>
          <p:nvPr>
            <p:custDataLst>
              <p:tags r:id="rId7"/>
            </p:custDataLst>
          </p:nvPr>
        </p:nvSpPr>
        <p:spPr>
          <a:xfrm>
            <a:off x="4892716" y="1485457"/>
            <a:ext cx="1439863" cy="1100138"/>
          </a:xfrm>
          <a:prstGeom prst="rect">
            <a:avLst/>
          </a:prstGeom>
          <a:blipFill dpi="0" rotWithShape="1">
            <a:blip r:embed="rId2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defRPr/>
            </a:pPr>
            <a:endParaRPr lang="zh-CN" altLang="en-US"/>
          </a:p>
        </p:txBody>
      </p:sp>
      <p:sp>
        <p:nvSpPr>
          <p:cNvPr id="12" name="MH_Other_4"/>
          <p:cNvSpPr/>
          <p:nvPr>
            <p:custDataLst>
              <p:tags r:id="rId8"/>
            </p:custDataLst>
          </p:nvPr>
        </p:nvSpPr>
        <p:spPr>
          <a:xfrm>
            <a:off x="6837363" y="1372435"/>
            <a:ext cx="1700212" cy="1290608"/>
          </a:xfrm>
          <a:prstGeom prst="rect">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endParaRPr lang="zh-CN" altLang="en-US">
              <a:solidFill>
                <a:prstClr val="white"/>
              </a:solidFill>
            </a:endParaRPr>
          </a:p>
        </p:txBody>
      </p:sp>
      <p:sp>
        <p:nvSpPr>
          <p:cNvPr id="13" name="MH_Picture_4"/>
          <p:cNvSpPr/>
          <p:nvPr>
            <p:custDataLst>
              <p:tags r:id="rId9"/>
            </p:custDataLst>
          </p:nvPr>
        </p:nvSpPr>
        <p:spPr>
          <a:xfrm>
            <a:off x="6967538" y="1485457"/>
            <a:ext cx="1439862" cy="1100138"/>
          </a:xfrm>
          <a:prstGeom prst="rect">
            <a:avLst/>
          </a:prstGeom>
          <a:blipFill dpi="0" rotWithShape="1">
            <a:blip r:embed="rId2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defRPr/>
            </a:pPr>
            <a:endParaRPr lang="zh-CN" altLang="en-US"/>
          </a:p>
        </p:txBody>
      </p:sp>
      <p:sp>
        <p:nvSpPr>
          <p:cNvPr id="5" name="标题 4"/>
          <p:cNvSpPr>
            <a:spLocks noGrp="1"/>
          </p:cNvSpPr>
          <p:nvPr>
            <p:ph type="title"/>
          </p:nvPr>
        </p:nvSpPr>
        <p:spPr/>
        <p:txBody>
          <a:bodyPr/>
          <a:lstStyle/>
          <a:p>
            <a:r>
              <a:rPr lang="zh-CN" altLang="en-US" sz="1800" dirty="0">
                <a:solidFill>
                  <a:prstClr val="black">
                    <a:lumMod val="65000"/>
                    <a:lumOff val="35000"/>
                  </a:prstClr>
                </a:solidFill>
              </a:rPr>
              <a:t>主打产品</a:t>
            </a:r>
            <a:r>
              <a:rPr lang="en-US" altLang="zh-CN" sz="1200" dirty="0">
                <a:solidFill>
                  <a:prstClr val="black">
                    <a:lumMod val="65000"/>
                    <a:lumOff val="35000"/>
                  </a:prstClr>
                </a:solidFill>
              </a:rPr>
              <a:t>(Flagship Product)</a:t>
            </a:r>
            <a:endParaRPr lang="zh-CN" altLang="en-US" dirty="0"/>
          </a:p>
        </p:txBody>
      </p:sp>
      <p:sp>
        <p:nvSpPr>
          <p:cNvPr id="20" name="MH_Text_1"/>
          <p:cNvSpPr txBox="1">
            <a:spLocks noChangeArrowheads="1"/>
          </p:cNvSpPr>
          <p:nvPr>
            <p:custDataLst>
              <p:tags r:id="rId10"/>
            </p:custDataLst>
          </p:nvPr>
        </p:nvSpPr>
        <p:spPr bwMode="auto">
          <a:xfrm>
            <a:off x="743422" y="3669539"/>
            <a:ext cx="1656000" cy="792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932" tIns="50964" rIns="101932" bIns="50964">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200" dirty="0">
                <a:solidFill>
                  <a:schemeClr val="tx1">
                    <a:lumMod val="50000"/>
                    <a:lumOff val="50000"/>
                  </a:schemeClr>
                </a:solidFill>
                <a:latin typeface="+mn-lt"/>
                <a:cs typeface="+mn-ea"/>
                <a:sym typeface="+mn-lt"/>
              </a:rPr>
              <a:t>您的内容打在这里，或者通过复制您的文本后，在此框中选择粘贴，并选择只保留文字。</a:t>
            </a:r>
          </a:p>
        </p:txBody>
      </p:sp>
      <p:sp>
        <p:nvSpPr>
          <p:cNvPr id="21" name="MH_Text_1"/>
          <p:cNvSpPr txBox="1">
            <a:spLocks noChangeArrowheads="1"/>
          </p:cNvSpPr>
          <p:nvPr>
            <p:custDataLst>
              <p:tags r:id="rId11"/>
            </p:custDataLst>
          </p:nvPr>
        </p:nvSpPr>
        <p:spPr bwMode="auto">
          <a:xfrm>
            <a:off x="2818813" y="3669539"/>
            <a:ext cx="1656000" cy="792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932" tIns="50964" rIns="101932" bIns="50964">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fontAlgn="auto">
              <a:lnSpc>
                <a:spcPct val="110000"/>
              </a:lnSpc>
              <a:spcBef>
                <a:spcPts val="0"/>
              </a:spcBef>
              <a:spcAft>
                <a:spcPts val="0"/>
              </a:spcAft>
              <a:defRPr/>
            </a:pPr>
            <a:r>
              <a:rPr lang="zh-CN" altLang="en-US" sz="1200" dirty="0">
                <a:solidFill>
                  <a:prstClr val="black">
                    <a:lumMod val="50000"/>
                    <a:lumOff val="50000"/>
                  </a:prstClr>
                </a:solidFill>
                <a:latin typeface="Arial"/>
                <a:cs typeface="+mn-ea"/>
                <a:sym typeface="+mn-lt"/>
              </a:rPr>
              <a:t>您的内容打在这里，或者通过复制您的文本后，在此框中选择粘贴，并选择只保留文字。</a:t>
            </a:r>
          </a:p>
        </p:txBody>
      </p:sp>
      <p:sp>
        <p:nvSpPr>
          <p:cNvPr id="22" name="MH_Text_1"/>
          <p:cNvSpPr txBox="1">
            <a:spLocks noChangeArrowheads="1"/>
          </p:cNvSpPr>
          <p:nvPr>
            <p:custDataLst>
              <p:tags r:id="rId12"/>
            </p:custDataLst>
          </p:nvPr>
        </p:nvSpPr>
        <p:spPr bwMode="auto">
          <a:xfrm>
            <a:off x="4894205" y="3669539"/>
            <a:ext cx="1656000" cy="792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932" tIns="50964" rIns="101932" bIns="50964">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fontAlgn="auto">
              <a:lnSpc>
                <a:spcPct val="110000"/>
              </a:lnSpc>
              <a:spcBef>
                <a:spcPts val="0"/>
              </a:spcBef>
              <a:spcAft>
                <a:spcPts val="0"/>
              </a:spcAft>
              <a:defRPr/>
            </a:pPr>
            <a:r>
              <a:rPr lang="zh-CN" altLang="en-US" sz="1200" dirty="0">
                <a:solidFill>
                  <a:prstClr val="black">
                    <a:lumMod val="50000"/>
                    <a:lumOff val="50000"/>
                  </a:prstClr>
                </a:solidFill>
                <a:latin typeface="Arial"/>
                <a:cs typeface="+mn-ea"/>
                <a:sym typeface="+mn-lt"/>
              </a:rPr>
              <a:t>您的内容打在这里，或者通过复制您的文本后，在此框中选择粘贴，并选择只保留文字。</a:t>
            </a:r>
          </a:p>
        </p:txBody>
      </p:sp>
      <p:sp>
        <p:nvSpPr>
          <p:cNvPr id="23" name="MH_Text_1"/>
          <p:cNvSpPr txBox="1">
            <a:spLocks noChangeArrowheads="1"/>
          </p:cNvSpPr>
          <p:nvPr>
            <p:custDataLst>
              <p:tags r:id="rId13"/>
            </p:custDataLst>
          </p:nvPr>
        </p:nvSpPr>
        <p:spPr bwMode="auto">
          <a:xfrm>
            <a:off x="6969596" y="3669539"/>
            <a:ext cx="1656000" cy="792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932" tIns="50964" rIns="101932" bIns="50964">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fontAlgn="auto">
              <a:lnSpc>
                <a:spcPct val="110000"/>
              </a:lnSpc>
              <a:spcBef>
                <a:spcPts val="0"/>
              </a:spcBef>
              <a:spcAft>
                <a:spcPts val="0"/>
              </a:spcAft>
              <a:defRPr/>
            </a:pPr>
            <a:r>
              <a:rPr lang="zh-CN" altLang="en-US" sz="1200" dirty="0">
                <a:solidFill>
                  <a:prstClr val="black">
                    <a:lumMod val="50000"/>
                    <a:lumOff val="50000"/>
                  </a:prstClr>
                </a:solidFill>
                <a:latin typeface="Arial"/>
                <a:cs typeface="+mn-ea"/>
                <a:sym typeface="+mn-lt"/>
              </a:rPr>
              <a:t>您的内容打在这里，或者通过复制您的文本后，在此框中选择粘贴，并选择只保留文字。</a:t>
            </a:r>
          </a:p>
        </p:txBody>
      </p:sp>
      <p:grpSp>
        <p:nvGrpSpPr>
          <p:cNvPr id="26" name="组合 25"/>
          <p:cNvGrpSpPr/>
          <p:nvPr/>
        </p:nvGrpSpPr>
        <p:grpSpPr>
          <a:xfrm>
            <a:off x="2833955" y="3075064"/>
            <a:ext cx="1296000" cy="400050"/>
            <a:chOff x="755736" y="3075806"/>
            <a:chExt cx="1440000" cy="400050"/>
          </a:xfrm>
        </p:grpSpPr>
        <p:sp>
          <p:nvSpPr>
            <p:cNvPr id="27" name="圆角矩形 26"/>
            <p:cNvSpPr/>
            <p:nvPr/>
          </p:nvSpPr>
          <p:spPr>
            <a:xfrm>
              <a:off x="755736" y="3095831"/>
              <a:ext cx="1440000" cy="360000"/>
            </a:xfrm>
            <a:prstGeom prst="roundRect">
              <a:avLst>
                <a:gd name="adj" fmla="val 50000"/>
              </a:avLst>
            </a:prstGeom>
            <a:solidFill>
              <a:srgbClr val="92D050"/>
            </a:solidFill>
            <a:ln>
              <a:noFill/>
            </a:ln>
            <a:effectLst>
              <a:outerShdw blurRad="190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2400">
                <a:latin typeface="Impact" panose="020B0806030902050204" pitchFamily="34" charset="0"/>
              </a:endParaRPr>
            </a:p>
          </p:txBody>
        </p:sp>
        <p:sp>
          <p:nvSpPr>
            <p:cNvPr id="28" name="MH_SubTitle_1"/>
            <p:cNvSpPr/>
            <p:nvPr>
              <p:custDataLst>
                <p:tags r:id="rId16"/>
              </p:custDataLst>
            </p:nvPr>
          </p:nvSpPr>
          <p:spPr>
            <a:xfrm>
              <a:off x="838231" y="3075806"/>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600" b="1" dirty="0">
                  <a:solidFill>
                    <a:schemeClr val="bg1"/>
                  </a:solidFill>
                </a:rPr>
                <a:t>产品二</a:t>
              </a:r>
            </a:p>
          </p:txBody>
        </p:sp>
      </p:grpSp>
      <p:grpSp>
        <p:nvGrpSpPr>
          <p:cNvPr id="29" name="组合 28"/>
          <p:cNvGrpSpPr/>
          <p:nvPr/>
        </p:nvGrpSpPr>
        <p:grpSpPr>
          <a:xfrm>
            <a:off x="4912172" y="3075064"/>
            <a:ext cx="1296000" cy="400050"/>
            <a:chOff x="755736" y="3075806"/>
            <a:chExt cx="1440000" cy="400050"/>
          </a:xfrm>
        </p:grpSpPr>
        <p:sp>
          <p:nvSpPr>
            <p:cNvPr id="30" name="圆角矩形 29"/>
            <p:cNvSpPr/>
            <p:nvPr/>
          </p:nvSpPr>
          <p:spPr>
            <a:xfrm>
              <a:off x="755736" y="3095831"/>
              <a:ext cx="1440000" cy="360000"/>
            </a:xfrm>
            <a:prstGeom prst="roundRect">
              <a:avLst>
                <a:gd name="adj" fmla="val 50000"/>
              </a:avLst>
            </a:prstGeom>
            <a:solidFill>
              <a:srgbClr val="00B050"/>
            </a:solidFill>
            <a:ln>
              <a:noFill/>
            </a:ln>
            <a:effectLst>
              <a:outerShdw blurRad="190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2400">
                <a:latin typeface="Impact" panose="020B0806030902050204" pitchFamily="34" charset="0"/>
              </a:endParaRPr>
            </a:p>
          </p:txBody>
        </p:sp>
        <p:sp>
          <p:nvSpPr>
            <p:cNvPr id="31" name="MH_SubTitle_1"/>
            <p:cNvSpPr/>
            <p:nvPr>
              <p:custDataLst>
                <p:tags r:id="rId15"/>
              </p:custDataLst>
            </p:nvPr>
          </p:nvSpPr>
          <p:spPr>
            <a:xfrm>
              <a:off x="838231" y="3075806"/>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600" b="1" dirty="0">
                  <a:solidFill>
                    <a:schemeClr val="bg1"/>
                  </a:solidFill>
                </a:rPr>
                <a:t>产品三</a:t>
              </a:r>
            </a:p>
          </p:txBody>
        </p:sp>
      </p:grpSp>
      <p:grpSp>
        <p:nvGrpSpPr>
          <p:cNvPr id="32" name="组合 31"/>
          <p:cNvGrpSpPr/>
          <p:nvPr/>
        </p:nvGrpSpPr>
        <p:grpSpPr>
          <a:xfrm>
            <a:off x="6990389" y="3068687"/>
            <a:ext cx="1296000" cy="400050"/>
            <a:chOff x="755736" y="3075806"/>
            <a:chExt cx="1440000" cy="400050"/>
          </a:xfrm>
        </p:grpSpPr>
        <p:sp>
          <p:nvSpPr>
            <p:cNvPr id="33" name="圆角矩形 32"/>
            <p:cNvSpPr/>
            <p:nvPr/>
          </p:nvSpPr>
          <p:spPr>
            <a:xfrm>
              <a:off x="755736" y="3082183"/>
              <a:ext cx="1440000" cy="360000"/>
            </a:xfrm>
            <a:prstGeom prst="roundRect">
              <a:avLst>
                <a:gd name="adj" fmla="val 50000"/>
              </a:avLst>
            </a:prstGeom>
            <a:solidFill>
              <a:srgbClr val="92D050"/>
            </a:solidFill>
            <a:ln>
              <a:noFill/>
            </a:ln>
            <a:effectLst>
              <a:outerShdw blurRad="190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2400">
                <a:latin typeface="Impact" panose="020B0806030902050204" pitchFamily="34" charset="0"/>
              </a:endParaRPr>
            </a:p>
          </p:txBody>
        </p:sp>
        <p:sp>
          <p:nvSpPr>
            <p:cNvPr id="34" name="MH_SubTitle_1"/>
            <p:cNvSpPr/>
            <p:nvPr>
              <p:custDataLst>
                <p:tags r:id="rId14"/>
              </p:custDataLst>
            </p:nvPr>
          </p:nvSpPr>
          <p:spPr>
            <a:xfrm>
              <a:off x="838231" y="3075806"/>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600" b="1" dirty="0">
                  <a:solidFill>
                    <a:schemeClr val="bg1"/>
                  </a:solidFill>
                </a:rPr>
                <a:t>产品四</a:t>
              </a:r>
            </a:p>
          </p:txBody>
        </p:sp>
      </p:grpSp>
    </p:spTree>
    <p:custDataLst>
      <p:tags r:id="rId1"/>
    </p:custDataLst>
    <p:extLst>
      <p:ext uri="{BB962C8B-B14F-4D97-AF65-F5344CB8AC3E}">
        <p14:creationId xmlns:p14="http://schemas.microsoft.com/office/powerpoint/2010/main" val="1199199610"/>
      </p:ext>
    </p:extLst>
  </p:cSld>
  <p:clrMapOvr>
    <a:masterClrMapping/>
  </p:clrMapOvr>
  <p:transition spd="slow" advTm="7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6" fill="hold" grpId="0" nodeType="withEffect">
                                  <p:stCondLst>
                                    <p:cond delay="2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9" fill="hold" grpId="0"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par>
                                <p:cTn id="25" presetID="2" presetClass="entr" presetSubtype="6" fill="hold" grpId="0" nodeType="with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9" fill="hold" grpId="0" nodeType="withEffect">
                                  <p:stCondLst>
                                    <p:cond delay="7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6"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1+#ppt_w/2"/>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1250"/>
                            </p:stCondLst>
                            <p:childTnLst>
                              <p:par>
                                <p:cTn id="38" presetID="53" presetClass="entr" presetSubtype="16"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fltVal val="0"/>
                                          </p:val>
                                        </p:tav>
                                        <p:tav tm="100000">
                                          <p:val>
                                            <p:strVal val="#ppt_h"/>
                                          </p:val>
                                        </p:tav>
                                      </p:tavLst>
                                    </p:anim>
                                    <p:animEffect transition="in" filter="fade">
                                      <p:cBhvr>
                                        <p:cTn id="42" dur="500"/>
                                        <p:tgtEl>
                                          <p:spTgt spid="8"/>
                                        </p:tgtEl>
                                      </p:cBhvr>
                                    </p:animEffect>
                                  </p:childTnLst>
                                </p:cTn>
                              </p:par>
                              <p:par>
                                <p:cTn id="43" presetID="53" presetClass="entr" presetSubtype="16" fill="hold" nodeType="withEffect">
                                  <p:stCondLst>
                                    <p:cond delay="250"/>
                                  </p:stCondLst>
                                  <p:childTnLst>
                                    <p:set>
                                      <p:cBhvr>
                                        <p:cTn id="44" dur="1" fill="hold">
                                          <p:stCondLst>
                                            <p:cond delay="0"/>
                                          </p:stCondLst>
                                        </p:cTn>
                                        <p:tgtEl>
                                          <p:spTgt spid="26"/>
                                        </p:tgtEl>
                                        <p:attrNameLst>
                                          <p:attrName>style.visibility</p:attrName>
                                        </p:attrNameLst>
                                      </p:cBhvr>
                                      <p:to>
                                        <p:strVal val="visible"/>
                                      </p:to>
                                    </p:set>
                                    <p:anim calcmode="lin" valueType="num">
                                      <p:cBhvr>
                                        <p:cTn id="45" dur="500" fill="hold"/>
                                        <p:tgtEl>
                                          <p:spTgt spid="26"/>
                                        </p:tgtEl>
                                        <p:attrNameLst>
                                          <p:attrName>ppt_w</p:attrName>
                                        </p:attrNameLst>
                                      </p:cBhvr>
                                      <p:tavLst>
                                        <p:tav tm="0">
                                          <p:val>
                                            <p:fltVal val="0"/>
                                          </p:val>
                                        </p:tav>
                                        <p:tav tm="100000">
                                          <p:val>
                                            <p:strVal val="#ppt_w"/>
                                          </p:val>
                                        </p:tav>
                                      </p:tavLst>
                                    </p:anim>
                                    <p:anim calcmode="lin" valueType="num">
                                      <p:cBhvr>
                                        <p:cTn id="46" dur="500" fill="hold"/>
                                        <p:tgtEl>
                                          <p:spTgt spid="26"/>
                                        </p:tgtEl>
                                        <p:attrNameLst>
                                          <p:attrName>ppt_h</p:attrName>
                                        </p:attrNameLst>
                                      </p:cBhvr>
                                      <p:tavLst>
                                        <p:tav tm="0">
                                          <p:val>
                                            <p:fltVal val="0"/>
                                          </p:val>
                                        </p:tav>
                                        <p:tav tm="100000">
                                          <p:val>
                                            <p:strVal val="#ppt_h"/>
                                          </p:val>
                                        </p:tav>
                                      </p:tavLst>
                                    </p:anim>
                                    <p:animEffect transition="in" filter="fade">
                                      <p:cBhvr>
                                        <p:cTn id="47" dur="500"/>
                                        <p:tgtEl>
                                          <p:spTgt spid="26"/>
                                        </p:tgtEl>
                                      </p:cBhvr>
                                    </p:animEffect>
                                  </p:childTnLst>
                                </p:cTn>
                              </p:par>
                              <p:par>
                                <p:cTn id="48" presetID="53" presetClass="entr" presetSubtype="16" fill="hold" nodeType="withEffect">
                                  <p:stCondLst>
                                    <p:cond delay="500"/>
                                  </p:stCondLst>
                                  <p:childTnLst>
                                    <p:set>
                                      <p:cBhvr>
                                        <p:cTn id="49" dur="1" fill="hold">
                                          <p:stCondLst>
                                            <p:cond delay="0"/>
                                          </p:stCondLst>
                                        </p:cTn>
                                        <p:tgtEl>
                                          <p:spTgt spid="29"/>
                                        </p:tgtEl>
                                        <p:attrNameLst>
                                          <p:attrName>style.visibility</p:attrName>
                                        </p:attrNameLst>
                                      </p:cBhvr>
                                      <p:to>
                                        <p:strVal val="visible"/>
                                      </p:to>
                                    </p:set>
                                    <p:anim calcmode="lin" valueType="num">
                                      <p:cBhvr>
                                        <p:cTn id="50" dur="500" fill="hold"/>
                                        <p:tgtEl>
                                          <p:spTgt spid="29"/>
                                        </p:tgtEl>
                                        <p:attrNameLst>
                                          <p:attrName>ppt_w</p:attrName>
                                        </p:attrNameLst>
                                      </p:cBhvr>
                                      <p:tavLst>
                                        <p:tav tm="0">
                                          <p:val>
                                            <p:fltVal val="0"/>
                                          </p:val>
                                        </p:tav>
                                        <p:tav tm="100000">
                                          <p:val>
                                            <p:strVal val="#ppt_w"/>
                                          </p:val>
                                        </p:tav>
                                      </p:tavLst>
                                    </p:anim>
                                    <p:anim calcmode="lin" valueType="num">
                                      <p:cBhvr>
                                        <p:cTn id="51" dur="500" fill="hold"/>
                                        <p:tgtEl>
                                          <p:spTgt spid="29"/>
                                        </p:tgtEl>
                                        <p:attrNameLst>
                                          <p:attrName>ppt_h</p:attrName>
                                        </p:attrNameLst>
                                      </p:cBhvr>
                                      <p:tavLst>
                                        <p:tav tm="0">
                                          <p:val>
                                            <p:fltVal val="0"/>
                                          </p:val>
                                        </p:tav>
                                        <p:tav tm="100000">
                                          <p:val>
                                            <p:strVal val="#ppt_h"/>
                                          </p:val>
                                        </p:tav>
                                      </p:tavLst>
                                    </p:anim>
                                    <p:animEffect transition="in" filter="fade">
                                      <p:cBhvr>
                                        <p:cTn id="52" dur="500"/>
                                        <p:tgtEl>
                                          <p:spTgt spid="29"/>
                                        </p:tgtEl>
                                      </p:cBhvr>
                                    </p:animEffect>
                                  </p:childTnLst>
                                </p:cTn>
                              </p:par>
                              <p:par>
                                <p:cTn id="53" presetID="53" presetClass="entr" presetSubtype="16" fill="hold" nodeType="withEffect">
                                  <p:stCondLst>
                                    <p:cond delay="750"/>
                                  </p:stCondLst>
                                  <p:childTnLst>
                                    <p:set>
                                      <p:cBhvr>
                                        <p:cTn id="54" dur="1" fill="hold">
                                          <p:stCondLst>
                                            <p:cond delay="0"/>
                                          </p:stCondLst>
                                        </p:cTn>
                                        <p:tgtEl>
                                          <p:spTgt spid="32"/>
                                        </p:tgtEl>
                                        <p:attrNameLst>
                                          <p:attrName>style.visibility</p:attrName>
                                        </p:attrNameLst>
                                      </p:cBhvr>
                                      <p:to>
                                        <p:strVal val="visible"/>
                                      </p:to>
                                    </p:set>
                                    <p:anim calcmode="lin" valueType="num">
                                      <p:cBhvr>
                                        <p:cTn id="55" dur="500" fill="hold"/>
                                        <p:tgtEl>
                                          <p:spTgt spid="32"/>
                                        </p:tgtEl>
                                        <p:attrNameLst>
                                          <p:attrName>ppt_w</p:attrName>
                                        </p:attrNameLst>
                                      </p:cBhvr>
                                      <p:tavLst>
                                        <p:tav tm="0">
                                          <p:val>
                                            <p:fltVal val="0"/>
                                          </p:val>
                                        </p:tav>
                                        <p:tav tm="100000">
                                          <p:val>
                                            <p:strVal val="#ppt_w"/>
                                          </p:val>
                                        </p:tav>
                                      </p:tavLst>
                                    </p:anim>
                                    <p:anim calcmode="lin" valueType="num">
                                      <p:cBhvr>
                                        <p:cTn id="56" dur="500" fill="hold"/>
                                        <p:tgtEl>
                                          <p:spTgt spid="32"/>
                                        </p:tgtEl>
                                        <p:attrNameLst>
                                          <p:attrName>ppt_h</p:attrName>
                                        </p:attrNameLst>
                                      </p:cBhvr>
                                      <p:tavLst>
                                        <p:tav tm="0">
                                          <p:val>
                                            <p:fltVal val="0"/>
                                          </p:val>
                                        </p:tav>
                                        <p:tav tm="100000">
                                          <p:val>
                                            <p:strVal val="#ppt_h"/>
                                          </p:val>
                                        </p:tav>
                                      </p:tavLst>
                                    </p:anim>
                                    <p:animEffect transition="in" filter="fade">
                                      <p:cBhvr>
                                        <p:cTn id="57" dur="500"/>
                                        <p:tgtEl>
                                          <p:spTgt spid="32"/>
                                        </p:tgtEl>
                                      </p:cBhvr>
                                    </p:animEffect>
                                  </p:childTnLst>
                                </p:cTn>
                              </p:par>
                            </p:childTnLst>
                          </p:cTn>
                        </p:par>
                        <p:par>
                          <p:cTn id="58" fill="hold">
                            <p:stCondLst>
                              <p:cond delay="2500"/>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0"/>
                                        </p:tgtEl>
                                        <p:attrNameLst>
                                          <p:attrName>style.visibility</p:attrName>
                                        </p:attrNameLst>
                                      </p:cBhvr>
                                      <p:to>
                                        <p:strVal val="visible"/>
                                      </p:to>
                                    </p:set>
                                    <p:anim calcmode="lin" valueType="num">
                                      <p:cBhvr>
                                        <p:cTn id="61"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0"/>
                                        </p:tgtEl>
                                        <p:attrNameLst>
                                          <p:attrName>ppt_y</p:attrName>
                                        </p:attrNameLst>
                                      </p:cBhvr>
                                      <p:tavLst>
                                        <p:tav tm="0">
                                          <p:val>
                                            <p:strVal val="#ppt_y"/>
                                          </p:val>
                                        </p:tav>
                                        <p:tav tm="100000">
                                          <p:val>
                                            <p:strVal val="#ppt_y"/>
                                          </p:val>
                                        </p:tav>
                                      </p:tavLst>
                                    </p:anim>
                                    <p:anim calcmode="lin" valueType="num">
                                      <p:cBhvr>
                                        <p:cTn id="63"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20"/>
                                        </p:tgtEl>
                                      </p:cBhvr>
                                    </p:animEffect>
                                  </p:childTnLst>
                                </p:cTn>
                              </p:par>
                              <p:par>
                                <p:cTn id="66" presetID="41" presetClass="entr" presetSubtype="0" fill="hold" grpId="0" nodeType="withEffect">
                                  <p:stCondLst>
                                    <p:cond delay="500"/>
                                  </p:stCondLst>
                                  <p:iterate type="lt">
                                    <p:tmPct val="10000"/>
                                  </p:iterate>
                                  <p:childTnLst>
                                    <p:set>
                                      <p:cBhvr>
                                        <p:cTn id="67" dur="1" fill="hold">
                                          <p:stCondLst>
                                            <p:cond delay="0"/>
                                          </p:stCondLst>
                                        </p:cTn>
                                        <p:tgtEl>
                                          <p:spTgt spid="21"/>
                                        </p:tgtEl>
                                        <p:attrNameLst>
                                          <p:attrName>style.visibility</p:attrName>
                                        </p:attrNameLst>
                                      </p:cBhvr>
                                      <p:to>
                                        <p:strVal val="visible"/>
                                      </p:to>
                                    </p:set>
                                    <p:anim calcmode="lin" valueType="num">
                                      <p:cBhvr>
                                        <p:cTn id="68"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21"/>
                                        </p:tgtEl>
                                        <p:attrNameLst>
                                          <p:attrName>ppt_y</p:attrName>
                                        </p:attrNameLst>
                                      </p:cBhvr>
                                      <p:tavLst>
                                        <p:tav tm="0">
                                          <p:val>
                                            <p:strVal val="#ppt_y"/>
                                          </p:val>
                                        </p:tav>
                                        <p:tav tm="100000">
                                          <p:val>
                                            <p:strVal val="#ppt_y"/>
                                          </p:val>
                                        </p:tav>
                                      </p:tavLst>
                                    </p:anim>
                                    <p:anim calcmode="lin" valueType="num">
                                      <p:cBhvr>
                                        <p:cTn id="70"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21"/>
                                        </p:tgtEl>
                                      </p:cBhvr>
                                    </p:animEffect>
                                  </p:childTnLst>
                                </p:cTn>
                              </p:par>
                              <p:par>
                                <p:cTn id="73" presetID="41" presetClass="entr" presetSubtype="0" fill="hold" grpId="0" nodeType="withEffect">
                                  <p:stCondLst>
                                    <p:cond delay="1000"/>
                                  </p:stCondLst>
                                  <p:iterate type="lt">
                                    <p:tmPct val="10000"/>
                                  </p:iterate>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76" dur="500" fill="hold"/>
                                        <p:tgtEl>
                                          <p:spTgt spid="22"/>
                                        </p:tgtEl>
                                        <p:attrNameLst>
                                          <p:attrName>ppt_y</p:attrName>
                                        </p:attrNameLst>
                                      </p:cBhvr>
                                      <p:tavLst>
                                        <p:tav tm="0">
                                          <p:val>
                                            <p:strVal val="#ppt_y"/>
                                          </p:val>
                                        </p:tav>
                                        <p:tav tm="100000">
                                          <p:val>
                                            <p:strVal val="#ppt_y"/>
                                          </p:val>
                                        </p:tav>
                                      </p:tavLst>
                                    </p:anim>
                                    <p:anim calcmode="lin" valueType="num">
                                      <p:cBhvr>
                                        <p:cTn id="77"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78"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79" dur="500" tmFilter="0,0; .5, 1; 1, 1"/>
                                        <p:tgtEl>
                                          <p:spTgt spid="22"/>
                                        </p:tgtEl>
                                      </p:cBhvr>
                                    </p:animEffect>
                                  </p:childTnLst>
                                </p:cTn>
                              </p:par>
                              <p:par>
                                <p:cTn id="80" presetID="41" presetClass="entr" presetSubtype="0" fill="hold" grpId="0" nodeType="withEffect">
                                  <p:stCondLst>
                                    <p:cond delay="1500"/>
                                  </p:stCondLst>
                                  <p:iterate type="lt">
                                    <p:tmPct val="10000"/>
                                  </p:iterate>
                                  <p:childTnLst>
                                    <p:set>
                                      <p:cBhvr>
                                        <p:cTn id="81" dur="1" fill="hold">
                                          <p:stCondLst>
                                            <p:cond delay="0"/>
                                          </p:stCondLst>
                                        </p:cTn>
                                        <p:tgtEl>
                                          <p:spTgt spid="23"/>
                                        </p:tgtEl>
                                        <p:attrNameLst>
                                          <p:attrName>style.visibility</p:attrName>
                                        </p:attrNameLst>
                                      </p:cBhvr>
                                      <p:to>
                                        <p:strVal val="visible"/>
                                      </p:to>
                                    </p:set>
                                    <p:anim calcmode="lin" valueType="num">
                                      <p:cBhvr>
                                        <p:cTn id="82"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83" dur="500" fill="hold"/>
                                        <p:tgtEl>
                                          <p:spTgt spid="23"/>
                                        </p:tgtEl>
                                        <p:attrNameLst>
                                          <p:attrName>ppt_y</p:attrName>
                                        </p:attrNameLst>
                                      </p:cBhvr>
                                      <p:tavLst>
                                        <p:tav tm="0">
                                          <p:val>
                                            <p:strVal val="#ppt_y"/>
                                          </p:val>
                                        </p:tav>
                                        <p:tav tm="100000">
                                          <p:val>
                                            <p:strVal val="#ppt_y"/>
                                          </p:val>
                                        </p:tav>
                                      </p:tavLst>
                                    </p:anim>
                                    <p:anim calcmode="lin" valueType="num">
                                      <p:cBhvr>
                                        <p:cTn id="84"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85"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86" dur="500" tmFilter="0,0; .5, 1; 1, 1"/>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9" grpId="0" animBg="1"/>
      <p:bldP spid="10" grpId="0" animBg="1"/>
      <p:bldP spid="12" grpId="0" animBg="1"/>
      <p:bldP spid="13" grpId="0" animBg="1"/>
      <p:bldP spid="20" grpId="0"/>
      <p:bldP spid="21" grpId="0"/>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0"/>
          <p:cNvSpPr>
            <a:spLocks noChangeAspect="1"/>
          </p:cNvSpPr>
          <p:nvPr/>
        </p:nvSpPr>
        <p:spPr>
          <a:xfrm>
            <a:off x="3616281" y="847112"/>
            <a:ext cx="1455405" cy="1585353"/>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grpSp>
        <p:nvGrpSpPr>
          <p:cNvPr id="4" name="组合 3"/>
          <p:cNvGrpSpPr/>
          <p:nvPr/>
        </p:nvGrpSpPr>
        <p:grpSpPr>
          <a:xfrm>
            <a:off x="3553423" y="2768770"/>
            <a:ext cx="2037154" cy="955134"/>
            <a:chOff x="898937" y="1740306"/>
            <a:chExt cx="1085881" cy="955133"/>
          </a:xfrm>
        </p:grpSpPr>
        <p:sp>
          <p:nvSpPr>
            <p:cNvPr id="5" name="TextBox 4"/>
            <p:cNvSpPr txBox="1"/>
            <p:nvPr/>
          </p:nvSpPr>
          <p:spPr>
            <a:xfrm>
              <a:off x="910655" y="1740306"/>
              <a:ext cx="1062445" cy="646330"/>
            </a:xfrm>
            <a:prstGeom prst="rect">
              <a:avLst/>
            </a:prstGeom>
            <a:noFill/>
          </p:spPr>
          <p:txBody>
            <a:bodyPr wrap="square" lIns="0" rIns="0" rtlCol="0">
              <a:spAutoFit/>
            </a:bodyPr>
            <a:lstStyle/>
            <a:p>
              <a:pPr algn="ctr"/>
              <a:r>
                <a:rPr lang="zh-CN" altLang="en-US" sz="3600" b="1" dirty="0">
                  <a:solidFill>
                    <a:schemeClr val="tx1">
                      <a:lumMod val="75000"/>
                      <a:lumOff val="25000"/>
                    </a:schemeClr>
                  </a:solidFill>
                </a:rPr>
                <a:t>公司介绍</a:t>
              </a:r>
            </a:p>
          </p:txBody>
        </p:sp>
        <p:sp>
          <p:nvSpPr>
            <p:cNvPr id="6" name="TextBox 5"/>
            <p:cNvSpPr txBox="1"/>
            <p:nvPr/>
          </p:nvSpPr>
          <p:spPr>
            <a:xfrm>
              <a:off x="898937" y="2418440"/>
              <a:ext cx="1085881" cy="276999"/>
            </a:xfrm>
            <a:prstGeom prst="rect">
              <a:avLst/>
            </a:prstGeom>
            <a:noFill/>
          </p:spPr>
          <p:txBody>
            <a:bodyPr wrap="square" rtlCol="0">
              <a:spAutoFit/>
            </a:bodyPr>
            <a:lstStyle/>
            <a:p>
              <a:pPr algn="ctr"/>
              <a:r>
                <a:rPr lang="en-US" altLang="zh-CN" sz="1200" b="1" dirty="0">
                  <a:solidFill>
                    <a:schemeClr val="accent1"/>
                  </a:solidFill>
                </a:rPr>
                <a:t>COMPANY</a:t>
              </a:r>
              <a:endParaRPr lang="zh-CN" altLang="en-US" sz="1200" b="1" dirty="0">
                <a:solidFill>
                  <a:schemeClr val="accent1"/>
                </a:solidFill>
              </a:endParaRPr>
            </a:p>
          </p:txBody>
        </p:sp>
      </p:grpSp>
      <p:grpSp>
        <p:nvGrpSpPr>
          <p:cNvPr id="7" name="组合 6"/>
          <p:cNvGrpSpPr/>
          <p:nvPr/>
        </p:nvGrpSpPr>
        <p:grpSpPr>
          <a:xfrm>
            <a:off x="4094737" y="670800"/>
            <a:ext cx="1677546" cy="1828848"/>
            <a:chOff x="1249459" y="2668927"/>
            <a:chExt cx="1099775" cy="1198967"/>
          </a:xfrm>
        </p:grpSpPr>
        <p:sp>
          <p:nvSpPr>
            <p:cNvPr id="8" name="矩形 10"/>
            <p:cNvSpPr>
              <a:spLocks noChangeAspect="1"/>
            </p:cNvSpPr>
            <p:nvPr/>
          </p:nvSpPr>
          <p:spPr>
            <a:xfrm>
              <a:off x="1249459"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9" name="KSO_Shape"/>
            <p:cNvSpPr>
              <a:spLocks noChangeAspect="1"/>
            </p:cNvSpPr>
            <p:nvPr/>
          </p:nvSpPr>
          <p:spPr bwMode="auto">
            <a:xfrm>
              <a:off x="1613586" y="3052410"/>
              <a:ext cx="371520" cy="432000"/>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bg1">
                <a:lumMod val="50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10" name="矩形 10"/>
          <p:cNvSpPr/>
          <p:nvPr/>
        </p:nvSpPr>
        <p:spPr>
          <a:xfrm>
            <a:off x="3416421" y="493551"/>
            <a:ext cx="924708" cy="1008112"/>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00B050"/>
          </a:solidFill>
          <a:ln w="15875">
            <a:gradFill>
              <a:gsLst>
                <a:gs pos="50000">
                  <a:schemeClr val="accent1">
                    <a:lumMod val="60000"/>
                    <a:lumOff val="40000"/>
                  </a:schemeClr>
                </a:gs>
                <a:gs pos="100000">
                  <a:schemeClr val="accent1">
                    <a:lumMod val="75000"/>
                  </a:schemeClr>
                </a:gs>
                <a:gs pos="0">
                  <a:schemeClr val="accent1">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3600" dirty="0">
                <a:solidFill>
                  <a:prstClr val="white"/>
                </a:solidFill>
                <a:latin typeface="Impact" panose="020B0806030902050204" pitchFamily="34" charset="0"/>
              </a:rPr>
              <a:t>01</a:t>
            </a:r>
            <a:endParaRPr lang="zh-CN" altLang="en-US" sz="2800" dirty="0">
              <a:solidFill>
                <a:prstClr val="white"/>
              </a:solidFill>
              <a:latin typeface="Impact" panose="020B0806030902050204" pitchFamily="34" charset="0"/>
            </a:endParaRPr>
          </a:p>
        </p:txBody>
      </p:sp>
      <p:sp>
        <p:nvSpPr>
          <p:cNvPr id="13" name="椭圆 12"/>
          <p:cNvSpPr/>
          <p:nvPr/>
        </p:nvSpPr>
        <p:spPr>
          <a:xfrm>
            <a:off x="6276339" y="4108222"/>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4" name="椭圆 13"/>
          <p:cNvSpPr/>
          <p:nvPr/>
        </p:nvSpPr>
        <p:spPr>
          <a:xfrm>
            <a:off x="8436579" y="3843592"/>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5" name="椭圆 14"/>
          <p:cNvSpPr/>
          <p:nvPr/>
        </p:nvSpPr>
        <p:spPr>
          <a:xfrm>
            <a:off x="1947459" y="4716088"/>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6" name="椭圆 15"/>
          <p:cNvSpPr>
            <a:spLocks noChangeAspect="1"/>
          </p:cNvSpPr>
          <p:nvPr/>
        </p:nvSpPr>
        <p:spPr>
          <a:xfrm>
            <a:off x="4752913" y="4607323"/>
            <a:ext cx="576000" cy="576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7" name="椭圆 16"/>
          <p:cNvSpPr>
            <a:spLocks noChangeAspect="1"/>
          </p:cNvSpPr>
          <p:nvPr/>
        </p:nvSpPr>
        <p:spPr>
          <a:xfrm>
            <a:off x="7753448" y="4716088"/>
            <a:ext cx="648000" cy="648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8" name="椭圆 17"/>
          <p:cNvSpPr>
            <a:spLocks noChangeAspect="1"/>
          </p:cNvSpPr>
          <p:nvPr/>
        </p:nvSpPr>
        <p:spPr>
          <a:xfrm>
            <a:off x="5412339" y="4932088"/>
            <a:ext cx="864000" cy="864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9" name="椭圆 18"/>
          <p:cNvSpPr>
            <a:spLocks noChangeAspect="1"/>
          </p:cNvSpPr>
          <p:nvPr/>
        </p:nvSpPr>
        <p:spPr>
          <a:xfrm>
            <a:off x="3160392" y="4327715"/>
            <a:ext cx="504000" cy="50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0" name="椭圆 19"/>
          <p:cNvSpPr>
            <a:spLocks noChangeAspect="1"/>
          </p:cNvSpPr>
          <p:nvPr/>
        </p:nvSpPr>
        <p:spPr>
          <a:xfrm>
            <a:off x="1259632" y="4607087"/>
            <a:ext cx="504000" cy="504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1" name="椭圆 20"/>
          <p:cNvSpPr>
            <a:spLocks noChangeAspect="1"/>
          </p:cNvSpPr>
          <p:nvPr/>
        </p:nvSpPr>
        <p:spPr>
          <a:xfrm>
            <a:off x="755632" y="5029883"/>
            <a:ext cx="504000" cy="50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2" name="椭圆 21"/>
          <p:cNvSpPr>
            <a:spLocks noChangeAspect="1"/>
          </p:cNvSpPr>
          <p:nvPr/>
        </p:nvSpPr>
        <p:spPr>
          <a:xfrm>
            <a:off x="251520" y="4891383"/>
            <a:ext cx="324000" cy="32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3" name="椭圆 22"/>
          <p:cNvSpPr>
            <a:spLocks noChangeAspect="1"/>
          </p:cNvSpPr>
          <p:nvPr/>
        </p:nvSpPr>
        <p:spPr>
          <a:xfrm>
            <a:off x="3927567" y="4512812"/>
            <a:ext cx="252000" cy="252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4" name="椭圆 23"/>
          <p:cNvSpPr>
            <a:spLocks noChangeAspect="1"/>
          </p:cNvSpPr>
          <p:nvPr/>
        </p:nvSpPr>
        <p:spPr>
          <a:xfrm>
            <a:off x="4382073" y="4283387"/>
            <a:ext cx="252000" cy="252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5" name="椭圆 24"/>
          <p:cNvSpPr>
            <a:spLocks noChangeAspect="1"/>
          </p:cNvSpPr>
          <p:nvPr/>
        </p:nvSpPr>
        <p:spPr>
          <a:xfrm>
            <a:off x="71520" y="4697868"/>
            <a:ext cx="180000" cy="180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pic>
        <p:nvPicPr>
          <p:cNvPr id="26" name="手"/>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952" y="1563652"/>
            <a:ext cx="1549211" cy="4424803"/>
          </a:xfrm>
          <a:prstGeom prst="rect">
            <a:avLst/>
          </a:prstGeom>
        </p:spPr>
      </p:pic>
    </p:spTree>
    <p:extLst>
      <p:ext uri="{BB962C8B-B14F-4D97-AF65-F5344CB8AC3E}">
        <p14:creationId xmlns:p14="http://schemas.microsoft.com/office/powerpoint/2010/main" val="3244021463"/>
      </p:ext>
    </p:extLst>
  </p:cSld>
  <p:clrMapOvr>
    <a:masterClrMapping/>
  </p:clrMapOvr>
  <mc:AlternateContent xmlns:mc="http://schemas.openxmlformats.org/markup-compatibility/2006" xmlns:p14="http://schemas.microsoft.com/office/powerpoint/2010/main">
    <mc:Choice Requires="p14">
      <p:transition spd="slow" p14:dur="1600" advTm="7000">
        <p:blinds dir="vert"/>
      </p:transition>
    </mc:Choice>
    <mc:Fallback xmlns="">
      <p:transition spd="slow" advTm="7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1500"/>
                                  </p:stCondLst>
                                  <p:childTnLst>
                                    <p:set>
                                      <p:cBhvr>
                                        <p:cTn id="10" dur="1" fill="hold">
                                          <p:stCondLst>
                                            <p:cond delay="0"/>
                                          </p:stCondLst>
                                        </p:cTn>
                                        <p:tgtEl>
                                          <p:spTgt spid="3"/>
                                        </p:tgtEl>
                                        <p:attrNameLst>
                                          <p:attrName>style.visibility</p:attrName>
                                        </p:attrNameLst>
                                      </p:cBhvr>
                                      <p:to>
                                        <p:strVal val="visible"/>
                                      </p:to>
                                    </p:set>
                                    <p:anim calcmode="lin" valueType="num">
                                      <p:cBhvr>
                                        <p:cTn id="11" dur="250" fill="hold"/>
                                        <p:tgtEl>
                                          <p:spTgt spid="3"/>
                                        </p:tgtEl>
                                        <p:attrNameLst>
                                          <p:attrName>ppt_w</p:attrName>
                                        </p:attrNameLst>
                                      </p:cBhvr>
                                      <p:tavLst>
                                        <p:tav tm="0">
                                          <p:val>
                                            <p:fltVal val="0"/>
                                          </p:val>
                                        </p:tav>
                                        <p:tav tm="100000">
                                          <p:val>
                                            <p:strVal val="#ppt_w"/>
                                          </p:val>
                                        </p:tav>
                                      </p:tavLst>
                                    </p:anim>
                                    <p:anim calcmode="lin" valueType="num">
                                      <p:cBhvr>
                                        <p:cTn id="12" dur="250" fill="hold"/>
                                        <p:tgtEl>
                                          <p:spTgt spid="3"/>
                                        </p:tgtEl>
                                        <p:attrNameLst>
                                          <p:attrName>ppt_h</p:attrName>
                                        </p:attrNameLst>
                                      </p:cBhvr>
                                      <p:tavLst>
                                        <p:tav tm="0">
                                          <p:val>
                                            <p:fltVal val="0"/>
                                          </p:val>
                                        </p:tav>
                                        <p:tav tm="100000">
                                          <p:val>
                                            <p:strVal val="#ppt_h"/>
                                          </p:val>
                                        </p:tav>
                                      </p:tavLst>
                                    </p:anim>
                                    <p:animEffect transition="in" filter="fade">
                                      <p:cBhvr>
                                        <p:cTn id="13" dur="250"/>
                                        <p:tgtEl>
                                          <p:spTgt spid="3"/>
                                        </p:tgtEl>
                                      </p:cBhvr>
                                    </p:animEffect>
                                  </p:childTnLst>
                                </p:cTn>
                              </p:par>
                              <p:par>
                                <p:cTn id="14" presetID="10" presetClass="entr" presetSubtype="0" fill="hold" nodeType="withEffect">
                                  <p:stCondLst>
                                    <p:cond delay="12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50"/>
                                        <p:tgtEl>
                                          <p:spTgt spid="7"/>
                                        </p:tgtEl>
                                      </p:cBhvr>
                                    </p:animEffect>
                                  </p:childTnLst>
                                </p:cTn>
                              </p:par>
                              <p:par>
                                <p:cTn id="17" presetID="42" presetClass="path" presetSubtype="0" accel="50000" decel="50000" autoRev="1" fill="hold" nodeType="withEffect">
                                  <p:stCondLst>
                                    <p:cond delay="0"/>
                                  </p:stCondLst>
                                  <p:childTnLst>
                                    <p:animMotion origin="layout" path="M 2.77778E-7 1.80191E-6 L -0.06302 -0.00062 " pathEditMode="relative" rAng="0" ptsTypes="AA">
                                      <p:cBhvr>
                                        <p:cTn id="18" dur="1250" fill="hold"/>
                                        <p:tgtEl>
                                          <p:spTgt spid="7"/>
                                        </p:tgtEl>
                                        <p:attrNameLst>
                                          <p:attrName>ppt_x</p:attrName>
                                          <p:attrName>ppt_y</p:attrName>
                                        </p:attrNameLst>
                                      </p:cBhvr>
                                      <p:rCtr x="-3160" y="-31"/>
                                    </p:animMotion>
                                  </p:childTnLst>
                                </p:cTn>
                              </p:par>
                              <p:par>
                                <p:cTn id="19" presetID="42" presetClass="path" presetSubtype="0" accel="50000" decel="50000" fill="hold" nodeType="withEffect">
                                  <p:stCondLst>
                                    <p:cond delay="1250"/>
                                  </p:stCondLst>
                                  <p:childTnLst>
                                    <p:animMotion origin="layout" path="M 4.72222E-6 -6.17284E-7 L 0.06684 -0.00093 " pathEditMode="relative" rAng="0" ptsTypes="AA">
                                      <p:cBhvr>
                                        <p:cTn id="20" dur="1250" fill="hold"/>
                                        <p:tgtEl>
                                          <p:spTgt spid="26"/>
                                        </p:tgtEl>
                                        <p:attrNameLst>
                                          <p:attrName>ppt_x</p:attrName>
                                          <p:attrName>ppt_y</p:attrName>
                                        </p:attrNameLst>
                                      </p:cBhvr>
                                      <p:rCtr x="3333" y="-62"/>
                                    </p:animMotion>
                                  </p:childTnLst>
                                </p:cTn>
                              </p:par>
                            </p:childTnLst>
                          </p:cTn>
                        </p:par>
                        <p:par>
                          <p:cTn id="21" fill="hold">
                            <p:stCondLst>
                              <p:cond delay="2500"/>
                            </p:stCondLst>
                            <p:childTnLst>
                              <p:par>
                                <p:cTn id="22" presetID="2" presetClass="exit" presetSubtype="4" fill="hold" nodeType="afterEffect">
                                  <p:stCondLst>
                                    <p:cond delay="0"/>
                                  </p:stCondLst>
                                  <p:childTnLst>
                                    <p:anim calcmode="lin" valueType="num">
                                      <p:cBhvr additive="base">
                                        <p:cTn id="23" dur="500"/>
                                        <p:tgtEl>
                                          <p:spTgt spid="26"/>
                                        </p:tgtEl>
                                        <p:attrNameLst>
                                          <p:attrName>ppt_x</p:attrName>
                                        </p:attrNameLst>
                                      </p:cBhvr>
                                      <p:tavLst>
                                        <p:tav tm="0">
                                          <p:val>
                                            <p:strVal val="ppt_x"/>
                                          </p:val>
                                        </p:tav>
                                        <p:tav tm="100000">
                                          <p:val>
                                            <p:strVal val="ppt_x"/>
                                          </p:val>
                                        </p:tav>
                                      </p:tavLst>
                                    </p:anim>
                                    <p:anim calcmode="lin" valueType="num">
                                      <p:cBhvr additive="base">
                                        <p:cTn id="24" dur="500"/>
                                        <p:tgtEl>
                                          <p:spTgt spid="26"/>
                                        </p:tgtEl>
                                        <p:attrNameLst>
                                          <p:attrName>ppt_y</p:attrName>
                                        </p:attrNameLst>
                                      </p:cBhvr>
                                      <p:tavLst>
                                        <p:tav tm="0">
                                          <p:val>
                                            <p:strVal val="ppt_y"/>
                                          </p:val>
                                        </p:tav>
                                        <p:tav tm="100000">
                                          <p:val>
                                            <p:strVal val="1+ppt_h/2"/>
                                          </p:val>
                                        </p:tav>
                                      </p:tavLst>
                                    </p:anim>
                                    <p:set>
                                      <p:cBhvr>
                                        <p:cTn id="25" dur="1" fill="hold">
                                          <p:stCondLst>
                                            <p:cond delay="499"/>
                                          </p:stCondLst>
                                        </p:cTn>
                                        <p:tgtEl>
                                          <p:spTgt spid="26"/>
                                        </p:tgtEl>
                                        <p:attrNameLst>
                                          <p:attrName>style.visibility</p:attrName>
                                        </p:attrNameLst>
                                      </p:cBhvr>
                                      <p:to>
                                        <p:strVal val="hidden"/>
                                      </p:to>
                                    </p:set>
                                  </p:childTnLst>
                                </p:cTn>
                              </p:par>
                            </p:childTnLst>
                          </p:cTn>
                        </p:par>
                        <p:par>
                          <p:cTn id="26" fill="hold">
                            <p:stCondLst>
                              <p:cond delay="3000"/>
                            </p:stCondLst>
                            <p:childTnLst>
                              <p:par>
                                <p:cTn id="27" presetID="3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 calcmode="lin" valueType="num">
                                      <p:cBhvr>
                                        <p:cTn id="31" dur="500" fill="hold"/>
                                        <p:tgtEl>
                                          <p:spTgt spid="10"/>
                                        </p:tgtEl>
                                        <p:attrNameLst>
                                          <p:attrName>style.rotation</p:attrName>
                                        </p:attrNameLst>
                                      </p:cBhvr>
                                      <p:tavLst>
                                        <p:tav tm="0">
                                          <p:val>
                                            <p:fltVal val="90"/>
                                          </p:val>
                                        </p:tav>
                                        <p:tav tm="100000">
                                          <p:val>
                                            <p:fltVal val="0"/>
                                          </p:val>
                                        </p:tav>
                                      </p:tavLst>
                                    </p:anim>
                                    <p:animEffect transition="in" filter="fade">
                                      <p:cBhvr>
                                        <p:cTn id="32" dur="500"/>
                                        <p:tgtEl>
                                          <p:spTgt spid="10"/>
                                        </p:tgtEl>
                                      </p:cBhvr>
                                    </p:animEffect>
                                  </p:childTnLst>
                                </p:cTn>
                              </p:par>
                              <p:par>
                                <p:cTn id="33" presetID="22" presetClass="entr" presetSubtype="8"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par>
                          <p:cTn id="36" fill="hold">
                            <p:stCondLst>
                              <p:cond delay="3500"/>
                            </p:stCondLst>
                            <p:childTnLst>
                              <p:par>
                                <p:cTn id="37" presetID="23" presetClass="entr" presetSubtype="528"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 calcmode="lin" valueType="num">
                                      <p:cBhvr>
                                        <p:cTn id="41" dur="500" fill="hold"/>
                                        <p:tgtEl>
                                          <p:spTgt spid="14"/>
                                        </p:tgtEl>
                                        <p:attrNameLst>
                                          <p:attrName>ppt_x</p:attrName>
                                        </p:attrNameLst>
                                      </p:cBhvr>
                                      <p:tavLst>
                                        <p:tav tm="0">
                                          <p:val>
                                            <p:fltVal val="0.5"/>
                                          </p:val>
                                        </p:tav>
                                        <p:tav tm="100000">
                                          <p:val>
                                            <p:strVal val="#ppt_x"/>
                                          </p:val>
                                        </p:tav>
                                      </p:tavLst>
                                    </p:anim>
                                    <p:anim calcmode="lin" valueType="num">
                                      <p:cBhvr>
                                        <p:cTn id="42" dur="500" fill="hold"/>
                                        <p:tgtEl>
                                          <p:spTgt spid="14"/>
                                        </p:tgtEl>
                                        <p:attrNameLst>
                                          <p:attrName>ppt_y</p:attrName>
                                        </p:attrNameLst>
                                      </p:cBhvr>
                                      <p:tavLst>
                                        <p:tav tm="0">
                                          <p:val>
                                            <p:fltVal val="0.5"/>
                                          </p:val>
                                        </p:tav>
                                        <p:tav tm="100000">
                                          <p:val>
                                            <p:strVal val="#ppt_y"/>
                                          </p:val>
                                        </p:tav>
                                      </p:tavLst>
                                    </p:anim>
                                  </p:childTnLst>
                                </p:cTn>
                              </p:par>
                              <p:par>
                                <p:cTn id="43" presetID="23" presetClass="entr" presetSubtype="528" fill="hold" grpId="0" nodeType="withEffect">
                                  <p:stCondLst>
                                    <p:cond delay="10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 calcmode="lin" valueType="num">
                                      <p:cBhvr>
                                        <p:cTn id="47" dur="500" fill="hold"/>
                                        <p:tgtEl>
                                          <p:spTgt spid="15"/>
                                        </p:tgtEl>
                                        <p:attrNameLst>
                                          <p:attrName>ppt_x</p:attrName>
                                        </p:attrNameLst>
                                      </p:cBhvr>
                                      <p:tavLst>
                                        <p:tav tm="0">
                                          <p:val>
                                            <p:fltVal val="0.5"/>
                                          </p:val>
                                        </p:tav>
                                        <p:tav tm="100000">
                                          <p:val>
                                            <p:strVal val="#ppt_x"/>
                                          </p:val>
                                        </p:tav>
                                      </p:tavLst>
                                    </p:anim>
                                    <p:anim calcmode="lin" valueType="num">
                                      <p:cBhvr>
                                        <p:cTn id="48" dur="500" fill="hold"/>
                                        <p:tgtEl>
                                          <p:spTgt spid="15"/>
                                        </p:tgtEl>
                                        <p:attrNameLst>
                                          <p:attrName>ppt_y</p:attrName>
                                        </p:attrNameLst>
                                      </p:cBhvr>
                                      <p:tavLst>
                                        <p:tav tm="0">
                                          <p:val>
                                            <p:fltVal val="0.5"/>
                                          </p:val>
                                        </p:tav>
                                        <p:tav tm="100000">
                                          <p:val>
                                            <p:strVal val="#ppt_y"/>
                                          </p:val>
                                        </p:tav>
                                      </p:tavLst>
                                    </p:anim>
                                  </p:childTnLst>
                                </p:cTn>
                              </p:par>
                              <p:par>
                                <p:cTn id="49" presetID="23" presetClass="entr" presetSubtype="528" fill="hold" grpId="0" nodeType="withEffect">
                                  <p:stCondLst>
                                    <p:cond delay="103"/>
                                  </p:stCondLst>
                                  <p:childTnLst>
                                    <p:set>
                                      <p:cBhvr>
                                        <p:cTn id="50" dur="1" fill="hold">
                                          <p:stCondLst>
                                            <p:cond delay="0"/>
                                          </p:stCondLst>
                                        </p:cTn>
                                        <p:tgtEl>
                                          <p:spTgt spid="16"/>
                                        </p:tgtEl>
                                        <p:attrNameLst>
                                          <p:attrName>style.visibility</p:attrName>
                                        </p:attrNameLst>
                                      </p:cBhvr>
                                      <p:to>
                                        <p:strVal val="visible"/>
                                      </p:to>
                                    </p:set>
                                    <p:anim calcmode="lin" valueType="num">
                                      <p:cBhvr>
                                        <p:cTn id="51" dur="589" fill="hold"/>
                                        <p:tgtEl>
                                          <p:spTgt spid="16"/>
                                        </p:tgtEl>
                                        <p:attrNameLst>
                                          <p:attrName>ppt_w</p:attrName>
                                        </p:attrNameLst>
                                      </p:cBhvr>
                                      <p:tavLst>
                                        <p:tav tm="0">
                                          <p:val>
                                            <p:fltVal val="0"/>
                                          </p:val>
                                        </p:tav>
                                        <p:tav tm="100000">
                                          <p:val>
                                            <p:strVal val="#ppt_w"/>
                                          </p:val>
                                        </p:tav>
                                      </p:tavLst>
                                    </p:anim>
                                    <p:anim calcmode="lin" valueType="num">
                                      <p:cBhvr>
                                        <p:cTn id="52" dur="589" fill="hold"/>
                                        <p:tgtEl>
                                          <p:spTgt spid="16"/>
                                        </p:tgtEl>
                                        <p:attrNameLst>
                                          <p:attrName>ppt_h</p:attrName>
                                        </p:attrNameLst>
                                      </p:cBhvr>
                                      <p:tavLst>
                                        <p:tav tm="0">
                                          <p:val>
                                            <p:fltVal val="0"/>
                                          </p:val>
                                        </p:tav>
                                        <p:tav tm="100000">
                                          <p:val>
                                            <p:strVal val="#ppt_h"/>
                                          </p:val>
                                        </p:tav>
                                      </p:tavLst>
                                    </p:anim>
                                    <p:anim calcmode="lin" valueType="num">
                                      <p:cBhvr>
                                        <p:cTn id="53" dur="589" fill="hold"/>
                                        <p:tgtEl>
                                          <p:spTgt spid="16"/>
                                        </p:tgtEl>
                                        <p:attrNameLst>
                                          <p:attrName>ppt_x</p:attrName>
                                        </p:attrNameLst>
                                      </p:cBhvr>
                                      <p:tavLst>
                                        <p:tav tm="0">
                                          <p:val>
                                            <p:fltVal val="0.5"/>
                                          </p:val>
                                        </p:tav>
                                        <p:tav tm="100000">
                                          <p:val>
                                            <p:strVal val="#ppt_x"/>
                                          </p:val>
                                        </p:tav>
                                      </p:tavLst>
                                    </p:anim>
                                    <p:anim calcmode="lin" valueType="num">
                                      <p:cBhvr>
                                        <p:cTn id="54" dur="589" fill="hold"/>
                                        <p:tgtEl>
                                          <p:spTgt spid="16"/>
                                        </p:tgtEl>
                                        <p:attrNameLst>
                                          <p:attrName>ppt_y</p:attrName>
                                        </p:attrNameLst>
                                      </p:cBhvr>
                                      <p:tavLst>
                                        <p:tav tm="0">
                                          <p:val>
                                            <p:fltVal val="0.5"/>
                                          </p:val>
                                        </p:tav>
                                        <p:tav tm="100000">
                                          <p:val>
                                            <p:strVal val="#ppt_y"/>
                                          </p:val>
                                        </p:tav>
                                      </p:tavLst>
                                    </p:anim>
                                  </p:childTnLst>
                                </p:cTn>
                              </p:par>
                              <p:par>
                                <p:cTn id="55" presetID="23" presetClass="entr" presetSubtype="528" fill="hold" grpId="0" nodeType="withEffect">
                                  <p:stCondLst>
                                    <p:cond delay="25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 calcmode="lin" valueType="num">
                                      <p:cBhvr>
                                        <p:cTn id="59" dur="500" fill="hold"/>
                                        <p:tgtEl>
                                          <p:spTgt spid="17"/>
                                        </p:tgtEl>
                                        <p:attrNameLst>
                                          <p:attrName>ppt_x</p:attrName>
                                        </p:attrNameLst>
                                      </p:cBhvr>
                                      <p:tavLst>
                                        <p:tav tm="0">
                                          <p:val>
                                            <p:fltVal val="0.5"/>
                                          </p:val>
                                        </p:tav>
                                        <p:tav tm="100000">
                                          <p:val>
                                            <p:strVal val="#ppt_x"/>
                                          </p:val>
                                        </p:tav>
                                      </p:tavLst>
                                    </p:anim>
                                    <p:anim calcmode="lin" valueType="num">
                                      <p:cBhvr>
                                        <p:cTn id="60" dur="500" fill="hold"/>
                                        <p:tgtEl>
                                          <p:spTgt spid="17"/>
                                        </p:tgtEl>
                                        <p:attrNameLst>
                                          <p:attrName>ppt_y</p:attrName>
                                        </p:attrNameLst>
                                      </p:cBhvr>
                                      <p:tavLst>
                                        <p:tav tm="0">
                                          <p:val>
                                            <p:fltVal val="0.5"/>
                                          </p:val>
                                        </p:tav>
                                        <p:tav tm="100000">
                                          <p:val>
                                            <p:strVal val="#ppt_y"/>
                                          </p:val>
                                        </p:tav>
                                      </p:tavLst>
                                    </p:anim>
                                  </p:childTnLst>
                                </p:cTn>
                              </p:par>
                              <p:par>
                                <p:cTn id="61" presetID="23" presetClass="entr" presetSubtype="528" fill="hold" grpId="0" nodeType="withEffect">
                                  <p:stCondLst>
                                    <p:cond delay="350"/>
                                  </p:stCondLst>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ppt_w</p:attrName>
                                        </p:attrNameLst>
                                      </p:cBhvr>
                                      <p:tavLst>
                                        <p:tav tm="0">
                                          <p:val>
                                            <p:fltVal val="0"/>
                                          </p:val>
                                        </p:tav>
                                        <p:tav tm="100000">
                                          <p:val>
                                            <p:strVal val="#ppt_w"/>
                                          </p:val>
                                        </p:tav>
                                      </p:tavLst>
                                    </p:anim>
                                    <p:anim calcmode="lin" valueType="num">
                                      <p:cBhvr>
                                        <p:cTn id="64" dur="500" fill="hold"/>
                                        <p:tgtEl>
                                          <p:spTgt spid="13"/>
                                        </p:tgtEl>
                                        <p:attrNameLst>
                                          <p:attrName>ppt_h</p:attrName>
                                        </p:attrNameLst>
                                      </p:cBhvr>
                                      <p:tavLst>
                                        <p:tav tm="0">
                                          <p:val>
                                            <p:fltVal val="0"/>
                                          </p:val>
                                        </p:tav>
                                        <p:tav tm="100000">
                                          <p:val>
                                            <p:strVal val="#ppt_h"/>
                                          </p:val>
                                        </p:tav>
                                      </p:tavLst>
                                    </p:anim>
                                    <p:anim calcmode="lin" valueType="num">
                                      <p:cBhvr>
                                        <p:cTn id="65" dur="500" fill="hold"/>
                                        <p:tgtEl>
                                          <p:spTgt spid="13"/>
                                        </p:tgtEl>
                                        <p:attrNameLst>
                                          <p:attrName>ppt_x</p:attrName>
                                        </p:attrNameLst>
                                      </p:cBhvr>
                                      <p:tavLst>
                                        <p:tav tm="0">
                                          <p:val>
                                            <p:fltVal val="0.5"/>
                                          </p:val>
                                        </p:tav>
                                        <p:tav tm="100000">
                                          <p:val>
                                            <p:strVal val="#ppt_x"/>
                                          </p:val>
                                        </p:tav>
                                      </p:tavLst>
                                    </p:anim>
                                    <p:anim calcmode="lin" valueType="num">
                                      <p:cBhvr>
                                        <p:cTn id="66" dur="500" fill="hold"/>
                                        <p:tgtEl>
                                          <p:spTgt spid="13"/>
                                        </p:tgtEl>
                                        <p:attrNameLst>
                                          <p:attrName>ppt_y</p:attrName>
                                        </p:attrNameLst>
                                      </p:cBhvr>
                                      <p:tavLst>
                                        <p:tav tm="0">
                                          <p:val>
                                            <p:fltVal val="0.5"/>
                                          </p:val>
                                        </p:tav>
                                        <p:tav tm="100000">
                                          <p:val>
                                            <p:strVal val="#ppt_y"/>
                                          </p:val>
                                        </p:tav>
                                      </p:tavLst>
                                    </p:anim>
                                  </p:childTnLst>
                                </p:cTn>
                              </p:par>
                              <p:par>
                                <p:cTn id="67" presetID="23" presetClass="entr" presetSubtype="528" fill="hold" grpId="0" nodeType="withEffect">
                                  <p:stCondLst>
                                    <p:cond delay="46"/>
                                  </p:stCondLst>
                                  <p:childTnLst>
                                    <p:set>
                                      <p:cBhvr>
                                        <p:cTn id="68" dur="1" fill="hold">
                                          <p:stCondLst>
                                            <p:cond delay="0"/>
                                          </p:stCondLst>
                                        </p:cTn>
                                        <p:tgtEl>
                                          <p:spTgt spid="19"/>
                                        </p:tgtEl>
                                        <p:attrNameLst>
                                          <p:attrName>style.visibility</p:attrName>
                                        </p:attrNameLst>
                                      </p:cBhvr>
                                      <p:to>
                                        <p:strVal val="visible"/>
                                      </p:to>
                                    </p:set>
                                    <p:anim calcmode="lin" valueType="num">
                                      <p:cBhvr>
                                        <p:cTn id="69" dur="227" fill="hold"/>
                                        <p:tgtEl>
                                          <p:spTgt spid="19"/>
                                        </p:tgtEl>
                                        <p:attrNameLst>
                                          <p:attrName>ppt_w</p:attrName>
                                        </p:attrNameLst>
                                      </p:cBhvr>
                                      <p:tavLst>
                                        <p:tav tm="0">
                                          <p:val>
                                            <p:fltVal val="0"/>
                                          </p:val>
                                        </p:tav>
                                        <p:tav tm="100000">
                                          <p:val>
                                            <p:strVal val="#ppt_w"/>
                                          </p:val>
                                        </p:tav>
                                      </p:tavLst>
                                    </p:anim>
                                    <p:anim calcmode="lin" valueType="num">
                                      <p:cBhvr>
                                        <p:cTn id="70" dur="227" fill="hold"/>
                                        <p:tgtEl>
                                          <p:spTgt spid="19"/>
                                        </p:tgtEl>
                                        <p:attrNameLst>
                                          <p:attrName>ppt_h</p:attrName>
                                        </p:attrNameLst>
                                      </p:cBhvr>
                                      <p:tavLst>
                                        <p:tav tm="0">
                                          <p:val>
                                            <p:fltVal val="0"/>
                                          </p:val>
                                        </p:tav>
                                        <p:tav tm="100000">
                                          <p:val>
                                            <p:strVal val="#ppt_h"/>
                                          </p:val>
                                        </p:tav>
                                      </p:tavLst>
                                    </p:anim>
                                    <p:anim calcmode="lin" valueType="num">
                                      <p:cBhvr>
                                        <p:cTn id="71" dur="227" fill="hold"/>
                                        <p:tgtEl>
                                          <p:spTgt spid="19"/>
                                        </p:tgtEl>
                                        <p:attrNameLst>
                                          <p:attrName>ppt_x</p:attrName>
                                        </p:attrNameLst>
                                      </p:cBhvr>
                                      <p:tavLst>
                                        <p:tav tm="0">
                                          <p:val>
                                            <p:fltVal val="0.5"/>
                                          </p:val>
                                        </p:tav>
                                        <p:tav tm="100000">
                                          <p:val>
                                            <p:strVal val="#ppt_x"/>
                                          </p:val>
                                        </p:tav>
                                      </p:tavLst>
                                    </p:anim>
                                    <p:anim calcmode="lin" valueType="num">
                                      <p:cBhvr>
                                        <p:cTn id="72" dur="227" fill="hold"/>
                                        <p:tgtEl>
                                          <p:spTgt spid="19"/>
                                        </p:tgtEl>
                                        <p:attrNameLst>
                                          <p:attrName>ppt_y</p:attrName>
                                        </p:attrNameLst>
                                      </p:cBhvr>
                                      <p:tavLst>
                                        <p:tav tm="0">
                                          <p:val>
                                            <p:fltVal val="0.5"/>
                                          </p:val>
                                        </p:tav>
                                        <p:tav tm="100000">
                                          <p:val>
                                            <p:strVal val="#ppt_y"/>
                                          </p:val>
                                        </p:tav>
                                      </p:tavLst>
                                    </p:anim>
                                  </p:childTnLst>
                                </p:cTn>
                              </p:par>
                              <p:par>
                                <p:cTn id="73" presetID="23" presetClass="entr" presetSubtype="528" fill="hold" grpId="0" nodeType="withEffect">
                                  <p:stCondLst>
                                    <p:cond delay="46"/>
                                  </p:stCondLst>
                                  <p:childTnLst>
                                    <p:set>
                                      <p:cBhvr>
                                        <p:cTn id="74" dur="1" fill="hold">
                                          <p:stCondLst>
                                            <p:cond delay="0"/>
                                          </p:stCondLst>
                                        </p:cTn>
                                        <p:tgtEl>
                                          <p:spTgt spid="18"/>
                                        </p:tgtEl>
                                        <p:attrNameLst>
                                          <p:attrName>style.visibility</p:attrName>
                                        </p:attrNameLst>
                                      </p:cBhvr>
                                      <p:to>
                                        <p:strVal val="visible"/>
                                      </p:to>
                                    </p:set>
                                    <p:anim calcmode="lin" valueType="num">
                                      <p:cBhvr>
                                        <p:cTn id="75" dur="500" fill="hold"/>
                                        <p:tgtEl>
                                          <p:spTgt spid="18"/>
                                        </p:tgtEl>
                                        <p:attrNameLst>
                                          <p:attrName>ppt_w</p:attrName>
                                        </p:attrNameLst>
                                      </p:cBhvr>
                                      <p:tavLst>
                                        <p:tav tm="0">
                                          <p:val>
                                            <p:fltVal val="0"/>
                                          </p:val>
                                        </p:tav>
                                        <p:tav tm="100000">
                                          <p:val>
                                            <p:strVal val="#ppt_w"/>
                                          </p:val>
                                        </p:tav>
                                      </p:tavLst>
                                    </p:anim>
                                    <p:anim calcmode="lin" valueType="num">
                                      <p:cBhvr>
                                        <p:cTn id="76" dur="500" fill="hold"/>
                                        <p:tgtEl>
                                          <p:spTgt spid="18"/>
                                        </p:tgtEl>
                                        <p:attrNameLst>
                                          <p:attrName>ppt_h</p:attrName>
                                        </p:attrNameLst>
                                      </p:cBhvr>
                                      <p:tavLst>
                                        <p:tav tm="0">
                                          <p:val>
                                            <p:fltVal val="0"/>
                                          </p:val>
                                        </p:tav>
                                        <p:tav tm="100000">
                                          <p:val>
                                            <p:strVal val="#ppt_h"/>
                                          </p:val>
                                        </p:tav>
                                      </p:tavLst>
                                    </p:anim>
                                    <p:anim calcmode="lin" valueType="num">
                                      <p:cBhvr>
                                        <p:cTn id="77" dur="500" fill="hold"/>
                                        <p:tgtEl>
                                          <p:spTgt spid="18"/>
                                        </p:tgtEl>
                                        <p:attrNameLst>
                                          <p:attrName>ppt_x</p:attrName>
                                        </p:attrNameLst>
                                      </p:cBhvr>
                                      <p:tavLst>
                                        <p:tav tm="0">
                                          <p:val>
                                            <p:fltVal val="0.5"/>
                                          </p:val>
                                        </p:tav>
                                        <p:tav tm="100000">
                                          <p:val>
                                            <p:strVal val="#ppt_x"/>
                                          </p:val>
                                        </p:tav>
                                      </p:tavLst>
                                    </p:anim>
                                    <p:anim calcmode="lin" valueType="num">
                                      <p:cBhvr>
                                        <p:cTn id="78" dur="500" fill="hold"/>
                                        <p:tgtEl>
                                          <p:spTgt spid="18"/>
                                        </p:tgtEl>
                                        <p:attrNameLst>
                                          <p:attrName>ppt_y</p:attrName>
                                        </p:attrNameLst>
                                      </p:cBhvr>
                                      <p:tavLst>
                                        <p:tav tm="0">
                                          <p:val>
                                            <p:fltVal val="0.5"/>
                                          </p:val>
                                        </p:tav>
                                        <p:tav tm="100000">
                                          <p:val>
                                            <p:strVal val="#ppt_y"/>
                                          </p:val>
                                        </p:tav>
                                      </p:tavLst>
                                    </p:anim>
                                  </p:childTnLst>
                                </p:cTn>
                              </p:par>
                              <p:par>
                                <p:cTn id="79" presetID="23" presetClass="entr" presetSubtype="528" fill="hold" grpId="0" nodeType="withEffect">
                                  <p:stCondLst>
                                    <p:cond delay="296"/>
                                  </p:stCondLst>
                                  <p:childTnLst>
                                    <p:set>
                                      <p:cBhvr>
                                        <p:cTn id="80" dur="1" fill="hold">
                                          <p:stCondLst>
                                            <p:cond delay="0"/>
                                          </p:stCondLst>
                                        </p:cTn>
                                        <p:tgtEl>
                                          <p:spTgt spid="20"/>
                                        </p:tgtEl>
                                        <p:attrNameLst>
                                          <p:attrName>style.visibility</p:attrName>
                                        </p:attrNameLst>
                                      </p:cBhvr>
                                      <p:to>
                                        <p:strVal val="visible"/>
                                      </p:to>
                                    </p:set>
                                    <p:anim calcmode="lin" valueType="num">
                                      <p:cBhvr>
                                        <p:cTn id="81" dur="695" fill="hold"/>
                                        <p:tgtEl>
                                          <p:spTgt spid="20"/>
                                        </p:tgtEl>
                                        <p:attrNameLst>
                                          <p:attrName>ppt_w</p:attrName>
                                        </p:attrNameLst>
                                      </p:cBhvr>
                                      <p:tavLst>
                                        <p:tav tm="0">
                                          <p:val>
                                            <p:fltVal val="0"/>
                                          </p:val>
                                        </p:tav>
                                        <p:tav tm="100000">
                                          <p:val>
                                            <p:strVal val="#ppt_w"/>
                                          </p:val>
                                        </p:tav>
                                      </p:tavLst>
                                    </p:anim>
                                    <p:anim calcmode="lin" valueType="num">
                                      <p:cBhvr>
                                        <p:cTn id="82" dur="695" fill="hold"/>
                                        <p:tgtEl>
                                          <p:spTgt spid="20"/>
                                        </p:tgtEl>
                                        <p:attrNameLst>
                                          <p:attrName>ppt_h</p:attrName>
                                        </p:attrNameLst>
                                      </p:cBhvr>
                                      <p:tavLst>
                                        <p:tav tm="0">
                                          <p:val>
                                            <p:fltVal val="0"/>
                                          </p:val>
                                        </p:tav>
                                        <p:tav tm="100000">
                                          <p:val>
                                            <p:strVal val="#ppt_h"/>
                                          </p:val>
                                        </p:tav>
                                      </p:tavLst>
                                    </p:anim>
                                    <p:anim calcmode="lin" valueType="num">
                                      <p:cBhvr>
                                        <p:cTn id="83" dur="695" fill="hold"/>
                                        <p:tgtEl>
                                          <p:spTgt spid="20"/>
                                        </p:tgtEl>
                                        <p:attrNameLst>
                                          <p:attrName>ppt_x</p:attrName>
                                        </p:attrNameLst>
                                      </p:cBhvr>
                                      <p:tavLst>
                                        <p:tav tm="0">
                                          <p:val>
                                            <p:fltVal val="0.5"/>
                                          </p:val>
                                        </p:tav>
                                        <p:tav tm="100000">
                                          <p:val>
                                            <p:strVal val="#ppt_x"/>
                                          </p:val>
                                        </p:tav>
                                      </p:tavLst>
                                    </p:anim>
                                    <p:anim calcmode="lin" valueType="num">
                                      <p:cBhvr>
                                        <p:cTn id="84" dur="695" fill="hold"/>
                                        <p:tgtEl>
                                          <p:spTgt spid="20"/>
                                        </p:tgtEl>
                                        <p:attrNameLst>
                                          <p:attrName>ppt_y</p:attrName>
                                        </p:attrNameLst>
                                      </p:cBhvr>
                                      <p:tavLst>
                                        <p:tav tm="0">
                                          <p:val>
                                            <p:fltVal val="0.5"/>
                                          </p:val>
                                        </p:tav>
                                        <p:tav tm="100000">
                                          <p:val>
                                            <p:strVal val="#ppt_y"/>
                                          </p:val>
                                        </p:tav>
                                      </p:tavLst>
                                    </p:anim>
                                  </p:childTnLst>
                                </p:cTn>
                              </p:par>
                              <p:par>
                                <p:cTn id="85" presetID="23" presetClass="entr" presetSubtype="528" fill="hold" grpId="0" nodeType="withEffect">
                                  <p:stCondLst>
                                    <p:cond delay="382"/>
                                  </p:stCondLst>
                                  <p:childTnLst>
                                    <p:set>
                                      <p:cBhvr>
                                        <p:cTn id="86" dur="1" fill="hold">
                                          <p:stCondLst>
                                            <p:cond delay="0"/>
                                          </p:stCondLst>
                                        </p:cTn>
                                        <p:tgtEl>
                                          <p:spTgt spid="21"/>
                                        </p:tgtEl>
                                        <p:attrNameLst>
                                          <p:attrName>style.visibility</p:attrName>
                                        </p:attrNameLst>
                                      </p:cBhvr>
                                      <p:to>
                                        <p:strVal val="visible"/>
                                      </p:to>
                                    </p:set>
                                    <p:anim calcmode="lin" valueType="num">
                                      <p:cBhvr>
                                        <p:cTn id="87" dur="500" fill="hold"/>
                                        <p:tgtEl>
                                          <p:spTgt spid="21"/>
                                        </p:tgtEl>
                                        <p:attrNameLst>
                                          <p:attrName>ppt_w</p:attrName>
                                        </p:attrNameLst>
                                      </p:cBhvr>
                                      <p:tavLst>
                                        <p:tav tm="0">
                                          <p:val>
                                            <p:fltVal val="0"/>
                                          </p:val>
                                        </p:tav>
                                        <p:tav tm="100000">
                                          <p:val>
                                            <p:strVal val="#ppt_w"/>
                                          </p:val>
                                        </p:tav>
                                      </p:tavLst>
                                    </p:anim>
                                    <p:anim calcmode="lin" valueType="num">
                                      <p:cBhvr>
                                        <p:cTn id="88" dur="500" fill="hold"/>
                                        <p:tgtEl>
                                          <p:spTgt spid="21"/>
                                        </p:tgtEl>
                                        <p:attrNameLst>
                                          <p:attrName>ppt_h</p:attrName>
                                        </p:attrNameLst>
                                      </p:cBhvr>
                                      <p:tavLst>
                                        <p:tav tm="0">
                                          <p:val>
                                            <p:fltVal val="0"/>
                                          </p:val>
                                        </p:tav>
                                        <p:tav tm="100000">
                                          <p:val>
                                            <p:strVal val="#ppt_h"/>
                                          </p:val>
                                        </p:tav>
                                      </p:tavLst>
                                    </p:anim>
                                    <p:anim calcmode="lin" valueType="num">
                                      <p:cBhvr>
                                        <p:cTn id="89" dur="500" fill="hold"/>
                                        <p:tgtEl>
                                          <p:spTgt spid="21"/>
                                        </p:tgtEl>
                                        <p:attrNameLst>
                                          <p:attrName>ppt_x</p:attrName>
                                        </p:attrNameLst>
                                      </p:cBhvr>
                                      <p:tavLst>
                                        <p:tav tm="0">
                                          <p:val>
                                            <p:fltVal val="0.5"/>
                                          </p:val>
                                        </p:tav>
                                        <p:tav tm="100000">
                                          <p:val>
                                            <p:strVal val="#ppt_x"/>
                                          </p:val>
                                        </p:tav>
                                      </p:tavLst>
                                    </p:anim>
                                    <p:anim calcmode="lin" valueType="num">
                                      <p:cBhvr>
                                        <p:cTn id="90" dur="500" fill="hold"/>
                                        <p:tgtEl>
                                          <p:spTgt spid="21"/>
                                        </p:tgtEl>
                                        <p:attrNameLst>
                                          <p:attrName>ppt_y</p:attrName>
                                        </p:attrNameLst>
                                      </p:cBhvr>
                                      <p:tavLst>
                                        <p:tav tm="0">
                                          <p:val>
                                            <p:fltVal val="0.5"/>
                                          </p:val>
                                        </p:tav>
                                        <p:tav tm="100000">
                                          <p:val>
                                            <p:strVal val="#ppt_y"/>
                                          </p:val>
                                        </p:tav>
                                      </p:tavLst>
                                    </p:anim>
                                  </p:childTnLst>
                                </p:cTn>
                              </p:par>
                              <p:par>
                                <p:cTn id="91" presetID="23" presetClass="entr" presetSubtype="528" fill="hold" grpId="0" nodeType="withEffect">
                                  <p:stCondLst>
                                    <p:cond delay="301"/>
                                  </p:stCondLst>
                                  <p:childTnLst>
                                    <p:set>
                                      <p:cBhvr>
                                        <p:cTn id="92" dur="1" fill="hold">
                                          <p:stCondLst>
                                            <p:cond delay="0"/>
                                          </p:stCondLst>
                                        </p:cTn>
                                        <p:tgtEl>
                                          <p:spTgt spid="22"/>
                                        </p:tgtEl>
                                        <p:attrNameLst>
                                          <p:attrName>style.visibility</p:attrName>
                                        </p:attrNameLst>
                                      </p:cBhvr>
                                      <p:to>
                                        <p:strVal val="visible"/>
                                      </p:to>
                                    </p:set>
                                    <p:anim calcmode="lin" valueType="num">
                                      <p:cBhvr>
                                        <p:cTn id="93" dur="244" fill="hold"/>
                                        <p:tgtEl>
                                          <p:spTgt spid="22"/>
                                        </p:tgtEl>
                                        <p:attrNameLst>
                                          <p:attrName>ppt_w</p:attrName>
                                        </p:attrNameLst>
                                      </p:cBhvr>
                                      <p:tavLst>
                                        <p:tav tm="0">
                                          <p:val>
                                            <p:fltVal val="0"/>
                                          </p:val>
                                        </p:tav>
                                        <p:tav tm="100000">
                                          <p:val>
                                            <p:strVal val="#ppt_w"/>
                                          </p:val>
                                        </p:tav>
                                      </p:tavLst>
                                    </p:anim>
                                    <p:anim calcmode="lin" valueType="num">
                                      <p:cBhvr>
                                        <p:cTn id="94" dur="244" fill="hold"/>
                                        <p:tgtEl>
                                          <p:spTgt spid="22"/>
                                        </p:tgtEl>
                                        <p:attrNameLst>
                                          <p:attrName>ppt_h</p:attrName>
                                        </p:attrNameLst>
                                      </p:cBhvr>
                                      <p:tavLst>
                                        <p:tav tm="0">
                                          <p:val>
                                            <p:fltVal val="0"/>
                                          </p:val>
                                        </p:tav>
                                        <p:tav tm="100000">
                                          <p:val>
                                            <p:strVal val="#ppt_h"/>
                                          </p:val>
                                        </p:tav>
                                      </p:tavLst>
                                    </p:anim>
                                    <p:anim calcmode="lin" valueType="num">
                                      <p:cBhvr>
                                        <p:cTn id="95" dur="244" fill="hold"/>
                                        <p:tgtEl>
                                          <p:spTgt spid="22"/>
                                        </p:tgtEl>
                                        <p:attrNameLst>
                                          <p:attrName>ppt_x</p:attrName>
                                        </p:attrNameLst>
                                      </p:cBhvr>
                                      <p:tavLst>
                                        <p:tav tm="0">
                                          <p:val>
                                            <p:fltVal val="0.5"/>
                                          </p:val>
                                        </p:tav>
                                        <p:tav tm="100000">
                                          <p:val>
                                            <p:strVal val="#ppt_x"/>
                                          </p:val>
                                        </p:tav>
                                      </p:tavLst>
                                    </p:anim>
                                    <p:anim calcmode="lin" valueType="num">
                                      <p:cBhvr>
                                        <p:cTn id="96" dur="244" fill="hold"/>
                                        <p:tgtEl>
                                          <p:spTgt spid="22"/>
                                        </p:tgtEl>
                                        <p:attrNameLst>
                                          <p:attrName>ppt_y</p:attrName>
                                        </p:attrNameLst>
                                      </p:cBhvr>
                                      <p:tavLst>
                                        <p:tav tm="0">
                                          <p:val>
                                            <p:fltVal val="0.5"/>
                                          </p:val>
                                        </p:tav>
                                        <p:tav tm="100000">
                                          <p:val>
                                            <p:strVal val="#ppt_y"/>
                                          </p:val>
                                        </p:tav>
                                      </p:tavLst>
                                    </p:anim>
                                  </p:childTnLst>
                                </p:cTn>
                              </p:par>
                              <p:par>
                                <p:cTn id="97" presetID="23" presetClass="entr" presetSubtype="528" fill="hold" grpId="0" nodeType="withEffect">
                                  <p:stCondLst>
                                    <p:cond delay="500"/>
                                  </p:stCondLst>
                                  <p:childTnLst>
                                    <p:set>
                                      <p:cBhvr>
                                        <p:cTn id="98" dur="1" fill="hold">
                                          <p:stCondLst>
                                            <p:cond delay="0"/>
                                          </p:stCondLst>
                                        </p:cTn>
                                        <p:tgtEl>
                                          <p:spTgt spid="23"/>
                                        </p:tgtEl>
                                        <p:attrNameLst>
                                          <p:attrName>style.visibility</p:attrName>
                                        </p:attrNameLst>
                                      </p:cBhvr>
                                      <p:to>
                                        <p:strVal val="visible"/>
                                      </p:to>
                                    </p:set>
                                    <p:anim calcmode="lin" valueType="num">
                                      <p:cBhvr>
                                        <p:cTn id="99" dur="534" fill="hold"/>
                                        <p:tgtEl>
                                          <p:spTgt spid="23"/>
                                        </p:tgtEl>
                                        <p:attrNameLst>
                                          <p:attrName>ppt_w</p:attrName>
                                        </p:attrNameLst>
                                      </p:cBhvr>
                                      <p:tavLst>
                                        <p:tav tm="0">
                                          <p:val>
                                            <p:fltVal val="0"/>
                                          </p:val>
                                        </p:tav>
                                        <p:tav tm="100000">
                                          <p:val>
                                            <p:strVal val="#ppt_w"/>
                                          </p:val>
                                        </p:tav>
                                      </p:tavLst>
                                    </p:anim>
                                    <p:anim calcmode="lin" valueType="num">
                                      <p:cBhvr>
                                        <p:cTn id="100" dur="534" fill="hold"/>
                                        <p:tgtEl>
                                          <p:spTgt spid="23"/>
                                        </p:tgtEl>
                                        <p:attrNameLst>
                                          <p:attrName>ppt_h</p:attrName>
                                        </p:attrNameLst>
                                      </p:cBhvr>
                                      <p:tavLst>
                                        <p:tav tm="0">
                                          <p:val>
                                            <p:fltVal val="0"/>
                                          </p:val>
                                        </p:tav>
                                        <p:tav tm="100000">
                                          <p:val>
                                            <p:strVal val="#ppt_h"/>
                                          </p:val>
                                        </p:tav>
                                      </p:tavLst>
                                    </p:anim>
                                    <p:anim calcmode="lin" valueType="num">
                                      <p:cBhvr>
                                        <p:cTn id="101" dur="534" fill="hold"/>
                                        <p:tgtEl>
                                          <p:spTgt spid="23"/>
                                        </p:tgtEl>
                                        <p:attrNameLst>
                                          <p:attrName>ppt_x</p:attrName>
                                        </p:attrNameLst>
                                      </p:cBhvr>
                                      <p:tavLst>
                                        <p:tav tm="0">
                                          <p:val>
                                            <p:fltVal val="0.5"/>
                                          </p:val>
                                        </p:tav>
                                        <p:tav tm="100000">
                                          <p:val>
                                            <p:strVal val="#ppt_x"/>
                                          </p:val>
                                        </p:tav>
                                      </p:tavLst>
                                    </p:anim>
                                    <p:anim calcmode="lin" valueType="num">
                                      <p:cBhvr>
                                        <p:cTn id="102" dur="534" fill="hold"/>
                                        <p:tgtEl>
                                          <p:spTgt spid="23"/>
                                        </p:tgtEl>
                                        <p:attrNameLst>
                                          <p:attrName>ppt_y</p:attrName>
                                        </p:attrNameLst>
                                      </p:cBhvr>
                                      <p:tavLst>
                                        <p:tav tm="0">
                                          <p:val>
                                            <p:fltVal val="0.5"/>
                                          </p:val>
                                        </p:tav>
                                        <p:tav tm="100000">
                                          <p:val>
                                            <p:strVal val="#ppt_y"/>
                                          </p:val>
                                        </p:tav>
                                      </p:tavLst>
                                    </p:anim>
                                  </p:childTnLst>
                                </p:cTn>
                              </p:par>
                              <p:par>
                                <p:cTn id="103" presetID="23" presetClass="entr" presetSubtype="528" fill="hold" grpId="0" nodeType="withEffect">
                                  <p:stCondLst>
                                    <p:cond delay="500"/>
                                  </p:stCondLst>
                                  <p:childTnLst>
                                    <p:set>
                                      <p:cBhvr>
                                        <p:cTn id="104" dur="1" fill="hold">
                                          <p:stCondLst>
                                            <p:cond delay="0"/>
                                          </p:stCondLst>
                                        </p:cTn>
                                        <p:tgtEl>
                                          <p:spTgt spid="24"/>
                                        </p:tgtEl>
                                        <p:attrNameLst>
                                          <p:attrName>style.visibility</p:attrName>
                                        </p:attrNameLst>
                                      </p:cBhvr>
                                      <p:to>
                                        <p:strVal val="visible"/>
                                      </p:to>
                                    </p:set>
                                    <p:anim calcmode="lin" valueType="num">
                                      <p:cBhvr>
                                        <p:cTn id="105" dur="106" fill="hold"/>
                                        <p:tgtEl>
                                          <p:spTgt spid="24"/>
                                        </p:tgtEl>
                                        <p:attrNameLst>
                                          <p:attrName>ppt_w</p:attrName>
                                        </p:attrNameLst>
                                      </p:cBhvr>
                                      <p:tavLst>
                                        <p:tav tm="0">
                                          <p:val>
                                            <p:fltVal val="0"/>
                                          </p:val>
                                        </p:tav>
                                        <p:tav tm="100000">
                                          <p:val>
                                            <p:strVal val="#ppt_w"/>
                                          </p:val>
                                        </p:tav>
                                      </p:tavLst>
                                    </p:anim>
                                    <p:anim calcmode="lin" valueType="num">
                                      <p:cBhvr>
                                        <p:cTn id="106" dur="106" fill="hold"/>
                                        <p:tgtEl>
                                          <p:spTgt spid="24"/>
                                        </p:tgtEl>
                                        <p:attrNameLst>
                                          <p:attrName>ppt_h</p:attrName>
                                        </p:attrNameLst>
                                      </p:cBhvr>
                                      <p:tavLst>
                                        <p:tav tm="0">
                                          <p:val>
                                            <p:fltVal val="0"/>
                                          </p:val>
                                        </p:tav>
                                        <p:tav tm="100000">
                                          <p:val>
                                            <p:strVal val="#ppt_h"/>
                                          </p:val>
                                        </p:tav>
                                      </p:tavLst>
                                    </p:anim>
                                    <p:anim calcmode="lin" valueType="num">
                                      <p:cBhvr>
                                        <p:cTn id="107" dur="106" fill="hold"/>
                                        <p:tgtEl>
                                          <p:spTgt spid="24"/>
                                        </p:tgtEl>
                                        <p:attrNameLst>
                                          <p:attrName>ppt_x</p:attrName>
                                        </p:attrNameLst>
                                      </p:cBhvr>
                                      <p:tavLst>
                                        <p:tav tm="0">
                                          <p:val>
                                            <p:fltVal val="0.5"/>
                                          </p:val>
                                        </p:tav>
                                        <p:tav tm="100000">
                                          <p:val>
                                            <p:strVal val="#ppt_x"/>
                                          </p:val>
                                        </p:tav>
                                      </p:tavLst>
                                    </p:anim>
                                    <p:anim calcmode="lin" valueType="num">
                                      <p:cBhvr>
                                        <p:cTn id="108" dur="106" fill="hold"/>
                                        <p:tgtEl>
                                          <p:spTgt spid="24"/>
                                        </p:tgtEl>
                                        <p:attrNameLst>
                                          <p:attrName>ppt_y</p:attrName>
                                        </p:attrNameLst>
                                      </p:cBhvr>
                                      <p:tavLst>
                                        <p:tav tm="0">
                                          <p:val>
                                            <p:fltVal val="0.5"/>
                                          </p:val>
                                        </p:tav>
                                        <p:tav tm="100000">
                                          <p:val>
                                            <p:strVal val="#ppt_y"/>
                                          </p:val>
                                        </p:tav>
                                      </p:tavLst>
                                    </p:anim>
                                  </p:childTnLst>
                                </p:cTn>
                              </p:par>
                              <p:par>
                                <p:cTn id="109" presetID="23" presetClass="entr" presetSubtype="528" fill="hold" grpId="0" nodeType="withEffect">
                                  <p:stCondLst>
                                    <p:cond delay="401"/>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500" fill="hold"/>
                                        <p:tgtEl>
                                          <p:spTgt spid="25"/>
                                        </p:tgtEl>
                                        <p:attrNameLst>
                                          <p:attrName>ppt_w</p:attrName>
                                        </p:attrNameLst>
                                      </p:cBhvr>
                                      <p:tavLst>
                                        <p:tav tm="0">
                                          <p:val>
                                            <p:fltVal val="0"/>
                                          </p:val>
                                        </p:tav>
                                        <p:tav tm="100000">
                                          <p:val>
                                            <p:strVal val="#ppt_w"/>
                                          </p:val>
                                        </p:tav>
                                      </p:tavLst>
                                    </p:anim>
                                    <p:anim calcmode="lin" valueType="num">
                                      <p:cBhvr>
                                        <p:cTn id="112" dur="500" fill="hold"/>
                                        <p:tgtEl>
                                          <p:spTgt spid="25"/>
                                        </p:tgtEl>
                                        <p:attrNameLst>
                                          <p:attrName>ppt_h</p:attrName>
                                        </p:attrNameLst>
                                      </p:cBhvr>
                                      <p:tavLst>
                                        <p:tav tm="0">
                                          <p:val>
                                            <p:fltVal val="0"/>
                                          </p:val>
                                        </p:tav>
                                        <p:tav tm="100000">
                                          <p:val>
                                            <p:strVal val="#ppt_h"/>
                                          </p:val>
                                        </p:tav>
                                      </p:tavLst>
                                    </p:anim>
                                    <p:anim calcmode="lin" valueType="num">
                                      <p:cBhvr>
                                        <p:cTn id="113" dur="500" fill="hold"/>
                                        <p:tgtEl>
                                          <p:spTgt spid="25"/>
                                        </p:tgtEl>
                                        <p:attrNameLst>
                                          <p:attrName>ppt_x</p:attrName>
                                        </p:attrNameLst>
                                      </p:cBhvr>
                                      <p:tavLst>
                                        <p:tav tm="0">
                                          <p:val>
                                            <p:fltVal val="0.5"/>
                                          </p:val>
                                        </p:tav>
                                        <p:tav tm="100000">
                                          <p:val>
                                            <p:strVal val="#ppt_x"/>
                                          </p:val>
                                        </p:tav>
                                      </p:tavLst>
                                    </p:anim>
                                    <p:anim calcmode="lin" valueType="num">
                                      <p:cBhvr>
                                        <p:cTn id="114" dur="500" fill="hold"/>
                                        <p:tgtEl>
                                          <p:spTgt spid="25"/>
                                        </p:tgtEl>
                                        <p:attrNameLst>
                                          <p:attrName>ppt_y</p:attrName>
                                        </p:attrNameLst>
                                      </p:cBhvr>
                                      <p:tavLst>
                                        <p:tav tm="0">
                                          <p:val>
                                            <p:fltVal val="0.5"/>
                                          </p:val>
                                        </p:tav>
                                        <p:tav tm="100000">
                                          <p:val>
                                            <p:strVal val="#ppt_y"/>
                                          </p:val>
                                        </p:tav>
                                      </p:tavLst>
                                    </p:anim>
                                  </p:childTnLst>
                                </p:cTn>
                              </p:par>
                            </p:childTnLst>
                          </p:cTn>
                        </p:par>
                        <p:par>
                          <p:cTn id="115" fill="hold">
                            <p:stCondLst>
                              <p:cond delay="4534"/>
                            </p:stCondLst>
                            <p:childTnLst>
                              <p:par>
                                <p:cTn id="116" presetID="26" presetClass="emph" presetSubtype="0" repeatCount="3000" fill="hold" grpId="1" nodeType="afterEffect">
                                  <p:stCondLst>
                                    <p:cond delay="0"/>
                                  </p:stCondLst>
                                  <p:childTnLst>
                                    <p:animEffect transition="out" filter="fade">
                                      <p:cBhvr>
                                        <p:cTn id="117" dur="500" tmFilter="0, 0; .2, .5; .8, .5; 1, 0"/>
                                        <p:tgtEl>
                                          <p:spTgt spid="14"/>
                                        </p:tgtEl>
                                      </p:cBhvr>
                                    </p:animEffect>
                                    <p:animScale>
                                      <p:cBhvr>
                                        <p:cTn id="118" dur="250" autoRev="1" fill="hold"/>
                                        <p:tgtEl>
                                          <p:spTgt spid="14"/>
                                        </p:tgtEl>
                                      </p:cBhvr>
                                      <p:by x="105000" y="105000"/>
                                    </p:animScale>
                                  </p:childTnLst>
                                </p:cTn>
                              </p:par>
                              <p:par>
                                <p:cTn id="119" presetID="26" presetClass="emph" presetSubtype="0" repeatCount="3000" fill="hold" grpId="1" nodeType="withEffect">
                                  <p:stCondLst>
                                    <p:cond delay="300"/>
                                  </p:stCondLst>
                                  <p:childTnLst>
                                    <p:animEffect transition="out" filter="fade">
                                      <p:cBhvr>
                                        <p:cTn id="120" dur="350" tmFilter="0, 0; .2, .5; .8, .5; 1, 0"/>
                                        <p:tgtEl>
                                          <p:spTgt spid="15"/>
                                        </p:tgtEl>
                                      </p:cBhvr>
                                    </p:animEffect>
                                    <p:animScale>
                                      <p:cBhvr>
                                        <p:cTn id="121" dur="175" autoRev="1" fill="hold"/>
                                        <p:tgtEl>
                                          <p:spTgt spid="15"/>
                                        </p:tgtEl>
                                      </p:cBhvr>
                                      <p:by x="105000" y="105000"/>
                                    </p:animScale>
                                  </p:childTnLst>
                                </p:cTn>
                              </p:par>
                              <p:par>
                                <p:cTn id="122" presetID="26" presetClass="emph" presetSubtype="0" repeatCount="4000" fill="hold" grpId="1" nodeType="withEffect">
                                  <p:stCondLst>
                                    <p:cond delay="500"/>
                                  </p:stCondLst>
                                  <p:childTnLst>
                                    <p:animEffect transition="out" filter="fade">
                                      <p:cBhvr>
                                        <p:cTn id="123" dur="250" tmFilter="0, 0; .2, .5; .8, .5; 1, 0"/>
                                        <p:tgtEl>
                                          <p:spTgt spid="20"/>
                                        </p:tgtEl>
                                      </p:cBhvr>
                                    </p:animEffect>
                                    <p:animScale>
                                      <p:cBhvr>
                                        <p:cTn id="124" dur="125" autoRev="1" fill="hold"/>
                                        <p:tgtEl>
                                          <p:spTgt spid="20"/>
                                        </p:tgtEl>
                                      </p:cBhvr>
                                      <p:by x="105000" y="105000"/>
                                    </p:animScale>
                                  </p:childTnLst>
                                </p:cTn>
                              </p:par>
                              <p:par>
                                <p:cTn id="125" presetID="26" presetClass="emph" presetSubtype="0" repeatCount="3000" fill="hold" grpId="1" nodeType="withEffect">
                                  <p:stCondLst>
                                    <p:cond delay="150"/>
                                  </p:stCondLst>
                                  <p:childTnLst>
                                    <p:animEffect transition="out" filter="fade">
                                      <p:cBhvr>
                                        <p:cTn id="126" dur="400" tmFilter="0, 0; .2, .5; .8, .5; 1, 0"/>
                                        <p:tgtEl>
                                          <p:spTgt spid="13"/>
                                        </p:tgtEl>
                                      </p:cBhvr>
                                    </p:animEffect>
                                    <p:animScale>
                                      <p:cBhvr>
                                        <p:cTn id="127" dur="20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3" grpId="0" animBg="1"/>
      <p:bldP spid="13" grpId="1" animBg="1"/>
      <p:bldP spid="14" grpId="0" animBg="1"/>
      <p:bldP spid="14" grpId="1" animBg="1"/>
      <p:bldP spid="15" grpId="0" animBg="1"/>
      <p:bldP spid="15" grpId="1" animBg="1"/>
      <p:bldP spid="16" grpId="0" animBg="1"/>
      <p:bldP spid="17" grpId="0" animBg="1"/>
      <p:bldP spid="18" grpId="0" animBg="1"/>
      <p:bldP spid="19" grpId="0" animBg="1"/>
      <p:bldP spid="20" grpId="0" animBg="1"/>
      <p:bldP spid="20" grpId="1" animBg="1"/>
      <p:bldP spid="21" grpId="0" animBg="1"/>
      <p:bldP spid="22" grpId="0" animBg="1"/>
      <p:bldP spid="23" grpId="0" animBg="1"/>
      <p:bldP spid="24" grpId="0" animBg="1"/>
      <p:bldP spid="2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Other_1"/>
          <p:cNvSpPr/>
          <p:nvPr>
            <p:custDataLst>
              <p:tags r:id="rId2"/>
            </p:custDataLst>
          </p:nvPr>
        </p:nvSpPr>
        <p:spPr>
          <a:xfrm>
            <a:off x="837091" y="1131590"/>
            <a:ext cx="3888804" cy="2448272"/>
          </a:xfrm>
          <a:prstGeom prst="rect">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1905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endParaRPr lang="zh-CN" altLang="en-US">
              <a:solidFill>
                <a:prstClr val="white"/>
              </a:solidFill>
            </a:endParaRPr>
          </a:p>
        </p:txBody>
      </p:sp>
      <p:sp>
        <p:nvSpPr>
          <p:cNvPr id="4" name="MH_Picture_1"/>
          <p:cNvSpPr/>
          <p:nvPr>
            <p:custDataLst>
              <p:tags r:id="rId3"/>
            </p:custDataLst>
          </p:nvPr>
        </p:nvSpPr>
        <p:spPr>
          <a:xfrm>
            <a:off x="967266" y="1275606"/>
            <a:ext cx="3604734" cy="2160240"/>
          </a:xfrm>
          <a:prstGeom prst="rect">
            <a:avLst/>
          </a:prstGeom>
          <a:blipFill dpi="0" rotWithShape="1">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01932" tIns="50964" rIns="101932" bIns="50964" anchor="ctr"/>
          <a:lstStyle/>
          <a:p>
            <a:pPr algn="ctr">
              <a:defRPr/>
            </a:pPr>
            <a:endParaRPr lang="zh-CN" altLang="en-US"/>
          </a:p>
        </p:txBody>
      </p:sp>
      <p:sp>
        <p:nvSpPr>
          <p:cNvPr id="5" name="标题 4"/>
          <p:cNvSpPr>
            <a:spLocks noGrp="1"/>
          </p:cNvSpPr>
          <p:nvPr>
            <p:ph type="title"/>
          </p:nvPr>
        </p:nvSpPr>
        <p:spPr/>
        <p:txBody>
          <a:bodyPr/>
          <a:lstStyle/>
          <a:p>
            <a:r>
              <a:rPr lang="zh-CN" altLang="en-US" sz="1800" dirty="0">
                <a:solidFill>
                  <a:prstClr val="black">
                    <a:lumMod val="65000"/>
                    <a:lumOff val="35000"/>
                  </a:prstClr>
                </a:solidFill>
              </a:rPr>
              <a:t>主打产品</a:t>
            </a:r>
            <a:r>
              <a:rPr lang="en-US" altLang="zh-CN" sz="1200" dirty="0">
                <a:solidFill>
                  <a:prstClr val="black">
                    <a:lumMod val="65000"/>
                    <a:lumOff val="35000"/>
                  </a:prstClr>
                </a:solidFill>
              </a:rPr>
              <a:t>(Flagship Product)</a:t>
            </a:r>
            <a:endParaRPr lang="zh-CN" altLang="en-US" dirty="0"/>
          </a:p>
        </p:txBody>
      </p:sp>
      <p:sp>
        <p:nvSpPr>
          <p:cNvPr id="20" name="MH_Text_1"/>
          <p:cNvSpPr txBox="1">
            <a:spLocks noChangeArrowheads="1"/>
          </p:cNvSpPr>
          <p:nvPr>
            <p:custDataLst>
              <p:tags r:id="rId4"/>
            </p:custDataLst>
          </p:nvPr>
        </p:nvSpPr>
        <p:spPr bwMode="auto">
          <a:xfrm>
            <a:off x="837091" y="3707404"/>
            <a:ext cx="3831506" cy="95257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932" tIns="50964" rIns="101932" bIns="50964">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200" dirty="0">
                <a:solidFill>
                  <a:schemeClr val="tx1">
                    <a:lumMod val="50000"/>
                    <a:lumOff val="50000"/>
                  </a:schemeClr>
                </a:solidFill>
                <a:latin typeface="+mn-lt"/>
                <a:cs typeface="+mn-ea"/>
                <a:sym typeface="+mn-lt"/>
              </a:rPr>
              <a:t>您的内容打在这里，或者通过复制您的文本后，在此框中选择粘贴，并选择只保留文字。您的内容打在这里，或者通过复制您的文本后，在此框中选择粘贴，并选择只保留文字。</a:t>
            </a:r>
          </a:p>
          <a:p>
            <a:pPr>
              <a:lnSpc>
                <a:spcPct val="110000"/>
              </a:lnSpc>
              <a:defRPr/>
            </a:pPr>
            <a:endParaRPr lang="zh-CN" altLang="en-US" sz="1200" dirty="0">
              <a:solidFill>
                <a:schemeClr val="tx1">
                  <a:lumMod val="50000"/>
                  <a:lumOff val="50000"/>
                </a:schemeClr>
              </a:solidFill>
              <a:latin typeface="+mn-lt"/>
              <a:cs typeface="+mn-ea"/>
              <a:sym typeface="+mn-lt"/>
            </a:endParaRPr>
          </a:p>
        </p:txBody>
      </p:sp>
      <p:graphicFrame>
        <p:nvGraphicFramePr>
          <p:cNvPr id="35" name="组合 3"/>
          <p:cNvGraphicFramePr>
            <a:graphicFrameLocks/>
          </p:cNvGraphicFramePr>
          <p:nvPr>
            <p:extLst>
              <p:ext uri="{D42A27DB-BD31-4B8C-83A1-F6EECF244321}">
                <p14:modId xmlns:p14="http://schemas.microsoft.com/office/powerpoint/2010/main" val="4101618564"/>
              </p:ext>
            </p:extLst>
          </p:nvPr>
        </p:nvGraphicFramePr>
        <p:xfrm>
          <a:off x="5157943" y="1131590"/>
          <a:ext cx="3168352" cy="3427415"/>
        </p:xfrm>
        <a:graphic>
          <a:graphicData uri="http://schemas.openxmlformats.org/drawingml/2006/table">
            <a:tbl>
              <a:tblPr>
                <a:tableStyleId>{073A0DAA-6AF3-43AB-8588-CEC1D06C72B9}</a:tableStyleId>
              </a:tblPr>
              <a:tblGrid>
                <a:gridCol w="714630">
                  <a:extLst>
                    <a:ext uri="{9D8B030D-6E8A-4147-A177-3AD203B41FA5}">
                      <a16:colId xmlns:a16="http://schemas.microsoft.com/office/drawing/2014/main" val="20000"/>
                    </a:ext>
                  </a:extLst>
                </a:gridCol>
                <a:gridCol w="2453722">
                  <a:extLst>
                    <a:ext uri="{9D8B030D-6E8A-4147-A177-3AD203B41FA5}">
                      <a16:colId xmlns:a16="http://schemas.microsoft.com/office/drawing/2014/main" val="20001"/>
                    </a:ext>
                  </a:extLst>
                </a:gridCol>
              </a:tblGrid>
              <a:tr h="489382">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600" b="1" u="none" strike="noStrike" kern="1200" cap="none" normalizeH="0" baseline="0" dirty="0">
                          <a:ln>
                            <a:noFill/>
                          </a:ln>
                          <a:solidFill>
                            <a:schemeClr val="bg1"/>
                          </a:solidFill>
                          <a:effectLst/>
                          <a:latin typeface="+mn-ea"/>
                          <a:ea typeface="+mn-ea"/>
                        </a:rPr>
                        <a:t>项目</a:t>
                      </a:r>
                      <a:endParaRPr kumimoji="0" lang="zh-CN" altLang="zh-CN" sz="1600" b="1" i="0" u="none" strike="noStrike" kern="1200" cap="none" normalizeH="0" baseline="0" dirty="0">
                        <a:ln>
                          <a:noFill/>
                        </a:ln>
                        <a:solidFill>
                          <a:schemeClr val="bg1"/>
                        </a:solidFill>
                        <a:effectLst/>
                        <a:latin typeface="+mn-ea"/>
                        <a:ea typeface="+mn-ea"/>
                        <a:cs typeface="+mn-cs"/>
                      </a:endParaRPr>
                    </a:p>
                  </a:txBody>
                  <a:tcPr marT="34290" marB="34290" anchor="ctr" horzOverflow="overflow">
                    <a:solidFill>
                      <a:srgbClr val="00B050"/>
                    </a:solidFill>
                  </a:tcPr>
                </a:tc>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600" b="1" u="none" strike="noStrike" cap="none" normalizeH="0" baseline="0" dirty="0">
                          <a:ln>
                            <a:noFill/>
                          </a:ln>
                          <a:solidFill>
                            <a:schemeClr val="bg1"/>
                          </a:solidFill>
                          <a:effectLst/>
                          <a:latin typeface="+mn-ea"/>
                          <a:ea typeface="+mn-ea"/>
                        </a:rPr>
                        <a:t>参数</a:t>
                      </a:r>
                      <a:endParaRPr kumimoji="0" lang="en-US" altLang="zh-CN" sz="1600" b="1" i="0" u="none" strike="noStrike" cap="none" normalizeH="0" baseline="0" dirty="0">
                        <a:ln>
                          <a:noFill/>
                        </a:ln>
                        <a:solidFill>
                          <a:schemeClr val="bg1"/>
                        </a:solidFill>
                        <a:effectLst/>
                        <a:latin typeface="+mn-ea"/>
                        <a:ea typeface="+mn-ea"/>
                      </a:endParaRPr>
                    </a:p>
                  </a:txBody>
                  <a:tcPr marT="34290" marB="34290" anchor="ctr" horzOverflow="overflow">
                    <a:solidFill>
                      <a:srgbClr val="00B050"/>
                    </a:solidFill>
                  </a:tcPr>
                </a:tc>
                <a:extLst>
                  <a:ext uri="{0D108BD9-81ED-4DB2-BD59-A6C34878D82A}">
                    <a16:rowId xmlns:a16="http://schemas.microsoft.com/office/drawing/2014/main" val="10000"/>
                  </a:ext>
                </a:extLst>
              </a:tr>
              <a:tr h="489382">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500" u="none" strike="noStrike" cap="none" normalizeH="0" baseline="0" dirty="0">
                          <a:ln>
                            <a:noFill/>
                          </a:ln>
                          <a:effectLst/>
                        </a:rPr>
                        <a:t>规格</a:t>
                      </a:r>
                      <a:endParaRPr kumimoji="0" lang="en-US" altLang="zh-CN" sz="1500" b="0" i="0" u="none" strike="noStrike" cap="none" normalizeH="0" baseline="0" dirty="0">
                        <a:ln>
                          <a:noFill/>
                        </a:ln>
                        <a:solidFill>
                          <a:schemeClr val="tx1"/>
                        </a:solidFill>
                        <a:effectLst/>
                        <a:latin typeface="Arial" charset="0"/>
                        <a:ea typeface="宋体" charset="-122"/>
                      </a:endParaRPr>
                    </a:p>
                  </a:txBody>
                  <a:tcPr marT="34290" marB="34290" anchor="ctr" horzOverflow="overflow"/>
                </a:tc>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500" u="none" strike="noStrike" cap="none" normalizeH="0" baseline="0" dirty="0">
                          <a:ln>
                            <a:noFill/>
                          </a:ln>
                          <a:effectLst/>
                        </a:rPr>
                        <a:t>60mm</a:t>
                      </a:r>
                      <a:r>
                        <a:rPr kumimoji="0" lang="zh-CN" altLang="en-US" sz="1500" u="none" strike="noStrike" cap="none" normalizeH="0" baseline="0" dirty="0">
                          <a:ln>
                            <a:noFill/>
                          </a:ln>
                          <a:effectLst/>
                        </a:rPr>
                        <a:t>*</a:t>
                      </a:r>
                      <a:r>
                        <a:rPr kumimoji="0" lang="en-US" altLang="zh-CN" sz="1500" u="none" strike="noStrike" cap="none" normalizeH="0" baseline="0" dirty="0">
                          <a:ln>
                            <a:noFill/>
                          </a:ln>
                          <a:effectLst/>
                        </a:rPr>
                        <a:t>85mm</a:t>
                      </a:r>
                      <a:endParaRPr kumimoji="0" lang="en-US" altLang="zh-CN" sz="1500" b="0" i="0" u="none" strike="noStrike" cap="none" normalizeH="0" baseline="0" dirty="0">
                        <a:ln>
                          <a:noFill/>
                        </a:ln>
                        <a:solidFill>
                          <a:schemeClr val="tx1"/>
                        </a:solidFill>
                        <a:effectLst/>
                        <a:latin typeface="Arial" charset="0"/>
                        <a:ea typeface="宋体" charset="-122"/>
                      </a:endParaRPr>
                    </a:p>
                  </a:txBody>
                  <a:tcPr marT="34290" marB="34290" anchor="ctr" horzOverflow="overflow"/>
                </a:tc>
                <a:extLst>
                  <a:ext uri="{0D108BD9-81ED-4DB2-BD59-A6C34878D82A}">
                    <a16:rowId xmlns:a16="http://schemas.microsoft.com/office/drawing/2014/main" val="10001"/>
                  </a:ext>
                </a:extLst>
              </a:tr>
              <a:tr h="489382">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500" u="none" strike="noStrike" cap="none" normalizeH="0" baseline="0" dirty="0">
                          <a:ln>
                            <a:noFill/>
                          </a:ln>
                          <a:effectLst/>
                        </a:rPr>
                        <a:t>重量</a:t>
                      </a:r>
                      <a:endParaRPr kumimoji="0" lang="en-US" altLang="zh-CN" sz="1500" b="0" i="0" u="none" strike="noStrike" cap="none" normalizeH="0" baseline="0" dirty="0">
                        <a:ln>
                          <a:noFill/>
                        </a:ln>
                        <a:solidFill>
                          <a:schemeClr val="tx1"/>
                        </a:solidFill>
                        <a:effectLst/>
                        <a:latin typeface="Arial" charset="0"/>
                        <a:ea typeface="宋体" charset="-122"/>
                      </a:endParaRPr>
                    </a:p>
                  </a:txBody>
                  <a:tcPr marT="34290" marB="34290" anchor="ctr" horzOverflow="overflow"/>
                </a:tc>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500" u="none" strike="noStrike" cap="none" normalizeH="0" baseline="0" dirty="0">
                          <a:ln>
                            <a:noFill/>
                          </a:ln>
                          <a:effectLst/>
                        </a:rPr>
                        <a:t>118g</a:t>
                      </a:r>
                      <a:endParaRPr kumimoji="0" lang="en-US" altLang="zh-CN" sz="1500" b="0" i="0" u="none" strike="noStrike" cap="none" normalizeH="0" baseline="0" dirty="0">
                        <a:ln>
                          <a:noFill/>
                        </a:ln>
                        <a:solidFill>
                          <a:schemeClr val="tx1"/>
                        </a:solidFill>
                        <a:effectLst/>
                        <a:latin typeface="Arial" charset="0"/>
                        <a:ea typeface="宋体" charset="-122"/>
                      </a:endParaRPr>
                    </a:p>
                  </a:txBody>
                  <a:tcPr marT="34290" marB="34290" anchor="ctr" horzOverflow="overflow"/>
                </a:tc>
                <a:extLst>
                  <a:ext uri="{0D108BD9-81ED-4DB2-BD59-A6C34878D82A}">
                    <a16:rowId xmlns:a16="http://schemas.microsoft.com/office/drawing/2014/main" val="10002"/>
                  </a:ext>
                </a:extLst>
              </a:tr>
              <a:tr h="491123">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500" u="none" strike="noStrike" cap="none" normalizeH="0" baseline="0" dirty="0">
                          <a:ln>
                            <a:noFill/>
                          </a:ln>
                          <a:effectLst/>
                        </a:rPr>
                        <a:t>颜色</a:t>
                      </a:r>
                      <a:endParaRPr kumimoji="0" lang="en-US" altLang="zh-CN" sz="1500" b="0" i="0" u="none" strike="noStrike" cap="none" normalizeH="0" baseline="0" dirty="0">
                        <a:ln>
                          <a:noFill/>
                        </a:ln>
                        <a:solidFill>
                          <a:schemeClr val="tx1"/>
                        </a:solidFill>
                        <a:effectLst/>
                        <a:latin typeface="Arial" charset="0"/>
                        <a:ea typeface="宋体" charset="-122"/>
                      </a:endParaRPr>
                    </a:p>
                  </a:txBody>
                  <a:tcPr marT="34290" marB="34290" anchor="ctr" horzOverflow="overflow"/>
                </a:tc>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500" b="0" i="0" u="none" strike="noStrike" cap="none" normalizeH="0" baseline="0" dirty="0">
                          <a:ln>
                            <a:noFill/>
                          </a:ln>
                          <a:solidFill>
                            <a:schemeClr val="tx1"/>
                          </a:solidFill>
                          <a:effectLst/>
                          <a:latin typeface="Arial" charset="0"/>
                          <a:ea typeface="宋体" charset="-122"/>
                        </a:rPr>
                        <a:t>香槟金、黑、白</a:t>
                      </a:r>
                      <a:endParaRPr kumimoji="0" lang="en-US" altLang="zh-CN" sz="1500" b="0" i="0" u="none" strike="noStrike" cap="none" normalizeH="0" baseline="0" dirty="0">
                        <a:ln>
                          <a:noFill/>
                        </a:ln>
                        <a:solidFill>
                          <a:schemeClr val="tx1"/>
                        </a:solidFill>
                        <a:effectLst/>
                        <a:latin typeface="Arial" charset="0"/>
                        <a:ea typeface="宋体" charset="-122"/>
                      </a:endParaRPr>
                    </a:p>
                  </a:txBody>
                  <a:tcPr marT="34290" marB="34290" anchor="ctr" horzOverflow="overflow"/>
                </a:tc>
                <a:extLst>
                  <a:ext uri="{0D108BD9-81ED-4DB2-BD59-A6C34878D82A}">
                    <a16:rowId xmlns:a16="http://schemas.microsoft.com/office/drawing/2014/main" val="10003"/>
                  </a:ext>
                </a:extLst>
              </a:tr>
              <a:tr h="489382">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500" u="none" strike="noStrike" cap="none" normalizeH="0" baseline="0" dirty="0">
                          <a:ln>
                            <a:noFill/>
                          </a:ln>
                          <a:effectLst/>
                        </a:rPr>
                        <a:t>其它</a:t>
                      </a:r>
                      <a:endParaRPr kumimoji="0" lang="en-US" altLang="zh-CN" sz="1500" b="0" i="0" u="none" strike="noStrike" cap="none" normalizeH="0" baseline="0" dirty="0">
                        <a:ln>
                          <a:noFill/>
                        </a:ln>
                        <a:solidFill>
                          <a:schemeClr val="tx1"/>
                        </a:solidFill>
                        <a:effectLst/>
                        <a:latin typeface="Arial" charset="0"/>
                        <a:ea typeface="宋体" charset="-122"/>
                      </a:endParaRPr>
                    </a:p>
                  </a:txBody>
                  <a:tcPr marT="34290" marB="34290" anchor="ctr" horzOverflow="overflow"/>
                </a:tc>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500" b="0" i="0" u="none" strike="noStrike" cap="none" normalizeH="0" baseline="0" dirty="0">
                          <a:ln>
                            <a:noFill/>
                          </a:ln>
                          <a:solidFill>
                            <a:schemeClr val="tx1"/>
                          </a:solidFill>
                          <a:effectLst/>
                          <a:latin typeface="Arial" charset="0"/>
                          <a:ea typeface="宋体" charset="-122"/>
                        </a:rPr>
                        <a:t>您的文字</a:t>
                      </a:r>
                      <a:endParaRPr kumimoji="0" lang="en-US" altLang="zh-CN" sz="1500" b="0" i="0" u="none" strike="noStrike" cap="none" normalizeH="0" baseline="0" dirty="0">
                        <a:ln>
                          <a:noFill/>
                        </a:ln>
                        <a:solidFill>
                          <a:schemeClr val="tx1"/>
                        </a:solidFill>
                        <a:effectLst/>
                        <a:latin typeface="Arial" charset="0"/>
                        <a:ea typeface="宋体" charset="-122"/>
                      </a:endParaRPr>
                    </a:p>
                  </a:txBody>
                  <a:tcPr marT="34290" marB="34290" anchor="ctr" horzOverflow="overflow"/>
                </a:tc>
                <a:extLst>
                  <a:ext uri="{0D108BD9-81ED-4DB2-BD59-A6C34878D82A}">
                    <a16:rowId xmlns:a16="http://schemas.microsoft.com/office/drawing/2014/main" val="10004"/>
                  </a:ext>
                </a:extLst>
              </a:tr>
              <a:tr h="489382">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500" u="none" strike="noStrike" cap="none" normalizeH="0" baseline="0" dirty="0">
                          <a:ln>
                            <a:noFill/>
                          </a:ln>
                          <a:effectLst/>
                        </a:rPr>
                        <a:t>其它</a:t>
                      </a:r>
                      <a:endParaRPr kumimoji="0" lang="en-US" altLang="zh-CN" sz="1500" b="0" i="0" u="none" strike="noStrike" cap="none" normalizeH="0" baseline="0" dirty="0">
                        <a:ln>
                          <a:noFill/>
                        </a:ln>
                        <a:solidFill>
                          <a:schemeClr val="tx1"/>
                        </a:solidFill>
                        <a:effectLst/>
                        <a:latin typeface="Arial" charset="0"/>
                        <a:ea typeface="宋体" charset="-122"/>
                      </a:endParaRPr>
                    </a:p>
                  </a:txBody>
                  <a:tcPr marT="34290" marB="34290" anchor="ctr" horzOverflow="overflow"/>
                </a:tc>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500" b="0" i="0" u="none" strike="noStrike" cap="none" normalizeH="0" baseline="0" dirty="0">
                          <a:ln>
                            <a:noFill/>
                          </a:ln>
                          <a:solidFill>
                            <a:schemeClr val="tx1"/>
                          </a:solidFill>
                          <a:effectLst/>
                          <a:latin typeface="Arial" charset="0"/>
                          <a:ea typeface="宋体" charset="-122"/>
                        </a:rPr>
                        <a:t>您的文字</a:t>
                      </a:r>
                    </a:p>
                  </a:txBody>
                  <a:tcPr marT="34290" marB="34290" anchor="ctr" horzOverflow="overflow"/>
                </a:tc>
                <a:extLst>
                  <a:ext uri="{0D108BD9-81ED-4DB2-BD59-A6C34878D82A}">
                    <a16:rowId xmlns:a16="http://schemas.microsoft.com/office/drawing/2014/main" val="10005"/>
                  </a:ext>
                </a:extLst>
              </a:tr>
              <a:tr h="489382">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CN" sz="1500" b="0" i="0" u="none" strike="noStrike" cap="none" normalizeH="0" baseline="0" dirty="0">
                        <a:ln>
                          <a:noFill/>
                        </a:ln>
                        <a:solidFill>
                          <a:schemeClr val="tx1"/>
                        </a:solidFill>
                        <a:effectLst/>
                        <a:latin typeface="Arial" charset="0"/>
                        <a:ea typeface="宋体" charset="-122"/>
                      </a:endParaRPr>
                    </a:p>
                  </a:txBody>
                  <a:tcPr marT="34290" marB="34290" anchor="ctr" horzOverflow="overflow"/>
                </a:tc>
                <a:tc>
                  <a:txBody>
                    <a:bodyPr/>
                    <a:lstStyle>
                      <a:lvl1pPr>
                        <a:spcBef>
                          <a:spcPct val="20000"/>
                        </a:spcBef>
                        <a:defRPr sz="2800">
                          <a:solidFill>
                            <a:schemeClr val="tx1"/>
                          </a:solidFill>
                          <a:latin typeface="Arial" charset="0"/>
                          <a:ea typeface="宋体" charset="-122"/>
                        </a:defRPr>
                      </a:lvl1pPr>
                      <a:lvl2pPr marL="742950" indent="-285750">
                        <a:spcBef>
                          <a:spcPct val="20000"/>
                        </a:spcBef>
                        <a:defRPr sz="2400">
                          <a:solidFill>
                            <a:schemeClr val="tx1"/>
                          </a:solidFill>
                          <a:latin typeface="Arial" charset="0"/>
                          <a:ea typeface="宋体" charset="-122"/>
                        </a:defRPr>
                      </a:lvl2pPr>
                      <a:lvl3pPr marL="1143000" indent="-228600">
                        <a:spcBef>
                          <a:spcPct val="20000"/>
                        </a:spcBef>
                        <a:defRPr sz="2000">
                          <a:solidFill>
                            <a:schemeClr val="tx1"/>
                          </a:solidFill>
                          <a:latin typeface="Arial" charset="0"/>
                          <a:ea typeface="宋体" charset="-122"/>
                        </a:defRPr>
                      </a:lvl3pPr>
                      <a:lvl4pPr marL="1600200" indent="-228600">
                        <a:spcBef>
                          <a:spcPct val="20000"/>
                        </a:spcBef>
                        <a:defRPr>
                          <a:solidFill>
                            <a:schemeClr val="tx1"/>
                          </a:solidFill>
                          <a:latin typeface="Arial" charset="0"/>
                          <a:ea typeface="宋体" charset="-122"/>
                        </a:defRPr>
                      </a:lvl4pPr>
                      <a:lvl5pPr marL="2057400" indent="-228600">
                        <a:spcBef>
                          <a:spcPct val="20000"/>
                        </a:spcBef>
                        <a:defRPr>
                          <a:solidFill>
                            <a:schemeClr val="tx1"/>
                          </a:solidFill>
                          <a:latin typeface="Arial" charset="0"/>
                          <a:ea typeface="宋体" charset="-122"/>
                        </a:defRPr>
                      </a:lvl5pPr>
                      <a:lvl6pPr marL="2514600" indent="-228600" fontAlgn="base">
                        <a:spcBef>
                          <a:spcPct val="20000"/>
                        </a:spcBef>
                        <a:spcAft>
                          <a:spcPct val="0"/>
                        </a:spcAft>
                        <a:defRPr>
                          <a:solidFill>
                            <a:schemeClr val="tx1"/>
                          </a:solidFill>
                          <a:latin typeface="Arial" charset="0"/>
                          <a:ea typeface="宋体" charset="-122"/>
                        </a:defRPr>
                      </a:lvl6pPr>
                      <a:lvl7pPr marL="2971800" indent="-228600" fontAlgn="base">
                        <a:spcBef>
                          <a:spcPct val="20000"/>
                        </a:spcBef>
                        <a:spcAft>
                          <a:spcPct val="0"/>
                        </a:spcAft>
                        <a:defRPr>
                          <a:solidFill>
                            <a:schemeClr val="tx1"/>
                          </a:solidFill>
                          <a:latin typeface="Arial" charset="0"/>
                          <a:ea typeface="宋体" charset="-122"/>
                        </a:defRPr>
                      </a:lvl7pPr>
                      <a:lvl8pPr marL="3429000" indent="-228600" fontAlgn="base">
                        <a:spcBef>
                          <a:spcPct val="20000"/>
                        </a:spcBef>
                        <a:spcAft>
                          <a:spcPct val="0"/>
                        </a:spcAft>
                        <a:defRPr>
                          <a:solidFill>
                            <a:schemeClr val="tx1"/>
                          </a:solidFill>
                          <a:latin typeface="Arial" charset="0"/>
                          <a:ea typeface="宋体" charset="-122"/>
                        </a:defRPr>
                      </a:lvl8pPr>
                      <a:lvl9pPr marL="3886200" indent="-228600" fontAlgn="base">
                        <a:spcBef>
                          <a:spcPct val="20000"/>
                        </a:spcBef>
                        <a:spcAft>
                          <a:spcPct val="0"/>
                        </a:spcAft>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CN" sz="1500" b="0" i="0" u="none" strike="noStrike" cap="none" normalizeH="0" baseline="0" dirty="0">
                        <a:ln>
                          <a:noFill/>
                        </a:ln>
                        <a:solidFill>
                          <a:schemeClr val="tx1"/>
                        </a:solidFill>
                        <a:effectLst/>
                        <a:latin typeface="Arial" charset="0"/>
                        <a:ea typeface="宋体" charset="-122"/>
                      </a:endParaRPr>
                    </a:p>
                  </a:txBody>
                  <a:tcPr marT="34290" marB="34290" anchor="ctr" horzOverflow="overflow"/>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572183110"/>
      </p:ext>
    </p:extLst>
  </p:cSld>
  <p:clrMapOvr>
    <a:masterClrMapping/>
  </p:clrMapOvr>
  <p:transition spd="slow" advTm="7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0-#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000"/>
                            </p:stCondLst>
                            <p:childTnLst>
                              <p:par>
                                <p:cTn id="20" presetID="41" presetClass="entr" presetSubtype="0" fill="hold" grpId="0" nodeType="afterEffect">
                                  <p:stCondLst>
                                    <p:cond delay="0"/>
                                  </p:stCondLst>
                                  <p:iterate type="lt">
                                    <p:tmPct val="15000"/>
                                  </p:iterate>
                                  <p:childTnLst>
                                    <p:set>
                                      <p:cBhvr>
                                        <p:cTn id="21" dur="1" fill="hold">
                                          <p:stCondLst>
                                            <p:cond delay="0"/>
                                          </p:stCondLst>
                                        </p:cTn>
                                        <p:tgtEl>
                                          <p:spTgt spid="20"/>
                                        </p:tgtEl>
                                        <p:attrNameLst>
                                          <p:attrName>style.visibility</p:attrName>
                                        </p:attrNameLst>
                                      </p:cBhvr>
                                      <p:to>
                                        <p:strVal val="visible"/>
                                      </p:to>
                                    </p:set>
                                    <p:anim calcmode="lin" valueType="num">
                                      <p:cBhvr>
                                        <p:cTn id="22" dur="25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3" dur="250" fill="hold"/>
                                        <p:tgtEl>
                                          <p:spTgt spid="20"/>
                                        </p:tgtEl>
                                        <p:attrNameLst>
                                          <p:attrName>ppt_y</p:attrName>
                                        </p:attrNameLst>
                                      </p:cBhvr>
                                      <p:tavLst>
                                        <p:tav tm="0">
                                          <p:val>
                                            <p:strVal val="#ppt_y"/>
                                          </p:val>
                                        </p:tav>
                                        <p:tav tm="100000">
                                          <p:val>
                                            <p:strVal val="#ppt_y"/>
                                          </p:val>
                                        </p:tav>
                                      </p:tavLst>
                                    </p:anim>
                                    <p:anim calcmode="lin" valueType="num">
                                      <p:cBhvr>
                                        <p:cTn id="24" dur="25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5" dur="25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6" dur="25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0"/>
          <p:cNvSpPr>
            <a:spLocks noChangeAspect="1"/>
          </p:cNvSpPr>
          <p:nvPr/>
        </p:nvSpPr>
        <p:spPr>
          <a:xfrm>
            <a:off x="3616281" y="847112"/>
            <a:ext cx="1455405" cy="1585353"/>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grpSp>
        <p:nvGrpSpPr>
          <p:cNvPr id="4" name="组合 3"/>
          <p:cNvGrpSpPr/>
          <p:nvPr/>
        </p:nvGrpSpPr>
        <p:grpSpPr>
          <a:xfrm>
            <a:off x="3339520" y="2768761"/>
            <a:ext cx="2464956" cy="916796"/>
            <a:chOff x="784919" y="1740306"/>
            <a:chExt cx="1313916" cy="916794"/>
          </a:xfrm>
        </p:grpSpPr>
        <p:sp>
          <p:nvSpPr>
            <p:cNvPr id="5" name="TextBox 4"/>
            <p:cNvSpPr txBox="1"/>
            <p:nvPr/>
          </p:nvSpPr>
          <p:spPr>
            <a:xfrm>
              <a:off x="910655" y="1740306"/>
              <a:ext cx="1062445" cy="646329"/>
            </a:xfrm>
            <a:prstGeom prst="rect">
              <a:avLst/>
            </a:prstGeom>
            <a:noFill/>
          </p:spPr>
          <p:txBody>
            <a:bodyPr wrap="square" lIns="0" rIns="0" rtlCol="0">
              <a:spAutoFit/>
            </a:bodyPr>
            <a:lstStyle/>
            <a:p>
              <a:pPr algn="ctr"/>
              <a:r>
                <a:rPr lang="zh-CN" altLang="en-US" sz="3600" b="1" dirty="0">
                  <a:solidFill>
                    <a:schemeClr val="tx1">
                      <a:lumMod val="75000"/>
                      <a:lumOff val="25000"/>
                    </a:schemeClr>
                  </a:solidFill>
                </a:rPr>
                <a:t>企业客户</a:t>
              </a:r>
            </a:p>
          </p:txBody>
        </p:sp>
        <p:sp>
          <p:nvSpPr>
            <p:cNvPr id="6" name="TextBox 5"/>
            <p:cNvSpPr txBox="1"/>
            <p:nvPr/>
          </p:nvSpPr>
          <p:spPr>
            <a:xfrm>
              <a:off x="784919" y="2380102"/>
              <a:ext cx="1313916" cy="276998"/>
            </a:xfrm>
            <a:prstGeom prst="rect">
              <a:avLst/>
            </a:prstGeom>
            <a:noFill/>
          </p:spPr>
          <p:txBody>
            <a:bodyPr wrap="square" rtlCol="0">
              <a:spAutoFit/>
            </a:bodyPr>
            <a:lstStyle/>
            <a:p>
              <a:pPr algn="ctr"/>
              <a:r>
                <a:rPr lang="en-US" altLang="zh-CN" sz="1200" b="1" dirty="0">
                  <a:solidFill>
                    <a:srgbClr val="00B050"/>
                  </a:solidFill>
                </a:rPr>
                <a:t>ENTERPRISE CUSTOMER</a:t>
              </a:r>
              <a:endParaRPr lang="zh-CN" altLang="en-US" sz="1200" b="1" dirty="0">
                <a:solidFill>
                  <a:srgbClr val="00B050"/>
                </a:solidFill>
              </a:endParaRPr>
            </a:p>
          </p:txBody>
        </p:sp>
      </p:grpSp>
      <p:sp>
        <p:nvSpPr>
          <p:cNvPr id="13" name="椭圆 12"/>
          <p:cNvSpPr/>
          <p:nvPr/>
        </p:nvSpPr>
        <p:spPr>
          <a:xfrm>
            <a:off x="6276339" y="4108222"/>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4" name="椭圆 13"/>
          <p:cNvSpPr/>
          <p:nvPr/>
        </p:nvSpPr>
        <p:spPr>
          <a:xfrm>
            <a:off x="8436579" y="3843592"/>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5" name="椭圆 14"/>
          <p:cNvSpPr/>
          <p:nvPr/>
        </p:nvSpPr>
        <p:spPr>
          <a:xfrm>
            <a:off x="1947459" y="4716088"/>
            <a:ext cx="1131590" cy="113159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6" name="椭圆 15"/>
          <p:cNvSpPr>
            <a:spLocks noChangeAspect="1"/>
          </p:cNvSpPr>
          <p:nvPr/>
        </p:nvSpPr>
        <p:spPr>
          <a:xfrm>
            <a:off x="4752913" y="4607323"/>
            <a:ext cx="576000" cy="576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7" name="椭圆 16"/>
          <p:cNvSpPr>
            <a:spLocks noChangeAspect="1"/>
          </p:cNvSpPr>
          <p:nvPr/>
        </p:nvSpPr>
        <p:spPr>
          <a:xfrm>
            <a:off x="7753448" y="4716088"/>
            <a:ext cx="648000" cy="648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8" name="椭圆 17"/>
          <p:cNvSpPr>
            <a:spLocks noChangeAspect="1"/>
          </p:cNvSpPr>
          <p:nvPr/>
        </p:nvSpPr>
        <p:spPr>
          <a:xfrm>
            <a:off x="5412339" y="4932088"/>
            <a:ext cx="864000" cy="864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9" name="椭圆 18"/>
          <p:cNvSpPr>
            <a:spLocks noChangeAspect="1"/>
          </p:cNvSpPr>
          <p:nvPr/>
        </p:nvSpPr>
        <p:spPr>
          <a:xfrm>
            <a:off x="3160392" y="4327715"/>
            <a:ext cx="504000" cy="50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0" name="椭圆 19"/>
          <p:cNvSpPr>
            <a:spLocks noChangeAspect="1"/>
          </p:cNvSpPr>
          <p:nvPr/>
        </p:nvSpPr>
        <p:spPr>
          <a:xfrm>
            <a:off x="1259632" y="4607087"/>
            <a:ext cx="504000" cy="504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1" name="椭圆 20"/>
          <p:cNvSpPr>
            <a:spLocks noChangeAspect="1"/>
          </p:cNvSpPr>
          <p:nvPr/>
        </p:nvSpPr>
        <p:spPr>
          <a:xfrm>
            <a:off x="755632" y="5029883"/>
            <a:ext cx="504000" cy="50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2" name="椭圆 21"/>
          <p:cNvSpPr>
            <a:spLocks noChangeAspect="1"/>
          </p:cNvSpPr>
          <p:nvPr/>
        </p:nvSpPr>
        <p:spPr>
          <a:xfrm>
            <a:off x="251520" y="4891383"/>
            <a:ext cx="324000" cy="324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3" name="椭圆 22"/>
          <p:cNvSpPr>
            <a:spLocks noChangeAspect="1"/>
          </p:cNvSpPr>
          <p:nvPr/>
        </p:nvSpPr>
        <p:spPr>
          <a:xfrm>
            <a:off x="3927567" y="4512812"/>
            <a:ext cx="252000" cy="252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4" name="椭圆 23"/>
          <p:cNvSpPr>
            <a:spLocks noChangeAspect="1"/>
          </p:cNvSpPr>
          <p:nvPr/>
        </p:nvSpPr>
        <p:spPr>
          <a:xfrm>
            <a:off x="4382073" y="4283387"/>
            <a:ext cx="252000" cy="252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5" name="椭圆 24"/>
          <p:cNvSpPr>
            <a:spLocks noChangeAspect="1"/>
          </p:cNvSpPr>
          <p:nvPr/>
        </p:nvSpPr>
        <p:spPr>
          <a:xfrm>
            <a:off x="71520" y="4697868"/>
            <a:ext cx="180000" cy="180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grpSp>
        <p:nvGrpSpPr>
          <p:cNvPr id="2" name="组合 1"/>
          <p:cNvGrpSpPr/>
          <p:nvPr/>
        </p:nvGrpSpPr>
        <p:grpSpPr>
          <a:xfrm>
            <a:off x="4126930" y="723852"/>
            <a:ext cx="1677546" cy="1828848"/>
            <a:chOff x="4126930" y="-1460698"/>
            <a:chExt cx="1677546" cy="1828848"/>
          </a:xfrm>
        </p:grpSpPr>
        <p:sp>
          <p:nvSpPr>
            <p:cNvPr id="28" name="矩形 10"/>
            <p:cNvSpPr>
              <a:spLocks noChangeAspect="1"/>
            </p:cNvSpPr>
            <p:nvPr/>
          </p:nvSpPr>
          <p:spPr>
            <a:xfrm>
              <a:off x="4126930" y="-1460698"/>
              <a:ext cx="1677546" cy="182884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31" name="KSO_Shape"/>
            <p:cNvSpPr>
              <a:spLocks noChangeAspect="1"/>
            </p:cNvSpPr>
            <p:nvPr/>
          </p:nvSpPr>
          <p:spPr bwMode="auto">
            <a:xfrm>
              <a:off x="4543303" y="-769442"/>
              <a:ext cx="844801" cy="446336"/>
            </a:xfrm>
            <a:custGeom>
              <a:avLst/>
              <a:gdLst>
                <a:gd name="T0" fmla="*/ 1080063 w 2505075"/>
                <a:gd name="T1" fmla="*/ 966238 h 1325562"/>
                <a:gd name="T2" fmla="*/ 1088548 w 2505075"/>
                <a:gd name="T3" fmla="*/ 914266 h 1325562"/>
                <a:gd name="T4" fmla="*/ 445929 w 2505075"/>
                <a:gd name="T5" fmla="*/ 319311 h 1325562"/>
                <a:gd name="T6" fmla="*/ 395237 w 2505075"/>
                <a:gd name="T7" fmla="*/ 468695 h 1325562"/>
                <a:gd name="T8" fmla="*/ 512532 w 2505075"/>
                <a:gd name="T9" fmla="*/ 623196 h 1325562"/>
                <a:gd name="T10" fmla="*/ 620333 w 2505075"/>
                <a:gd name="T11" fmla="*/ 560492 h 1325562"/>
                <a:gd name="T12" fmla="*/ 663973 w 2505075"/>
                <a:gd name="T13" fmla="*/ 607742 h 1325562"/>
                <a:gd name="T14" fmla="*/ 627744 w 2505075"/>
                <a:gd name="T15" fmla="*/ 704255 h 1325562"/>
                <a:gd name="T16" fmla="*/ 757606 w 2505075"/>
                <a:gd name="T17" fmla="*/ 646073 h 1325562"/>
                <a:gd name="T18" fmla="*/ 808359 w 2505075"/>
                <a:gd name="T19" fmla="*/ 688124 h 1325562"/>
                <a:gd name="T20" fmla="*/ 784197 w 2505075"/>
                <a:gd name="T21" fmla="*/ 779867 h 1325562"/>
                <a:gd name="T22" fmla="*/ 928622 w 2505075"/>
                <a:gd name="T23" fmla="*/ 732135 h 1325562"/>
                <a:gd name="T24" fmla="*/ 906958 w 2505075"/>
                <a:gd name="T25" fmla="*/ 833145 h 1325562"/>
                <a:gd name="T26" fmla="*/ 948878 w 2505075"/>
                <a:gd name="T27" fmla="*/ 791644 h 1325562"/>
                <a:gd name="T28" fmla="*/ 967469 w 2505075"/>
                <a:gd name="T29" fmla="*/ 765403 h 1325562"/>
                <a:gd name="T30" fmla="*/ 1192310 w 2505075"/>
                <a:gd name="T31" fmla="*/ 919736 h 1325562"/>
                <a:gd name="T32" fmla="*/ 1202207 w 2505075"/>
                <a:gd name="T33" fmla="*/ 871307 h 1325562"/>
                <a:gd name="T34" fmla="*/ 973023 w 2505075"/>
                <a:gd name="T35" fmla="*/ 652581 h 1325562"/>
                <a:gd name="T36" fmla="*/ 1002109 w 2505075"/>
                <a:gd name="T37" fmla="*/ 637876 h 1325562"/>
                <a:gd name="T38" fmla="*/ 1285729 w 2505075"/>
                <a:gd name="T39" fmla="*/ 841671 h 1325562"/>
                <a:gd name="T40" fmla="*/ 1311316 w 2505075"/>
                <a:gd name="T41" fmla="*/ 796856 h 1325562"/>
                <a:gd name="T42" fmla="*/ 1092057 w 2505075"/>
                <a:gd name="T43" fmla="*/ 582941 h 1325562"/>
                <a:gd name="T44" fmla="*/ 1113371 w 2505075"/>
                <a:gd name="T45" fmla="*/ 558323 h 1325562"/>
                <a:gd name="T46" fmla="*/ 1383250 w 2505075"/>
                <a:gd name="T47" fmla="*/ 746018 h 1325562"/>
                <a:gd name="T48" fmla="*/ 1396527 w 2505075"/>
                <a:gd name="T49" fmla="*/ 680240 h 1325562"/>
                <a:gd name="T50" fmla="*/ 1184656 w 2505075"/>
                <a:gd name="T51" fmla="*/ 460782 h 1325562"/>
                <a:gd name="T52" fmla="*/ 1032502 w 2505075"/>
                <a:gd name="T53" fmla="*/ 404883 h 1325562"/>
                <a:gd name="T54" fmla="*/ 933963 w 2505075"/>
                <a:gd name="T55" fmla="*/ 481262 h 1325562"/>
                <a:gd name="T56" fmla="*/ 789778 w 2505075"/>
                <a:gd name="T57" fmla="*/ 559328 h 1325562"/>
                <a:gd name="T58" fmla="*/ 748479 w 2505075"/>
                <a:gd name="T59" fmla="*/ 508971 h 1325562"/>
                <a:gd name="T60" fmla="*/ 835666 w 2505075"/>
                <a:gd name="T61" fmla="*/ 313325 h 1325562"/>
                <a:gd name="T62" fmla="*/ 973330 w 2505075"/>
                <a:gd name="T63" fmla="*/ 213093 h 1325562"/>
                <a:gd name="T64" fmla="*/ 1302757 w 2505075"/>
                <a:gd name="T65" fmla="*/ 188035 h 1325562"/>
                <a:gd name="T66" fmla="*/ 1466747 w 2505075"/>
                <a:gd name="T67" fmla="*/ 282003 h 1325562"/>
                <a:gd name="T68" fmla="*/ 1564078 w 2505075"/>
                <a:gd name="T69" fmla="*/ 493551 h 1325562"/>
                <a:gd name="T70" fmla="*/ 1442633 w 2505075"/>
                <a:gd name="T71" fmla="*/ 704094 h 1325562"/>
                <a:gd name="T72" fmla="*/ 1413666 w 2505075"/>
                <a:gd name="T73" fmla="*/ 773726 h 1325562"/>
                <a:gd name="T74" fmla="*/ 1355490 w 2505075"/>
                <a:gd name="T75" fmla="*/ 815650 h 1325562"/>
                <a:gd name="T76" fmla="*/ 1304074 w 2505075"/>
                <a:gd name="T77" fmla="*/ 877331 h 1325562"/>
                <a:gd name="T78" fmla="*/ 1255071 w 2505075"/>
                <a:gd name="T79" fmla="*/ 922146 h 1325562"/>
                <a:gd name="T80" fmla="*/ 1195931 w 2505075"/>
                <a:gd name="T81" fmla="*/ 958287 h 1325562"/>
                <a:gd name="T82" fmla="*/ 1126169 w 2505075"/>
                <a:gd name="T83" fmla="*/ 987441 h 1325562"/>
                <a:gd name="T84" fmla="*/ 1025026 w 2505075"/>
                <a:gd name="T85" fmla="*/ 983586 h 1325562"/>
                <a:gd name="T86" fmla="*/ 943732 w 2505075"/>
                <a:gd name="T87" fmla="*/ 991771 h 1325562"/>
                <a:gd name="T88" fmla="*/ 890447 w 2505075"/>
                <a:gd name="T89" fmla="*/ 926198 h 1325562"/>
                <a:gd name="T90" fmla="*/ 804898 w 2505075"/>
                <a:gd name="T91" fmla="*/ 942109 h 1325562"/>
                <a:gd name="T92" fmla="*/ 719687 w 2505075"/>
                <a:gd name="T93" fmla="*/ 932466 h 1325562"/>
                <a:gd name="T94" fmla="*/ 719687 w 2505075"/>
                <a:gd name="T95" fmla="*/ 847609 h 1325562"/>
                <a:gd name="T96" fmla="*/ 649845 w 2505075"/>
                <a:gd name="T97" fmla="*/ 864980 h 1325562"/>
                <a:gd name="T98" fmla="*/ 564935 w 2505075"/>
                <a:gd name="T99" fmla="*/ 841431 h 1325562"/>
                <a:gd name="T100" fmla="*/ 599332 w 2505075"/>
                <a:gd name="T101" fmla="*/ 735462 h 1325562"/>
                <a:gd name="T102" fmla="*/ 525336 w 2505075"/>
                <a:gd name="T103" fmla="*/ 717912 h 1325562"/>
                <a:gd name="T104" fmla="*/ 434824 w 2505075"/>
                <a:gd name="T105" fmla="*/ 613741 h 1325562"/>
                <a:gd name="T106" fmla="*/ 356614 w 2505075"/>
                <a:gd name="T107" fmla="*/ 485079 h 1325562"/>
                <a:gd name="T108" fmla="*/ 409961 w 2505075"/>
                <a:gd name="T109" fmla="*/ 302445 h 1325562"/>
                <a:gd name="T110" fmla="*/ 585452 w 2505075"/>
                <a:gd name="T111" fmla="*/ 140292 h 1325562"/>
                <a:gd name="T112" fmla="*/ 1604643 w 2505075"/>
                <a:gd name="T113" fmla="*/ 378724 h 1325562"/>
                <a:gd name="T114" fmla="*/ 1484403 w 2505075"/>
                <a:gd name="T115" fmla="*/ 188277 h 1325562"/>
                <a:gd name="T116" fmla="*/ 490090 w 2505075"/>
                <a:gd name="T117" fmla="*/ 133795 h 1325562"/>
                <a:gd name="T118" fmla="*/ 325035 w 2505075"/>
                <a:gd name="T119" fmla="*/ 287116 h 1325562"/>
                <a:gd name="T120" fmla="*/ 274770 w 2505075"/>
                <a:gd name="T121" fmla="*/ 490340 h 13255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505075" h="1325562">
                  <a:moveTo>
                    <a:pt x="1393413" y="1171553"/>
                  </a:moveTo>
                  <a:lnTo>
                    <a:pt x="1392878" y="1173480"/>
                  </a:lnTo>
                  <a:lnTo>
                    <a:pt x="1390342" y="1178878"/>
                  </a:lnTo>
                  <a:lnTo>
                    <a:pt x="1387805" y="1184593"/>
                  </a:lnTo>
                  <a:lnTo>
                    <a:pt x="1384952" y="1190308"/>
                  </a:lnTo>
                  <a:lnTo>
                    <a:pt x="1381781" y="1196023"/>
                  </a:lnTo>
                  <a:lnTo>
                    <a:pt x="1378294" y="1201738"/>
                  </a:lnTo>
                  <a:lnTo>
                    <a:pt x="1374489" y="1207135"/>
                  </a:lnTo>
                  <a:lnTo>
                    <a:pt x="1370684" y="1212850"/>
                  </a:lnTo>
                  <a:lnTo>
                    <a:pt x="1362758" y="1223010"/>
                  </a:lnTo>
                  <a:lnTo>
                    <a:pt x="1354514" y="1233170"/>
                  </a:lnTo>
                  <a:lnTo>
                    <a:pt x="1350935" y="1237020"/>
                  </a:lnTo>
                  <a:lnTo>
                    <a:pt x="1356797" y="1240836"/>
                  </a:lnTo>
                  <a:lnTo>
                    <a:pt x="1369812" y="1248769"/>
                  </a:lnTo>
                  <a:lnTo>
                    <a:pt x="1382509" y="1256385"/>
                  </a:lnTo>
                  <a:lnTo>
                    <a:pt x="1394571" y="1262097"/>
                  </a:lnTo>
                  <a:lnTo>
                    <a:pt x="1405364" y="1267174"/>
                  </a:lnTo>
                  <a:lnTo>
                    <a:pt x="1410443" y="1269395"/>
                  </a:lnTo>
                  <a:lnTo>
                    <a:pt x="1415521" y="1271299"/>
                  </a:lnTo>
                  <a:lnTo>
                    <a:pt x="1420283" y="1272568"/>
                  </a:lnTo>
                  <a:lnTo>
                    <a:pt x="1424092" y="1273520"/>
                  </a:lnTo>
                  <a:lnTo>
                    <a:pt x="1428219" y="1274155"/>
                  </a:lnTo>
                  <a:lnTo>
                    <a:pt x="1432028" y="1274155"/>
                  </a:lnTo>
                  <a:lnTo>
                    <a:pt x="1433615" y="1274155"/>
                  </a:lnTo>
                  <a:lnTo>
                    <a:pt x="1434250" y="1274155"/>
                  </a:lnTo>
                  <a:lnTo>
                    <a:pt x="1436789" y="1272568"/>
                  </a:lnTo>
                  <a:lnTo>
                    <a:pt x="1439329" y="1270665"/>
                  </a:lnTo>
                  <a:lnTo>
                    <a:pt x="1440916" y="1268126"/>
                  </a:lnTo>
                  <a:lnTo>
                    <a:pt x="1442186" y="1265587"/>
                  </a:lnTo>
                  <a:lnTo>
                    <a:pt x="1443138" y="1261779"/>
                  </a:lnTo>
                  <a:lnTo>
                    <a:pt x="1443773" y="1258289"/>
                  </a:lnTo>
                  <a:lnTo>
                    <a:pt x="1444408" y="1253846"/>
                  </a:lnTo>
                  <a:lnTo>
                    <a:pt x="1443773" y="1250038"/>
                  </a:lnTo>
                  <a:lnTo>
                    <a:pt x="1443455" y="1245278"/>
                  </a:lnTo>
                  <a:lnTo>
                    <a:pt x="1442820" y="1240518"/>
                  </a:lnTo>
                  <a:lnTo>
                    <a:pt x="1440916" y="1231316"/>
                  </a:lnTo>
                  <a:lnTo>
                    <a:pt x="1438694" y="1222113"/>
                  </a:lnTo>
                  <a:lnTo>
                    <a:pt x="1435520" y="1213863"/>
                  </a:lnTo>
                  <a:lnTo>
                    <a:pt x="1432663" y="1206564"/>
                  </a:lnTo>
                  <a:lnTo>
                    <a:pt x="1431441" y="1204120"/>
                  </a:lnTo>
                  <a:lnTo>
                    <a:pt x="1393413" y="1171553"/>
                  </a:lnTo>
                  <a:close/>
                  <a:moveTo>
                    <a:pt x="1213954" y="208886"/>
                  </a:moveTo>
                  <a:lnTo>
                    <a:pt x="787646" y="233955"/>
                  </a:lnTo>
                  <a:lnTo>
                    <a:pt x="777171" y="240302"/>
                  </a:lnTo>
                  <a:lnTo>
                    <a:pt x="761934" y="250456"/>
                  </a:lnTo>
                  <a:lnTo>
                    <a:pt x="752411" y="256803"/>
                  </a:lnTo>
                  <a:lnTo>
                    <a:pt x="742571" y="264101"/>
                  </a:lnTo>
                  <a:lnTo>
                    <a:pt x="731778" y="272352"/>
                  </a:lnTo>
                  <a:lnTo>
                    <a:pt x="720034" y="281237"/>
                  </a:lnTo>
                  <a:lnTo>
                    <a:pt x="707971" y="291391"/>
                  </a:lnTo>
                  <a:lnTo>
                    <a:pt x="695274" y="301546"/>
                  </a:lnTo>
                  <a:lnTo>
                    <a:pt x="682577" y="312970"/>
                  </a:lnTo>
                  <a:lnTo>
                    <a:pt x="669245" y="325028"/>
                  </a:lnTo>
                  <a:lnTo>
                    <a:pt x="656230" y="337721"/>
                  </a:lnTo>
                  <a:lnTo>
                    <a:pt x="642898" y="351366"/>
                  </a:lnTo>
                  <a:lnTo>
                    <a:pt x="629884" y="365329"/>
                  </a:lnTo>
                  <a:lnTo>
                    <a:pt x="617186" y="380243"/>
                  </a:lnTo>
                  <a:lnTo>
                    <a:pt x="604489" y="396110"/>
                  </a:lnTo>
                  <a:lnTo>
                    <a:pt x="592427" y="411976"/>
                  </a:lnTo>
                  <a:lnTo>
                    <a:pt x="586396" y="420544"/>
                  </a:lnTo>
                  <a:lnTo>
                    <a:pt x="580682" y="429112"/>
                  </a:lnTo>
                  <a:lnTo>
                    <a:pt x="575286" y="437679"/>
                  </a:lnTo>
                  <a:lnTo>
                    <a:pt x="569889" y="446565"/>
                  </a:lnTo>
                  <a:lnTo>
                    <a:pt x="564811" y="455450"/>
                  </a:lnTo>
                  <a:lnTo>
                    <a:pt x="559732" y="464335"/>
                  </a:lnTo>
                  <a:lnTo>
                    <a:pt x="554970" y="473855"/>
                  </a:lnTo>
                  <a:lnTo>
                    <a:pt x="550526" y="483057"/>
                  </a:lnTo>
                  <a:lnTo>
                    <a:pt x="546400" y="492894"/>
                  </a:lnTo>
                  <a:lnTo>
                    <a:pt x="542273" y="502097"/>
                  </a:lnTo>
                  <a:lnTo>
                    <a:pt x="538464" y="512251"/>
                  </a:lnTo>
                  <a:lnTo>
                    <a:pt x="534972" y="522089"/>
                  </a:lnTo>
                  <a:lnTo>
                    <a:pt x="532115" y="532243"/>
                  </a:lnTo>
                  <a:lnTo>
                    <a:pt x="528941" y="542397"/>
                  </a:lnTo>
                  <a:lnTo>
                    <a:pt x="526719" y="552552"/>
                  </a:lnTo>
                  <a:lnTo>
                    <a:pt x="524814" y="563341"/>
                  </a:lnTo>
                  <a:lnTo>
                    <a:pt x="522592" y="573496"/>
                  </a:lnTo>
                  <a:lnTo>
                    <a:pt x="521323" y="584285"/>
                  </a:lnTo>
                  <a:lnTo>
                    <a:pt x="520370" y="595391"/>
                  </a:lnTo>
                  <a:lnTo>
                    <a:pt x="519736" y="605863"/>
                  </a:lnTo>
                  <a:lnTo>
                    <a:pt x="519736" y="617287"/>
                  </a:lnTo>
                  <a:lnTo>
                    <a:pt x="519736" y="628393"/>
                  </a:lnTo>
                  <a:lnTo>
                    <a:pt x="520370" y="639817"/>
                  </a:lnTo>
                  <a:lnTo>
                    <a:pt x="521640" y="650924"/>
                  </a:lnTo>
                  <a:lnTo>
                    <a:pt x="522910" y="662347"/>
                  </a:lnTo>
                  <a:lnTo>
                    <a:pt x="525132" y="674088"/>
                  </a:lnTo>
                  <a:lnTo>
                    <a:pt x="527671" y="685830"/>
                  </a:lnTo>
                  <a:lnTo>
                    <a:pt x="530846" y="697571"/>
                  </a:lnTo>
                  <a:lnTo>
                    <a:pt x="531798" y="700109"/>
                  </a:lnTo>
                  <a:lnTo>
                    <a:pt x="533385" y="703283"/>
                  </a:lnTo>
                  <a:lnTo>
                    <a:pt x="535607" y="706138"/>
                  </a:lnTo>
                  <a:lnTo>
                    <a:pt x="538464" y="709629"/>
                  </a:lnTo>
                  <a:lnTo>
                    <a:pt x="545130" y="717245"/>
                  </a:lnTo>
                  <a:lnTo>
                    <a:pt x="553701" y="725813"/>
                  </a:lnTo>
                  <a:lnTo>
                    <a:pt x="563858" y="735333"/>
                  </a:lnTo>
                  <a:lnTo>
                    <a:pt x="575603" y="744852"/>
                  </a:lnTo>
                  <a:lnTo>
                    <a:pt x="588300" y="755642"/>
                  </a:lnTo>
                  <a:lnTo>
                    <a:pt x="601950" y="766113"/>
                  </a:lnTo>
                  <a:lnTo>
                    <a:pt x="630836" y="788961"/>
                  </a:lnTo>
                  <a:lnTo>
                    <a:pt x="660992" y="811174"/>
                  </a:lnTo>
                  <a:lnTo>
                    <a:pt x="673980" y="820771"/>
                  </a:lnTo>
                  <a:lnTo>
                    <a:pt x="676549" y="818197"/>
                  </a:lnTo>
                  <a:lnTo>
                    <a:pt x="682891" y="811847"/>
                  </a:lnTo>
                  <a:lnTo>
                    <a:pt x="690500" y="804545"/>
                  </a:lnTo>
                  <a:lnTo>
                    <a:pt x="700329" y="795655"/>
                  </a:lnTo>
                  <a:lnTo>
                    <a:pt x="712060" y="785494"/>
                  </a:lnTo>
                  <a:lnTo>
                    <a:pt x="718401" y="780732"/>
                  </a:lnTo>
                  <a:lnTo>
                    <a:pt x="725376" y="775334"/>
                  </a:lnTo>
                  <a:lnTo>
                    <a:pt x="732352" y="770254"/>
                  </a:lnTo>
                  <a:lnTo>
                    <a:pt x="739961" y="765174"/>
                  </a:lnTo>
                  <a:lnTo>
                    <a:pt x="747570" y="760412"/>
                  </a:lnTo>
                  <a:lnTo>
                    <a:pt x="755497" y="755649"/>
                  </a:lnTo>
                  <a:lnTo>
                    <a:pt x="763423" y="751522"/>
                  </a:lnTo>
                  <a:lnTo>
                    <a:pt x="771350" y="747712"/>
                  </a:lnTo>
                  <a:lnTo>
                    <a:pt x="779593" y="744537"/>
                  </a:lnTo>
                  <a:lnTo>
                    <a:pt x="787837" y="741997"/>
                  </a:lnTo>
                  <a:lnTo>
                    <a:pt x="796080" y="739774"/>
                  </a:lnTo>
                  <a:lnTo>
                    <a:pt x="804007" y="738504"/>
                  </a:lnTo>
                  <a:lnTo>
                    <a:pt x="808128" y="738187"/>
                  </a:lnTo>
                  <a:lnTo>
                    <a:pt x="811933" y="738187"/>
                  </a:lnTo>
                  <a:lnTo>
                    <a:pt x="815738" y="738187"/>
                  </a:lnTo>
                  <a:lnTo>
                    <a:pt x="819859" y="738504"/>
                  </a:lnTo>
                  <a:lnTo>
                    <a:pt x="823347" y="739139"/>
                  </a:lnTo>
                  <a:lnTo>
                    <a:pt x="827469" y="740092"/>
                  </a:lnTo>
                  <a:lnTo>
                    <a:pt x="830956" y="741362"/>
                  </a:lnTo>
                  <a:lnTo>
                    <a:pt x="834444" y="742949"/>
                  </a:lnTo>
                  <a:lnTo>
                    <a:pt x="837932" y="744537"/>
                  </a:lnTo>
                  <a:lnTo>
                    <a:pt x="841419" y="746442"/>
                  </a:lnTo>
                  <a:lnTo>
                    <a:pt x="845224" y="748982"/>
                  </a:lnTo>
                  <a:lnTo>
                    <a:pt x="848077" y="751522"/>
                  </a:lnTo>
                  <a:lnTo>
                    <a:pt x="851565" y="754697"/>
                  </a:lnTo>
                  <a:lnTo>
                    <a:pt x="854419" y="757554"/>
                  </a:lnTo>
                  <a:lnTo>
                    <a:pt x="857272" y="761364"/>
                  </a:lnTo>
                  <a:lnTo>
                    <a:pt x="860443" y="765174"/>
                  </a:lnTo>
                  <a:lnTo>
                    <a:pt x="862979" y="769937"/>
                  </a:lnTo>
                  <a:lnTo>
                    <a:pt x="865833" y="774699"/>
                  </a:lnTo>
                  <a:lnTo>
                    <a:pt x="868052" y="779779"/>
                  </a:lnTo>
                  <a:lnTo>
                    <a:pt x="870589" y="785177"/>
                  </a:lnTo>
                  <a:lnTo>
                    <a:pt x="872174" y="789939"/>
                  </a:lnTo>
                  <a:lnTo>
                    <a:pt x="872808" y="795337"/>
                  </a:lnTo>
                  <a:lnTo>
                    <a:pt x="873125" y="800417"/>
                  </a:lnTo>
                  <a:lnTo>
                    <a:pt x="872808" y="805815"/>
                  </a:lnTo>
                  <a:lnTo>
                    <a:pt x="872174" y="810895"/>
                  </a:lnTo>
                  <a:lnTo>
                    <a:pt x="870906" y="816610"/>
                  </a:lnTo>
                  <a:lnTo>
                    <a:pt x="868686" y="822325"/>
                  </a:lnTo>
                  <a:lnTo>
                    <a:pt x="866784" y="828040"/>
                  </a:lnTo>
                  <a:lnTo>
                    <a:pt x="864247" y="833755"/>
                  </a:lnTo>
                  <a:lnTo>
                    <a:pt x="861077" y="839470"/>
                  </a:lnTo>
                  <a:lnTo>
                    <a:pt x="858223" y="844867"/>
                  </a:lnTo>
                  <a:lnTo>
                    <a:pt x="854419" y="850582"/>
                  </a:lnTo>
                  <a:lnTo>
                    <a:pt x="850614" y="855980"/>
                  </a:lnTo>
                  <a:lnTo>
                    <a:pt x="846809" y="861377"/>
                  </a:lnTo>
                  <a:lnTo>
                    <a:pt x="838883" y="872172"/>
                  </a:lnTo>
                  <a:lnTo>
                    <a:pt x="830322" y="882017"/>
                  </a:lnTo>
                  <a:lnTo>
                    <a:pt x="822079" y="891222"/>
                  </a:lnTo>
                  <a:lnTo>
                    <a:pt x="814469" y="899477"/>
                  </a:lnTo>
                  <a:lnTo>
                    <a:pt x="807177" y="906780"/>
                  </a:lnTo>
                  <a:lnTo>
                    <a:pt x="801280" y="912179"/>
                  </a:lnTo>
                  <a:lnTo>
                    <a:pt x="807327" y="916209"/>
                  </a:lnTo>
                  <a:lnTo>
                    <a:pt x="820976" y="924777"/>
                  </a:lnTo>
                  <a:lnTo>
                    <a:pt x="825483" y="927528"/>
                  </a:lnTo>
                  <a:lnTo>
                    <a:pt x="830507" y="922740"/>
                  </a:lnTo>
                  <a:lnTo>
                    <a:pt x="837466" y="916726"/>
                  </a:lnTo>
                  <a:lnTo>
                    <a:pt x="844425" y="910397"/>
                  </a:lnTo>
                  <a:lnTo>
                    <a:pt x="852332" y="904384"/>
                  </a:lnTo>
                  <a:lnTo>
                    <a:pt x="859924" y="898687"/>
                  </a:lnTo>
                  <a:lnTo>
                    <a:pt x="867831" y="893307"/>
                  </a:lnTo>
                  <a:lnTo>
                    <a:pt x="875739" y="887927"/>
                  </a:lnTo>
                  <a:lnTo>
                    <a:pt x="884596" y="882864"/>
                  </a:lnTo>
                  <a:lnTo>
                    <a:pt x="893136" y="878117"/>
                  </a:lnTo>
                  <a:lnTo>
                    <a:pt x="902309" y="873686"/>
                  </a:lnTo>
                  <a:lnTo>
                    <a:pt x="911798" y="869572"/>
                  </a:lnTo>
                  <a:lnTo>
                    <a:pt x="921287" y="865774"/>
                  </a:lnTo>
                  <a:lnTo>
                    <a:pt x="931409" y="862293"/>
                  </a:lnTo>
                  <a:lnTo>
                    <a:pt x="941847" y="859445"/>
                  </a:lnTo>
                  <a:lnTo>
                    <a:pt x="952285" y="856596"/>
                  </a:lnTo>
                  <a:lnTo>
                    <a:pt x="963356" y="854698"/>
                  </a:lnTo>
                  <a:lnTo>
                    <a:pt x="972212" y="853432"/>
                  </a:lnTo>
                  <a:lnTo>
                    <a:pt x="980753" y="852166"/>
                  </a:lnTo>
                  <a:lnTo>
                    <a:pt x="988660" y="851533"/>
                  </a:lnTo>
                  <a:lnTo>
                    <a:pt x="996252" y="850900"/>
                  </a:lnTo>
                  <a:lnTo>
                    <a:pt x="1003527" y="850900"/>
                  </a:lnTo>
                  <a:lnTo>
                    <a:pt x="1010169" y="851533"/>
                  </a:lnTo>
                  <a:lnTo>
                    <a:pt x="1016812" y="852166"/>
                  </a:lnTo>
                  <a:lnTo>
                    <a:pt x="1022505" y="853115"/>
                  </a:lnTo>
                  <a:lnTo>
                    <a:pt x="1028199" y="854381"/>
                  </a:lnTo>
                  <a:lnTo>
                    <a:pt x="1033260" y="855963"/>
                  </a:lnTo>
                  <a:lnTo>
                    <a:pt x="1038004" y="858179"/>
                  </a:lnTo>
                  <a:lnTo>
                    <a:pt x="1042116" y="860394"/>
                  </a:lnTo>
                  <a:lnTo>
                    <a:pt x="1046228" y="862609"/>
                  </a:lnTo>
                  <a:lnTo>
                    <a:pt x="1049391" y="865458"/>
                  </a:lnTo>
                  <a:lnTo>
                    <a:pt x="1052871" y="868306"/>
                  </a:lnTo>
                  <a:lnTo>
                    <a:pt x="1055401" y="871787"/>
                  </a:lnTo>
                  <a:lnTo>
                    <a:pt x="1057931" y="875268"/>
                  </a:lnTo>
                  <a:lnTo>
                    <a:pt x="1059513" y="879066"/>
                  </a:lnTo>
                  <a:lnTo>
                    <a:pt x="1061095" y="882864"/>
                  </a:lnTo>
                  <a:lnTo>
                    <a:pt x="1062043" y="887294"/>
                  </a:lnTo>
                  <a:lnTo>
                    <a:pt x="1062992" y="891725"/>
                  </a:lnTo>
                  <a:lnTo>
                    <a:pt x="1063625" y="896472"/>
                  </a:lnTo>
                  <a:lnTo>
                    <a:pt x="1063625" y="901219"/>
                  </a:lnTo>
                  <a:lnTo>
                    <a:pt x="1062992" y="906283"/>
                  </a:lnTo>
                  <a:lnTo>
                    <a:pt x="1062360" y="911663"/>
                  </a:lnTo>
                  <a:lnTo>
                    <a:pt x="1061411" y="917043"/>
                  </a:lnTo>
                  <a:lnTo>
                    <a:pt x="1060146" y="922740"/>
                  </a:lnTo>
                  <a:lnTo>
                    <a:pt x="1058564" y="928436"/>
                  </a:lnTo>
                  <a:lnTo>
                    <a:pt x="1056350" y="934133"/>
                  </a:lnTo>
                  <a:lnTo>
                    <a:pt x="1054136" y="940146"/>
                  </a:lnTo>
                  <a:lnTo>
                    <a:pt x="1051605" y="946475"/>
                  </a:lnTo>
                  <a:lnTo>
                    <a:pt x="1048442" y="952805"/>
                  </a:lnTo>
                  <a:lnTo>
                    <a:pt x="1044963" y="959134"/>
                  </a:lnTo>
                  <a:lnTo>
                    <a:pt x="1041167" y="966096"/>
                  </a:lnTo>
                  <a:lnTo>
                    <a:pt x="1036739" y="973375"/>
                  </a:lnTo>
                  <a:lnTo>
                    <a:pt x="1031994" y="980654"/>
                  </a:lnTo>
                  <a:lnTo>
                    <a:pt x="1026933" y="988250"/>
                  </a:lnTo>
                  <a:lnTo>
                    <a:pt x="1021240" y="995845"/>
                  </a:lnTo>
                  <a:lnTo>
                    <a:pt x="1008904" y="1011353"/>
                  </a:lnTo>
                  <a:lnTo>
                    <a:pt x="997613" y="1025070"/>
                  </a:lnTo>
                  <a:lnTo>
                    <a:pt x="998737" y="1025688"/>
                  </a:lnTo>
                  <a:lnTo>
                    <a:pt x="1020087" y="1037234"/>
                  </a:lnTo>
                  <a:lnTo>
                    <a:pt x="1021090" y="1036320"/>
                  </a:lnTo>
                  <a:lnTo>
                    <a:pt x="1031219" y="1027112"/>
                  </a:lnTo>
                  <a:lnTo>
                    <a:pt x="1052110" y="1009332"/>
                  </a:lnTo>
                  <a:lnTo>
                    <a:pt x="1071419" y="993774"/>
                  </a:lnTo>
                  <a:lnTo>
                    <a:pt x="1088828" y="979804"/>
                  </a:lnTo>
                  <a:lnTo>
                    <a:pt x="1104021" y="968374"/>
                  </a:lnTo>
                  <a:lnTo>
                    <a:pt x="1116050" y="959802"/>
                  </a:lnTo>
                  <a:lnTo>
                    <a:pt x="1125862" y="952182"/>
                  </a:lnTo>
                  <a:lnTo>
                    <a:pt x="1136624" y="950277"/>
                  </a:lnTo>
                  <a:lnTo>
                    <a:pt x="1146437" y="949007"/>
                  </a:lnTo>
                  <a:lnTo>
                    <a:pt x="1156249" y="948372"/>
                  </a:lnTo>
                  <a:lnTo>
                    <a:pt x="1164795" y="947737"/>
                  </a:lnTo>
                  <a:lnTo>
                    <a:pt x="1172709" y="947737"/>
                  </a:lnTo>
                  <a:lnTo>
                    <a:pt x="1180622" y="948372"/>
                  </a:lnTo>
                  <a:lnTo>
                    <a:pt x="1187586" y="949007"/>
                  </a:lnTo>
                  <a:lnTo>
                    <a:pt x="1193916" y="949959"/>
                  </a:lnTo>
                  <a:lnTo>
                    <a:pt x="1199930" y="951547"/>
                  </a:lnTo>
                  <a:lnTo>
                    <a:pt x="1204995" y="953452"/>
                  </a:lnTo>
                  <a:lnTo>
                    <a:pt x="1209743" y="955674"/>
                  </a:lnTo>
                  <a:lnTo>
                    <a:pt x="1214174" y="958214"/>
                  </a:lnTo>
                  <a:lnTo>
                    <a:pt x="1217656" y="961072"/>
                  </a:lnTo>
                  <a:lnTo>
                    <a:pt x="1221138" y="964247"/>
                  </a:lnTo>
                  <a:lnTo>
                    <a:pt x="1223670" y="967739"/>
                  </a:lnTo>
                  <a:lnTo>
                    <a:pt x="1226202" y="971232"/>
                  </a:lnTo>
                  <a:lnTo>
                    <a:pt x="1228102" y="975359"/>
                  </a:lnTo>
                  <a:lnTo>
                    <a:pt x="1229684" y="979804"/>
                  </a:lnTo>
                  <a:lnTo>
                    <a:pt x="1230634" y="983932"/>
                  </a:lnTo>
                  <a:lnTo>
                    <a:pt x="1231583" y="988694"/>
                  </a:lnTo>
                  <a:lnTo>
                    <a:pt x="1231900" y="993774"/>
                  </a:lnTo>
                  <a:lnTo>
                    <a:pt x="1231900" y="998854"/>
                  </a:lnTo>
                  <a:lnTo>
                    <a:pt x="1231267" y="1003934"/>
                  </a:lnTo>
                  <a:lnTo>
                    <a:pt x="1230317" y="1009650"/>
                  </a:lnTo>
                  <a:lnTo>
                    <a:pt x="1229368" y="1015365"/>
                  </a:lnTo>
                  <a:lnTo>
                    <a:pt x="1228102" y="1021080"/>
                  </a:lnTo>
                  <a:lnTo>
                    <a:pt x="1226519" y="1027112"/>
                  </a:lnTo>
                  <a:lnTo>
                    <a:pt x="1224303" y="1033145"/>
                  </a:lnTo>
                  <a:lnTo>
                    <a:pt x="1222088" y="1039177"/>
                  </a:lnTo>
                  <a:lnTo>
                    <a:pt x="1219872" y="1045527"/>
                  </a:lnTo>
                  <a:lnTo>
                    <a:pt x="1214174" y="1058227"/>
                  </a:lnTo>
                  <a:lnTo>
                    <a:pt x="1207527" y="1070927"/>
                  </a:lnTo>
                  <a:lnTo>
                    <a:pt x="1200563" y="1084262"/>
                  </a:lnTo>
                  <a:lnTo>
                    <a:pt x="1192650" y="1097280"/>
                  </a:lnTo>
                  <a:lnTo>
                    <a:pt x="1184104" y="1110297"/>
                  </a:lnTo>
                  <a:lnTo>
                    <a:pt x="1177556" y="1120028"/>
                  </a:lnTo>
                  <a:lnTo>
                    <a:pt x="1226114" y="1144685"/>
                  </a:lnTo>
                  <a:lnTo>
                    <a:pt x="1235618" y="1136968"/>
                  </a:lnTo>
                  <a:lnTo>
                    <a:pt x="1241959" y="1131570"/>
                  </a:lnTo>
                  <a:lnTo>
                    <a:pt x="1248934" y="1126173"/>
                  </a:lnTo>
                  <a:lnTo>
                    <a:pt x="1256227" y="1121093"/>
                  </a:lnTo>
                  <a:lnTo>
                    <a:pt x="1263836" y="1116330"/>
                  </a:lnTo>
                  <a:lnTo>
                    <a:pt x="1271445" y="1111250"/>
                  </a:lnTo>
                  <a:lnTo>
                    <a:pt x="1279055" y="1106488"/>
                  </a:lnTo>
                  <a:lnTo>
                    <a:pt x="1286981" y="1102678"/>
                  </a:lnTo>
                  <a:lnTo>
                    <a:pt x="1295542" y="1098868"/>
                  </a:lnTo>
                  <a:lnTo>
                    <a:pt x="1303468" y="1095375"/>
                  </a:lnTo>
                  <a:lnTo>
                    <a:pt x="1304197" y="1095150"/>
                  </a:lnTo>
                  <a:lnTo>
                    <a:pt x="1255077" y="1053085"/>
                  </a:lnTo>
                  <a:lnTo>
                    <a:pt x="1253172" y="1051499"/>
                  </a:lnTo>
                  <a:lnTo>
                    <a:pt x="1251585" y="1049280"/>
                  </a:lnTo>
                  <a:lnTo>
                    <a:pt x="1249997" y="1047378"/>
                  </a:lnTo>
                  <a:lnTo>
                    <a:pt x="1248727" y="1045158"/>
                  </a:lnTo>
                  <a:lnTo>
                    <a:pt x="1247775" y="1042622"/>
                  </a:lnTo>
                  <a:lnTo>
                    <a:pt x="1247140" y="1040402"/>
                  </a:lnTo>
                  <a:lnTo>
                    <a:pt x="1246505" y="1038183"/>
                  </a:lnTo>
                  <a:lnTo>
                    <a:pt x="1246187" y="1035646"/>
                  </a:lnTo>
                  <a:lnTo>
                    <a:pt x="1246187" y="1033110"/>
                  </a:lnTo>
                  <a:lnTo>
                    <a:pt x="1246505" y="1030890"/>
                  </a:lnTo>
                  <a:lnTo>
                    <a:pt x="1246822" y="1028354"/>
                  </a:lnTo>
                  <a:lnTo>
                    <a:pt x="1247457" y="1026135"/>
                  </a:lnTo>
                  <a:lnTo>
                    <a:pt x="1248092" y="1023281"/>
                  </a:lnTo>
                  <a:lnTo>
                    <a:pt x="1249362" y="1021379"/>
                  </a:lnTo>
                  <a:lnTo>
                    <a:pt x="1250632" y="1019159"/>
                  </a:lnTo>
                  <a:lnTo>
                    <a:pt x="1252537" y="1016940"/>
                  </a:lnTo>
                  <a:lnTo>
                    <a:pt x="1254125" y="1015037"/>
                  </a:lnTo>
                  <a:lnTo>
                    <a:pt x="1256030" y="1013452"/>
                  </a:lnTo>
                  <a:lnTo>
                    <a:pt x="1258252" y="1012184"/>
                  </a:lnTo>
                  <a:lnTo>
                    <a:pt x="1260475" y="1010599"/>
                  </a:lnTo>
                  <a:lnTo>
                    <a:pt x="1262380" y="1009647"/>
                  </a:lnTo>
                  <a:lnTo>
                    <a:pt x="1264920" y="1009013"/>
                  </a:lnTo>
                  <a:lnTo>
                    <a:pt x="1267460" y="1008379"/>
                  </a:lnTo>
                  <a:lnTo>
                    <a:pt x="1269682" y="1008062"/>
                  </a:lnTo>
                  <a:lnTo>
                    <a:pt x="1272222" y="1008062"/>
                  </a:lnTo>
                  <a:lnTo>
                    <a:pt x="1274762" y="1008062"/>
                  </a:lnTo>
                  <a:lnTo>
                    <a:pt x="1277302" y="1008696"/>
                  </a:lnTo>
                  <a:lnTo>
                    <a:pt x="1279525" y="1009013"/>
                  </a:lnTo>
                  <a:lnTo>
                    <a:pt x="1281747" y="1009964"/>
                  </a:lnTo>
                  <a:lnTo>
                    <a:pt x="1284287" y="1010916"/>
                  </a:lnTo>
                  <a:lnTo>
                    <a:pt x="1286510" y="1012818"/>
                  </a:lnTo>
                  <a:lnTo>
                    <a:pt x="1288415" y="1014086"/>
                  </a:lnTo>
                  <a:lnTo>
                    <a:pt x="1476735" y="1175116"/>
                  </a:lnTo>
                  <a:lnTo>
                    <a:pt x="1485356" y="1180861"/>
                  </a:lnTo>
                  <a:lnTo>
                    <a:pt x="1496783" y="1187525"/>
                  </a:lnTo>
                  <a:lnTo>
                    <a:pt x="1503132" y="1191015"/>
                  </a:lnTo>
                  <a:lnTo>
                    <a:pt x="1509798" y="1194506"/>
                  </a:lnTo>
                  <a:lnTo>
                    <a:pt x="1516781" y="1197679"/>
                  </a:lnTo>
                  <a:lnTo>
                    <a:pt x="1523765" y="1200852"/>
                  </a:lnTo>
                  <a:lnTo>
                    <a:pt x="1531066" y="1203708"/>
                  </a:lnTo>
                  <a:lnTo>
                    <a:pt x="1538367" y="1206247"/>
                  </a:lnTo>
                  <a:lnTo>
                    <a:pt x="1545668" y="1208151"/>
                  </a:lnTo>
                  <a:lnTo>
                    <a:pt x="1552969" y="1209738"/>
                  </a:lnTo>
                  <a:lnTo>
                    <a:pt x="1560587" y="1210690"/>
                  </a:lnTo>
                  <a:lnTo>
                    <a:pt x="1567888" y="1211324"/>
                  </a:lnTo>
                  <a:lnTo>
                    <a:pt x="1572649" y="1210690"/>
                  </a:lnTo>
                  <a:lnTo>
                    <a:pt x="1577411" y="1210372"/>
                  </a:lnTo>
                  <a:lnTo>
                    <a:pt x="1581855" y="1209420"/>
                  </a:lnTo>
                  <a:lnTo>
                    <a:pt x="1586299" y="1208151"/>
                  </a:lnTo>
                  <a:lnTo>
                    <a:pt x="1590108" y="1206564"/>
                  </a:lnTo>
                  <a:lnTo>
                    <a:pt x="1593917" y="1204026"/>
                  </a:lnTo>
                  <a:lnTo>
                    <a:pt x="1597409" y="1201804"/>
                  </a:lnTo>
                  <a:lnTo>
                    <a:pt x="1600900" y="1198948"/>
                  </a:lnTo>
                  <a:lnTo>
                    <a:pt x="1601535" y="1197996"/>
                  </a:lnTo>
                  <a:lnTo>
                    <a:pt x="1601853" y="1197362"/>
                  </a:lnTo>
                  <a:lnTo>
                    <a:pt x="1602170" y="1195141"/>
                  </a:lnTo>
                  <a:lnTo>
                    <a:pt x="1602170" y="1191967"/>
                  </a:lnTo>
                  <a:lnTo>
                    <a:pt x="1601218" y="1188159"/>
                  </a:lnTo>
                  <a:lnTo>
                    <a:pt x="1599948" y="1183717"/>
                  </a:lnTo>
                  <a:lnTo>
                    <a:pt x="1597726" y="1178640"/>
                  </a:lnTo>
                  <a:lnTo>
                    <a:pt x="1595504" y="1173245"/>
                  </a:lnTo>
                  <a:lnTo>
                    <a:pt x="1592647" y="1167533"/>
                  </a:lnTo>
                  <a:lnTo>
                    <a:pt x="1589155" y="1161186"/>
                  </a:lnTo>
                  <a:lnTo>
                    <a:pt x="1585029" y="1154523"/>
                  </a:lnTo>
                  <a:lnTo>
                    <a:pt x="1580902" y="1147541"/>
                  </a:lnTo>
                  <a:lnTo>
                    <a:pt x="1576141" y="1140560"/>
                  </a:lnTo>
                  <a:lnTo>
                    <a:pt x="1570745" y="1132944"/>
                  </a:lnTo>
                  <a:lnTo>
                    <a:pt x="1565031" y="1125646"/>
                  </a:lnTo>
                  <a:lnTo>
                    <a:pt x="1559000" y="1118347"/>
                  </a:lnTo>
                  <a:lnTo>
                    <a:pt x="1552334" y="1111049"/>
                  </a:lnTo>
                  <a:lnTo>
                    <a:pt x="1550747" y="1109145"/>
                  </a:lnTo>
                  <a:lnTo>
                    <a:pt x="1549477" y="1106923"/>
                  </a:lnTo>
                  <a:lnTo>
                    <a:pt x="1548525" y="1105020"/>
                  </a:lnTo>
                  <a:lnTo>
                    <a:pt x="1548518" y="1105002"/>
                  </a:lnTo>
                  <a:lnTo>
                    <a:pt x="1288131" y="881697"/>
                  </a:lnTo>
                  <a:lnTo>
                    <a:pt x="1286218" y="880109"/>
                  </a:lnTo>
                  <a:lnTo>
                    <a:pt x="1284625" y="878204"/>
                  </a:lnTo>
                  <a:lnTo>
                    <a:pt x="1283350" y="875982"/>
                  </a:lnTo>
                  <a:lnTo>
                    <a:pt x="1282394" y="873759"/>
                  </a:lnTo>
                  <a:lnTo>
                    <a:pt x="1281119" y="871854"/>
                  </a:lnTo>
                  <a:lnTo>
                    <a:pt x="1280162" y="869314"/>
                  </a:lnTo>
                  <a:lnTo>
                    <a:pt x="1279844" y="866774"/>
                  </a:lnTo>
                  <a:lnTo>
                    <a:pt x="1279525" y="864552"/>
                  </a:lnTo>
                  <a:lnTo>
                    <a:pt x="1279525" y="862012"/>
                  </a:lnTo>
                  <a:lnTo>
                    <a:pt x="1279525" y="859472"/>
                  </a:lnTo>
                  <a:lnTo>
                    <a:pt x="1279844" y="857249"/>
                  </a:lnTo>
                  <a:lnTo>
                    <a:pt x="1280481" y="854709"/>
                  </a:lnTo>
                  <a:lnTo>
                    <a:pt x="1281437" y="852487"/>
                  </a:lnTo>
                  <a:lnTo>
                    <a:pt x="1282712" y="849947"/>
                  </a:lnTo>
                  <a:lnTo>
                    <a:pt x="1283987" y="847724"/>
                  </a:lnTo>
                  <a:lnTo>
                    <a:pt x="1285581" y="845819"/>
                  </a:lnTo>
                  <a:lnTo>
                    <a:pt x="1287493" y="843597"/>
                  </a:lnTo>
                  <a:lnTo>
                    <a:pt x="1289406" y="842009"/>
                  </a:lnTo>
                  <a:lnTo>
                    <a:pt x="1291637" y="840739"/>
                  </a:lnTo>
                  <a:lnTo>
                    <a:pt x="1293549" y="839469"/>
                  </a:lnTo>
                  <a:lnTo>
                    <a:pt x="1296099" y="838517"/>
                  </a:lnTo>
                  <a:lnTo>
                    <a:pt x="1298330" y="837882"/>
                  </a:lnTo>
                  <a:lnTo>
                    <a:pt x="1300561" y="837247"/>
                  </a:lnTo>
                  <a:lnTo>
                    <a:pt x="1303430" y="836929"/>
                  </a:lnTo>
                  <a:lnTo>
                    <a:pt x="1305661" y="836612"/>
                  </a:lnTo>
                  <a:lnTo>
                    <a:pt x="1308211" y="836929"/>
                  </a:lnTo>
                  <a:lnTo>
                    <a:pt x="1310761" y="837247"/>
                  </a:lnTo>
                  <a:lnTo>
                    <a:pt x="1312992" y="838199"/>
                  </a:lnTo>
                  <a:lnTo>
                    <a:pt x="1315542" y="839152"/>
                  </a:lnTo>
                  <a:lnTo>
                    <a:pt x="1317773" y="840104"/>
                  </a:lnTo>
                  <a:lnTo>
                    <a:pt x="1319685" y="841374"/>
                  </a:lnTo>
                  <a:lnTo>
                    <a:pt x="1322235" y="842962"/>
                  </a:lnTo>
                  <a:lnTo>
                    <a:pt x="1599213" y="1080452"/>
                  </a:lnTo>
                  <a:lnTo>
                    <a:pt x="1601126" y="1082675"/>
                  </a:lnTo>
                  <a:lnTo>
                    <a:pt x="1602720" y="1084262"/>
                  </a:lnTo>
                  <a:lnTo>
                    <a:pt x="1603369" y="1085394"/>
                  </a:lnTo>
                  <a:lnTo>
                    <a:pt x="1603757" y="1085663"/>
                  </a:lnTo>
                  <a:lnTo>
                    <a:pt x="1609153" y="1089153"/>
                  </a:lnTo>
                  <a:lnTo>
                    <a:pt x="1614867" y="1092326"/>
                  </a:lnTo>
                  <a:lnTo>
                    <a:pt x="1621216" y="1095500"/>
                  </a:lnTo>
                  <a:lnTo>
                    <a:pt x="1627882" y="1098673"/>
                  </a:lnTo>
                  <a:lnTo>
                    <a:pt x="1634865" y="1101529"/>
                  </a:lnTo>
                  <a:lnTo>
                    <a:pt x="1642484" y="1104385"/>
                  </a:lnTo>
                  <a:lnTo>
                    <a:pt x="1650737" y="1106289"/>
                  </a:lnTo>
                  <a:lnTo>
                    <a:pt x="1658673" y="1107875"/>
                  </a:lnTo>
                  <a:lnTo>
                    <a:pt x="1667243" y="1109462"/>
                  </a:lnTo>
                  <a:lnTo>
                    <a:pt x="1676131" y="1109779"/>
                  </a:lnTo>
                  <a:lnTo>
                    <a:pt x="1680893" y="1109462"/>
                  </a:lnTo>
                  <a:lnTo>
                    <a:pt x="1685654" y="1109145"/>
                  </a:lnTo>
                  <a:lnTo>
                    <a:pt x="1690733" y="1108510"/>
                  </a:lnTo>
                  <a:lnTo>
                    <a:pt x="1695494" y="1107241"/>
                  </a:lnTo>
                  <a:lnTo>
                    <a:pt x="1700256" y="1105971"/>
                  </a:lnTo>
                  <a:lnTo>
                    <a:pt x="1705017" y="1104702"/>
                  </a:lnTo>
                  <a:lnTo>
                    <a:pt x="1709461" y="1102798"/>
                  </a:lnTo>
                  <a:lnTo>
                    <a:pt x="1713905" y="1100577"/>
                  </a:lnTo>
                  <a:lnTo>
                    <a:pt x="1718349" y="1098356"/>
                  </a:lnTo>
                  <a:lnTo>
                    <a:pt x="1722158" y="1095817"/>
                  </a:lnTo>
                  <a:lnTo>
                    <a:pt x="1725015" y="1092961"/>
                  </a:lnTo>
                  <a:lnTo>
                    <a:pt x="1726920" y="1090740"/>
                  </a:lnTo>
                  <a:lnTo>
                    <a:pt x="1728824" y="1088201"/>
                  </a:lnTo>
                  <a:lnTo>
                    <a:pt x="1729777" y="1085980"/>
                  </a:lnTo>
                  <a:lnTo>
                    <a:pt x="1730411" y="1083759"/>
                  </a:lnTo>
                  <a:lnTo>
                    <a:pt x="1730729" y="1081220"/>
                  </a:lnTo>
                  <a:lnTo>
                    <a:pt x="1731046" y="1078681"/>
                  </a:lnTo>
                  <a:lnTo>
                    <a:pt x="1731364" y="1075508"/>
                  </a:lnTo>
                  <a:lnTo>
                    <a:pt x="1731046" y="1072652"/>
                  </a:lnTo>
                  <a:lnTo>
                    <a:pt x="1730729" y="1069796"/>
                  </a:lnTo>
                  <a:lnTo>
                    <a:pt x="1729459" y="1063450"/>
                  </a:lnTo>
                  <a:lnTo>
                    <a:pt x="1727237" y="1056468"/>
                  </a:lnTo>
                  <a:lnTo>
                    <a:pt x="1724380" y="1049487"/>
                  </a:lnTo>
                  <a:lnTo>
                    <a:pt x="1721523" y="1042506"/>
                  </a:lnTo>
                  <a:lnTo>
                    <a:pt x="1717397" y="1035525"/>
                  </a:lnTo>
                  <a:lnTo>
                    <a:pt x="1713270" y="1028226"/>
                  </a:lnTo>
                  <a:lnTo>
                    <a:pt x="1708826" y="1021245"/>
                  </a:lnTo>
                  <a:lnTo>
                    <a:pt x="1704065" y="1014581"/>
                  </a:lnTo>
                  <a:lnTo>
                    <a:pt x="1699303" y="1008235"/>
                  </a:lnTo>
                  <a:lnTo>
                    <a:pt x="1694542" y="1001888"/>
                  </a:lnTo>
                  <a:lnTo>
                    <a:pt x="1685337" y="990781"/>
                  </a:lnTo>
                  <a:lnTo>
                    <a:pt x="1677083" y="982213"/>
                  </a:lnTo>
                  <a:lnTo>
                    <a:pt x="1675496" y="980309"/>
                  </a:lnTo>
                  <a:lnTo>
                    <a:pt x="1674227" y="978406"/>
                  </a:lnTo>
                  <a:lnTo>
                    <a:pt x="1672005" y="974598"/>
                  </a:lnTo>
                  <a:lnTo>
                    <a:pt x="1671927" y="974324"/>
                  </a:lnTo>
                  <a:lnTo>
                    <a:pt x="1444336" y="780150"/>
                  </a:lnTo>
                  <a:lnTo>
                    <a:pt x="1442107" y="778243"/>
                  </a:lnTo>
                  <a:lnTo>
                    <a:pt x="1440514" y="776336"/>
                  </a:lnTo>
                  <a:lnTo>
                    <a:pt x="1439240" y="774429"/>
                  </a:lnTo>
                  <a:lnTo>
                    <a:pt x="1437966" y="771886"/>
                  </a:lnTo>
                  <a:lnTo>
                    <a:pt x="1436692" y="769978"/>
                  </a:lnTo>
                  <a:lnTo>
                    <a:pt x="1436055" y="767753"/>
                  </a:lnTo>
                  <a:lnTo>
                    <a:pt x="1435418" y="764892"/>
                  </a:lnTo>
                  <a:lnTo>
                    <a:pt x="1435100" y="762667"/>
                  </a:lnTo>
                  <a:lnTo>
                    <a:pt x="1435100" y="760442"/>
                  </a:lnTo>
                  <a:lnTo>
                    <a:pt x="1435418" y="757581"/>
                  </a:lnTo>
                  <a:lnTo>
                    <a:pt x="1435737" y="755356"/>
                  </a:lnTo>
                  <a:lnTo>
                    <a:pt x="1436374" y="752813"/>
                  </a:lnTo>
                  <a:lnTo>
                    <a:pt x="1437329" y="750588"/>
                  </a:lnTo>
                  <a:lnTo>
                    <a:pt x="1438603" y="748363"/>
                  </a:lnTo>
                  <a:lnTo>
                    <a:pt x="1439877" y="745820"/>
                  </a:lnTo>
                  <a:lnTo>
                    <a:pt x="1441470" y="743912"/>
                  </a:lnTo>
                  <a:lnTo>
                    <a:pt x="1443062" y="742005"/>
                  </a:lnTo>
                  <a:lnTo>
                    <a:pt x="1445292" y="740098"/>
                  </a:lnTo>
                  <a:lnTo>
                    <a:pt x="1447203" y="738826"/>
                  </a:lnTo>
                  <a:lnTo>
                    <a:pt x="1449114" y="737555"/>
                  </a:lnTo>
                  <a:lnTo>
                    <a:pt x="1451662" y="736601"/>
                  </a:lnTo>
                  <a:lnTo>
                    <a:pt x="1453891" y="735966"/>
                  </a:lnTo>
                  <a:lnTo>
                    <a:pt x="1456120" y="735330"/>
                  </a:lnTo>
                  <a:lnTo>
                    <a:pt x="1458987" y="735012"/>
                  </a:lnTo>
                  <a:lnTo>
                    <a:pt x="1461216" y="735012"/>
                  </a:lnTo>
                  <a:lnTo>
                    <a:pt x="1464083" y="735330"/>
                  </a:lnTo>
                  <a:lnTo>
                    <a:pt x="1466312" y="735648"/>
                  </a:lnTo>
                  <a:lnTo>
                    <a:pt x="1468542" y="736283"/>
                  </a:lnTo>
                  <a:lnTo>
                    <a:pt x="1471089" y="736919"/>
                  </a:lnTo>
                  <a:lnTo>
                    <a:pt x="1473319" y="738191"/>
                  </a:lnTo>
                  <a:lnTo>
                    <a:pt x="1475548" y="739462"/>
                  </a:lnTo>
                  <a:lnTo>
                    <a:pt x="1477778" y="741369"/>
                  </a:lnTo>
                  <a:lnTo>
                    <a:pt x="1720261" y="947946"/>
                  </a:lnTo>
                  <a:lnTo>
                    <a:pt x="1725967" y="950798"/>
                  </a:lnTo>
                  <a:lnTo>
                    <a:pt x="1748505" y="962222"/>
                  </a:lnTo>
                  <a:lnTo>
                    <a:pt x="1760250" y="967934"/>
                  </a:lnTo>
                  <a:lnTo>
                    <a:pt x="1771043" y="972694"/>
                  </a:lnTo>
                  <a:lnTo>
                    <a:pt x="1782153" y="976819"/>
                  </a:lnTo>
                  <a:lnTo>
                    <a:pt x="1787549" y="978723"/>
                  </a:lnTo>
                  <a:lnTo>
                    <a:pt x="1792628" y="980309"/>
                  </a:lnTo>
                  <a:lnTo>
                    <a:pt x="1797389" y="981579"/>
                  </a:lnTo>
                  <a:lnTo>
                    <a:pt x="1802468" y="982531"/>
                  </a:lnTo>
                  <a:lnTo>
                    <a:pt x="1806912" y="982848"/>
                  </a:lnTo>
                  <a:lnTo>
                    <a:pt x="1811673" y="983165"/>
                  </a:lnTo>
                  <a:lnTo>
                    <a:pt x="1814848" y="983165"/>
                  </a:lnTo>
                  <a:lnTo>
                    <a:pt x="1818974" y="982531"/>
                  </a:lnTo>
                  <a:lnTo>
                    <a:pt x="1820879" y="981896"/>
                  </a:lnTo>
                  <a:lnTo>
                    <a:pt x="1823101" y="981261"/>
                  </a:lnTo>
                  <a:lnTo>
                    <a:pt x="1825640" y="979992"/>
                  </a:lnTo>
                  <a:lnTo>
                    <a:pt x="1827862" y="977771"/>
                  </a:lnTo>
                  <a:lnTo>
                    <a:pt x="1829767" y="975867"/>
                  </a:lnTo>
                  <a:lnTo>
                    <a:pt x="1832306" y="973328"/>
                  </a:lnTo>
                  <a:lnTo>
                    <a:pt x="1834528" y="969838"/>
                  </a:lnTo>
                  <a:lnTo>
                    <a:pt x="1836433" y="965395"/>
                  </a:lnTo>
                  <a:lnTo>
                    <a:pt x="1838972" y="960953"/>
                  </a:lnTo>
                  <a:lnTo>
                    <a:pt x="1840559" y="955558"/>
                  </a:lnTo>
                  <a:lnTo>
                    <a:pt x="1842464" y="948894"/>
                  </a:lnTo>
                  <a:lnTo>
                    <a:pt x="1844369" y="941596"/>
                  </a:lnTo>
                  <a:lnTo>
                    <a:pt x="1845321" y="935884"/>
                  </a:lnTo>
                  <a:lnTo>
                    <a:pt x="1845638" y="929854"/>
                  </a:lnTo>
                  <a:lnTo>
                    <a:pt x="1845321" y="924143"/>
                  </a:lnTo>
                  <a:lnTo>
                    <a:pt x="1844686" y="918113"/>
                  </a:lnTo>
                  <a:lnTo>
                    <a:pt x="1843099" y="912401"/>
                  </a:lnTo>
                  <a:lnTo>
                    <a:pt x="1841194" y="906689"/>
                  </a:lnTo>
                  <a:lnTo>
                    <a:pt x="1839290" y="901295"/>
                  </a:lnTo>
                  <a:lnTo>
                    <a:pt x="1836433" y="895900"/>
                  </a:lnTo>
                  <a:lnTo>
                    <a:pt x="1833576" y="890188"/>
                  </a:lnTo>
                  <a:lnTo>
                    <a:pt x="1830719" y="884794"/>
                  </a:lnTo>
                  <a:lnTo>
                    <a:pt x="1823101" y="874005"/>
                  </a:lnTo>
                  <a:lnTo>
                    <a:pt x="1815483" y="863216"/>
                  </a:lnTo>
                  <a:lnTo>
                    <a:pt x="1807864" y="852744"/>
                  </a:lnTo>
                  <a:lnTo>
                    <a:pt x="1798976" y="841320"/>
                  </a:lnTo>
                  <a:lnTo>
                    <a:pt x="1794850" y="835608"/>
                  </a:lnTo>
                  <a:lnTo>
                    <a:pt x="1791041" y="829896"/>
                  </a:lnTo>
                  <a:lnTo>
                    <a:pt x="1783105" y="817520"/>
                  </a:lnTo>
                  <a:lnTo>
                    <a:pt x="1775487" y="804510"/>
                  </a:lnTo>
                  <a:lnTo>
                    <a:pt x="1772927" y="799925"/>
                  </a:lnTo>
                  <a:lnTo>
                    <a:pt x="1762353" y="789648"/>
                  </a:lnTo>
                  <a:lnTo>
                    <a:pt x="1738534" y="767435"/>
                  </a:lnTo>
                  <a:lnTo>
                    <a:pt x="1711856" y="742048"/>
                  </a:lnTo>
                  <a:lnTo>
                    <a:pt x="1682955" y="714758"/>
                  </a:lnTo>
                  <a:lnTo>
                    <a:pt x="1652148" y="686833"/>
                  </a:lnTo>
                  <a:lnTo>
                    <a:pt x="1620389" y="659225"/>
                  </a:lnTo>
                  <a:lnTo>
                    <a:pt x="1588630" y="631935"/>
                  </a:lnTo>
                  <a:lnTo>
                    <a:pt x="1573385" y="619242"/>
                  </a:lnTo>
                  <a:lnTo>
                    <a:pt x="1557823" y="606866"/>
                  </a:lnTo>
                  <a:lnTo>
                    <a:pt x="1542896" y="595125"/>
                  </a:lnTo>
                  <a:lnTo>
                    <a:pt x="1528605" y="584018"/>
                  </a:lnTo>
                  <a:lnTo>
                    <a:pt x="1514948" y="574181"/>
                  </a:lnTo>
                  <a:lnTo>
                    <a:pt x="1501609" y="564661"/>
                  </a:lnTo>
                  <a:lnTo>
                    <a:pt x="1489223" y="557045"/>
                  </a:lnTo>
                  <a:lnTo>
                    <a:pt x="1477790" y="550064"/>
                  </a:lnTo>
                  <a:lnTo>
                    <a:pt x="1466992" y="544669"/>
                  </a:lnTo>
                  <a:lnTo>
                    <a:pt x="1462228" y="542448"/>
                  </a:lnTo>
                  <a:lnTo>
                    <a:pt x="1457781" y="540544"/>
                  </a:lnTo>
                  <a:lnTo>
                    <a:pt x="1453335" y="538957"/>
                  </a:lnTo>
                  <a:lnTo>
                    <a:pt x="1449206" y="538005"/>
                  </a:lnTo>
                  <a:lnTo>
                    <a:pt x="1445713" y="537371"/>
                  </a:lnTo>
                  <a:lnTo>
                    <a:pt x="1442219" y="537371"/>
                  </a:lnTo>
                  <a:lnTo>
                    <a:pt x="1429516" y="537053"/>
                  </a:lnTo>
                  <a:lnTo>
                    <a:pt x="1417129" y="536101"/>
                  </a:lnTo>
                  <a:lnTo>
                    <a:pt x="1393310" y="533563"/>
                  </a:lnTo>
                  <a:lnTo>
                    <a:pt x="1381559" y="532928"/>
                  </a:lnTo>
                  <a:lnTo>
                    <a:pt x="1369808" y="532611"/>
                  </a:lnTo>
                  <a:lnTo>
                    <a:pt x="1363774" y="532928"/>
                  </a:lnTo>
                  <a:lnTo>
                    <a:pt x="1357740" y="533245"/>
                  </a:lnTo>
                  <a:lnTo>
                    <a:pt x="1351705" y="533880"/>
                  </a:lnTo>
                  <a:lnTo>
                    <a:pt x="1345671" y="535149"/>
                  </a:lnTo>
                  <a:lnTo>
                    <a:pt x="1339637" y="536419"/>
                  </a:lnTo>
                  <a:lnTo>
                    <a:pt x="1333920" y="538323"/>
                  </a:lnTo>
                  <a:lnTo>
                    <a:pt x="1327568" y="540227"/>
                  </a:lnTo>
                  <a:lnTo>
                    <a:pt x="1321534" y="543083"/>
                  </a:lnTo>
                  <a:lnTo>
                    <a:pt x="1315182" y="546256"/>
                  </a:lnTo>
                  <a:lnTo>
                    <a:pt x="1308830" y="549746"/>
                  </a:lnTo>
                  <a:lnTo>
                    <a:pt x="1302161" y="553872"/>
                  </a:lnTo>
                  <a:lnTo>
                    <a:pt x="1295491" y="558949"/>
                  </a:lnTo>
                  <a:lnTo>
                    <a:pt x="1288822" y="564344"/>
                  </a:lnTo>
                  <a:lnTo>
                    <a:pt x="1281517" y="570373"/>
                  </a:lnTo>
                  <a:lnTo>
                    <a:pt x="1274530" y="577037"/>
                  </a:lnTo>
                  <a:lnTo>
                    <a:pt x="1267225" y="584653"/>
                  </a:lnTo>
                  <a:lnTo>
                    <a:pt x="1259921" y="593221"/>
                  </a:lnTo>
                  <a:lnTo>
                    <a:pt x="1252616" y="602106"/>
                  </a:lnTo>
                  <a:lnTo>
                    <a:pt x="1244676" y="612260"/>
                  </a:lnTo>
                  <a:lnTo>
                    <a:pt x="1236737" y="622732"/>
                  </a:lnTo>
                  <a:lnTo>
                    <a:pt x="1232608" y="628444"/>
                  </a:lnTo>
                  <a:lnTo>
                    <a:pt x="1228162" y="633839"/>
                  </a:lnTo>
                  <a:lnTo>
                    <a:pt x="1219269" y="644628"/>
                  </a:lnTo>
                  <a:lnTo>
                    <a:pt x="1209424" y="654783"/>
                  </a:lnTo>
                  <a:lnTo>
                    <a:pt x="1199261" y="664937"/>
                  </a:lnTo>
                  <a:lnTo>
                    <a:pt x="1188145" y="674140"/>
                  </a:lnTo>
                  <a:lnTo>
                    <a:pt x="1177029" y="683342"/>
                  </a:lnTo>
                  <a:lnTo>
                    <a:pt x="1165278" y="691593"/>
                  </a:lnTo>
                  <a:lnTo>
                    <a:pt x="1153845" y="699526"/>
                  </a:lnTo>
                  <a:lnTo>
                    <a:pt x="1141776" y="706508"/>
                  </a:lnTo>
                  <a:lnTo>
                    <a:pt x="1129390" y="713171"/>
                  </a:lnTo>
                  <a:lnTo>
                    <a:pt x="1117322" y="718883"/>
                  </a:lnTo>
                  <a:lnTo>
                    <a:pt x="1105253" y="724278"/>
                  </a:lnTo>
                  <a:lnTo>
                    <a:pt x="1093184" y="728403"/>
                  </a:lnTo>
                  <a:lnTo>
                    <a:pt x="1081433" y="731894"/>
                  </a:lnTo>
                  <a:lnTo>
                    <a:pt x="1070318" y="734433"/>
                  </a:lnTo>
                  <a:lnTo>
                    <a:pt x="1064601" y="735385"/>
                  </a:lnTo>
                  <a:lnTo>
                    <a:pt x="1059202" y="736019"/>
                  </a:lnTo>
                  <a:lnTo>
                    <a:pt x="1053803" y="736654"/>
                  </a:lnTo>
                  <a:lnTo>
                    <a:pt x="1048404" y="736971"/>
                  </a:lnTo>
                  <a:lnTo>
                    <a:pt x="1043322" y="736971"/>
                  </a:lnTo>
                  <a:lnTo>
                    <a:pt x="1038558" y="736654"/>
                  </a:lnTo>
                  <a:lnTo>
                    <a:pt x="1033795" y="736019"/>
                  </a:lnTo>
                  <a:lnTo>
                    <a:pt x="1029031" y="735385"/>
                  </a:lnTo>
                  <a:lnTo>
                    <a:pt x="1024267" y="734433"/>
                  </a:lnTo>
                  <a:lnTo>
                    <a:pt x="1020138" y="732846"/>
                  </a:lnTo>
                  <a:lnTo>
                    <a:pt x="1016009" y="731259"/>
                  </a:lnTo>
                  <a:lnTo>
                    <a:pt x="1012198" y="729355"/>
                  </a:lnTo>
                  <a:lnTo>
                    <a:pt x="1008387" y="727134"/>
                  </a:lnTo>
                  <a:lnTo>
                    <a:pt x="1004894" y="724595"/>
                  </a:lnTo>
                  <a:lnTo>
                    <a:pt x="1001718" y="722057"/>
                  </a:lnTo>
                  <a:lnTo>
                    <a:pt x="998542" y="718883"/>
                  </a:lnTo>
                  <a:lnTo>
                    <a:pt x="996001" y="715710"/>
                  </a:lnTo>
                  <a:lnTo>
                    <a:pt x="993778" y="711902"/>
                  </a:lnTo>
                  <a:lnTo>
                    <a:pt x="991237" y="707777"/>
                  </a:lnTo>
                  <a:lnTo>
                    <a:pt x="989331" y="703652"/>
                  </a:lnTo>
                  <a:lnTo>
                    <a:pt x="987744" y="698892"/>
                  </a:lnTo>
                  <a:lnTo>
                    <a:pt x="986473" y="693814"/>
                  </a:lnTo>
                  <a:lnTo>
                    <a:pt x="985203" y="688420"/>
                  </a:lnTo>
                  <a:lnTo>
                    <a:pt x="984568" y="683025"/>
                  </a:lnTo>
                  <a:lnTo>
                    <a:pt x="984250" y="676678"/>
                  </a:lnTo>
                  <a:lnTo>
                    <a:pt x="984250" y="670332"/>
                  </a:lnTo>
                  <a:lnTo>
                    <a:pt x="984250" y="663668"/>
                  </a:lnTo>
                  <a:lnTo>
                    <a:pt x="984885" y="656369"/>
                  </a:lnTo>
                  <a:lnTo>
                    <a:pt x="986156" y="648753"/>
                  </a:lnTo>
                  <a:lnTo>
                    <a:pt x="987744" y="641138"/>
                  </a:lnTo>
                  <a:lnTo>
                    <a:pt x="989331" y="632887"/>
                  </a:lnTo>
                  <a:lnTo>
                    <a:pt x="991237" y="624002"/>
                  </a:lnTo>
                  <a:lnTo>
                    <a:pt x="994095" y="615116"/>
                  </a:lnTo>
                  <a:lnTo>
                    <a:pt x="996954" y="605914"/>
                  </a:lnTo>
                  <a:lnTo>
                    <a:pt x="1002035" y="594173"/>
                  </a:lnTo>
                  <a:lnTo>
                    <a:pt x="1007752" y="580845"/>
                  </a:lnTo>
                  <a:lnTo>
                    <a:pt x="1015692" y="563074"/>
                  </a:lnTo>
                  <a:lnTo>
                    <a:pt x="1025855" y="542131"/>
                  </a:lnTo>
                  <a:lnTo>
                    <a:pt x="1037606" y="518648"/>
                  </a:lnTo>
                  <a:lnTo>
                    <a:pt x="1050627" y="492944"/>
                  </a:lnTo>
                  <a:lnTo>
                    <a:pt x="1057932" y="479934"/>
                  </a:lnTo>
                  <a:lnTo>
                    <a:pt x="1065554" y="466606"/>
                  </a:lnTo>
                  <a:lnTo>
                    <a:pt x="1073176" y="452961"/>
                  </a:lnTo>
                  <a:lnTo>
                    <a:pt x="1081433" y="439316"/>
                  </a:lnTo>
                  <a:lnTo>
                    <a:pt x="1090326" y="425988"/>
                  </a:lnTo>
                  <a:lnTo>
                    <a:pt x="1098901" y="412660"/>
                  </a:lnTo>
                  <a:lnTo>
                    <a:pt x="1107794" y="399015"/>
                  </a:lnTo>
                  <a:lnTo>
                    <a:pt x="1117322" y="386321"/>
                  </a:lnTo>
                  <a:lnTo>
                    <a:pt x="1126532" y="374263"/>
                  </a:lnTo>
                  <a:lnTo>
                    <a:pt x="1136695" y="362522"/>
                  </a:lnTo>
                  <a:lnTo>
                    <a:pt x="1146223" y="351098"/>
                  </a:lnTo>
                  <a:lnTo>
                    <a:pt x="1156703" y="340626"/>
                  </a:lnTo>
                  <a:lnTo>
                    <a:pt x="1166866" y="331106"/>
                  </a:lnTo>
                  <a:lnTo>
                    <a:pt x="1177029" y="322538"/>
                  </a:lnTo>
                  <a:lnTo>
                    <a:pt x="1182428" y="318095"/>
                  </a:lnTo>
                  <a:lnTo>
                    <a:pt x="1187827" y="314287"/>
                  </a:lnTo>
                  <a:lnTo>
                    <a:pt x="1193226" y="311114"/>
                  </a:lnTo>
                  <a:lnTo>
                    <a:pt x="1197990" y="307624"/>
                  </a:lnTo>
                  <a:lnTo>
                    <a:pt x="1203389" y="304768"/>
                  </a:lnTo>
                  <a:lnTo>
                    <a:pt x="1208788" y="301912"/>
                  </a:lnTo>
                  <a:lnTo>
                    <a:pt x="1214187" y="299690"/>
                  </a:lnTo>
                  <a:lnTo>
                    <a:pt x="1219587" y="297786"/>
                  </a:lnTo>
                  <a:lnTo>
                    <a:pt x="1233878" y="293026"/>
                  </a:lnTo>
                  <a:lnTo>
                    <a:pt x="1248805" y="288584"/>
                  </a:lnTo>
                  <a:lnTo>
                    <a:pt x="1264367" y="284458"/>
                  </a:lnTo>
                  <a:lnTo>
                    <a:pt x="1279929" y="280651"/>
                  </a:lnTo>
                  <a:lnTo>
                    <a:pt x="1296126" y="276843"/>
                  </a:lnTo>
                  <a:lnTo>
                    <a:pt x="1312324" y="273352"/>
                  </a:lnTo>
                  <a:lnTo>
                    <a:pt x="1329156" y="270179"/>
                  </a:lnTo>
                  <a:lnTo>
                    <a:pt x="1345989" y="267323"/>
                  </a:lnTo>
                  <a:lnTo>
                    <a:pt x="1363456" y="264784"/>
                  </a:lnTo>
                  <a:lnTo>
                    <a:pt x="1380606" y="261928"/>
                  </a:lnTo>
                  <a:lnTo>
                    <a:pt x="1398391" y="259707"/>
                  </a:lnTo>
                  <a:lnTo>
                    <a:pt x="1402962" y="259030"/>
                  </a:lnTo>
                  <a:lnTo>
                    <a:pt x="1213954" y="208886"/>
                  </a:lnTo>
                  <a:close/>
                  <a:moveTo>
                    <a:pt x="1214906" y="157162"/>
                  </a:moveTo>
                  <a:lnTo>
                    <a:pt x="1219033" y="157479"/>
                  </a:lnTo>
                  <a:lnTo>
                    <a:pt x="1222842" y="158114"/>
                  </a:lnTo>
                  <a:lnTo>
                    <a:pt x="1555169" y="246562"/>
                  </a:lnTo>
                  <a:lnTo>
                    <a:pt x="1581643" y="245744"/>
                  </a:lnTo>
                  <a:lnTo>
                    <a:pt x="1610544" y="244792"/>
                  </a:lnTo>
                  <a:lnTo>
                    <a:pt x="1637221" y="244475"/>
                  </a:lnTo>
                  <a:lnTo>
                    <a:pt x="1661041" y="244792"/>
                  </a:lnTo>
                  <a:lnTo>
                    <a:pt x="1682002" y="245744"/>
                  </a:lnTo>
                  <a:lnTo>
                    <a:pt x="1698835" y="246379"/>
                  </a:lnTo>
                  <a:lnTo>
                    <a:pt x="1713126" y="247648"/>
                  </a:lnTo>
                  <a:lnTo>
                    <a:pt x="1727418" y="249552"/>
                  </a:lnTo>
                  <a:lnTo>
                    <a:pt x="1740757" y="252091"/>
                  </a:lnTo>
                  <a:lnTo>
                    <a:pt x="1754096" y="254947"/>
                  </a:lnTo>
                  <a:lnTo>
                    <a:pt x="1766799" y="258755"/>
                  </a:lnTo>
                  <a:lnTo>
                    <a:pt x="1779503" y="262563"/>
                  </a:lnTo>
                  <a:lnTo>
                    <a:pt x="1791572" y="267323"/>
                  </a:lnTo>
                  <a:lnTo>
                    <a:pt x="1803323" y="272400"/>
                  </a:lnTo>
                  <a:lnTo>
                    <a:pt x="1814756" y="277795"/>
                  </a:lnTo>
                  <a:lnTo>
                    <a:pt x="1826189" y="283506"/>
                  </a:lnTo>
                  <a:lnTo>
                    <a:pt x="1836988" y="289853"/>
                  </a:lnTo>
                  <a:lnTo>
                    <a:pt x="1847468" y="296834"/>
                  </a:lnTo>
                  <a:lnTo>
                    <a:pt x="1857631" y="303816"/>
                  </a:lnTo>
                  <a:lnTo>
                    <a:pt x="1867477" y="311114"/>
                  </a:lnTo>
                  <a:lnTo>
                    <a:pt x="1877322" y="318730"/>
                  </a:lnTo>
                  <a:lnTo>
                    <a:pt x="1886532" y="326981"/>
                  </a:lnTo>
                  <a:lnTo>
                    <a:pt x="1895742" y="335549"/>
                  </a:lnTo>
                  <a:lnTo>
                    <a:pt x="1904317" y="344117"/>
                  </a:lnTo>
                  <a:lnTo>
                    <a:pt x="1912575" y="352684"/>
                  </a:lnTo>
                  <a:lnTo>
                    <a:pt x="1921150" y="362204"/>
                  </a:lnTo>
                  <a:lnTo>
                    <a:pt x="1928772" y="371407"/>
                  </a:lnTo>
                  <a:lnTo>
                    <a:pt x="1936394" y="380927"/>
                  </a:lnTo>
                  <a:lnTo>
                    <a:pt x="1943699" y="390764"/>
                  </a:lnTo>
                  <a:lnTo>
                    <a:pt x="1951003" y="400601"/>
                  </a:lnTo>
                  <a:lnTo>
                    <a:pt x="1957673" y="410439"/>
                  </a:lnTo>
                  <a:lnTo>
                    <a:pt x="1964342" y="420910"/>
                  </a:lnTo>
                  <a:lnTo>
                    <a:pt x="1970694" y="431065"/>
                  </a:lnTo>
                  <a:lnTo>
                    <a:pt x="1976729" y="441537"/>
                  </a:lnTo>
                  <a:lnTo>
                    <a:pt x="1982445" y="452009"/>
                  </a:lnTo>
                  <a:lnTo>
                    <a:pt x="1988162" y="462163"/>
                  </a:lnTo>
                  <a:lnTo>
                    <a:pt x="1993561" y="472635"/>
                  </a:lnTo>
                  <a:lnTo>
                    <a:pt x="1998643" y="483424"/>
                  </a:lnTo>
                  <a:lnTo>
                    <a:pt x="2008170" y="504051"/>
                  </a:lnTo>
                  <a:lnTo>
                    <a:pt x="2017063" y="524677"/>
                  </a:lnTo>
                  <a:lnTo>
                    <a:pt x="2025003" y="544986"/>
                  </a:lnTo>
                  <a:lnTo>
                    <a:pt x="2031990" y="564661"/>
                  </a:lnTo>
                  <a:lnTo>
                    <a:pt x="2038342" y="584018"/>
                  </a:lnTo>
                  <a:lnTo>
                    <a:pt x="2044058" y="602106"/>
                  </a:lnTo>
                  <a:lnTo>
                    <a:pt x="2048505" y="619559"/>
                  </a:lnTo>
                  <a:lnTo>
                    <a:pt x="2052951" y="635426"/>
                  </a:lnTo>
                  <a:lnTo>
                    <a:pt x="2056762" y="650023"/>
                  </a:lnTo>
                  <a:lnTo>
                    <a:pt x="2059620" y="663668"/>
                  </a:lnTo>
                  <a:lnTo>
                    <a:pt x="2064067" y="685246"/>
                  </a:lnTo>
                  <a:lnTo>
                    <a:pt x="2066290" y="699209"/>
                  </a:lnTo>
                  <a:lnTo>
                    <a:pt x="2066925" y="703969"/>
                  </a:lnTo>
                  <a:lnTo>
                    <a:pt x="1845974" y="818319"/>
                  </a:lnTo>
                  <a:lnTo>
                    <a:pt x="1848495" y="821646"/>
                  </a:lnTo>
                  <a:lnTo>
                    <a:pt x="1858018" y="834339"/>
                  </a:lnTo>
                  <a:lnTo>
                    <a:pt x="1862462" y="841003"/>
                  </a:lnTo>
                  <a:lnTo>
                    <a:pt x="1867541" y="847667"/>
                  </a:lnTo>
                  <a:lnTo>
                    <a:pt x="1872303" y="854965"/>
                  </a:lnTo>
                  <a:lnTo>
                    <a:pt x="1877064" y="862264"/>
                  </a:lnTo>
                  <a:lnTo>
                    <a:pt x="1880873" y="870514"/>
                  </a:lnTo>
                  <a:lnTo>
                    <a:pt x="1885000" y="878447"/>
                  </a:lnTo>
                  <a:lnTo>
                    <a:pt x="1888174" y="886698"/>
                  </a:lnTo>
                  <a:lnTo>
                    <a:pt x="1891348" y="894948"/>
                  </a:lnTo>
                  <a:lnTo>
                    <a:pt x="1893888" y="904151"/>
                  </a:lnTo>
                  <a:lnTo>
                    <a:pt x="1895792" y="913036"/>
                  </a:lnTo>
                  <a:lnTo>
                    <a:pt x="1896427" y="917796"/>
                  </a:lnTo>
                  <a:lnTo>
                    <a:pt x="1896745" y="922556"/>
                  </a:lnTo>
                  <a:lnTo>
                    <a:pt x="1897062" y="927316"/>
                  </a:lnTo>
                  <a:lnTo>
                    <a:pt x="1897062" y="932076"/>
                  </a:lnTo>
                  <a:lnTo>
                    <a:pt x="1896745" y="937153"/>
                  </a:lnTo>
                  <a:lnTo>
                    <a:pt x="1896427" y="942230"/>
                  </a:lnTo>
                  <a:lnTo>
                    <a:pt x="1895475" y="946990"/>
                  </a:lnTo>
                  <a:lnTo>
                    <a:pt x="1894523" y="952067"/>
                  </a:lnTo>
                  <a:lnTo>
                    <a:pt x="1892935" y="958414"/>
                  </a:lnTo>
                  <a:lnTo>
                    <a:pt x="1891666" y="964443"/>
                  </a:lnTo>
                  <a:lnTo>
                    <a:pt x="1890079" y="969838"/>
                  </a:lnTo>
                  <a:lnTo>
                    <a:pt x="1887857" y="975232"/>
                  </a:lnTo>
                  <a:lnTo>
                    <a:pt x="1886269" y="980309"/>
                  </a:lnTo>
                  <a:lnTo>
                    <a:pt x="1884047" y="985069"/>
                  </a:lnTo>
                  <a:lnTo>
                    <a:pt x="1881825" y="989512"/>
                  </a:lnTo>
                  <a:lnTo>
                    <a:pt x="1879603" y="993955"/>
                  </a:lnTo>
                  <a:lnTo>
                    <a:pt x="1877381" y="997762"/>
                  </a:lnTo>
                  <a:lnTo>
                    <a:pt x="1874842" y="1001570"/>
                  </a:lnTo>
                  <a:lnTo>
                    <a:pt x="1872620" y="1004744"/>
                  </a:lnTo>
                  <a:lnTo>
                    <a:pt x="1870081" y="1008235"/>
                  </a:lnTo>
                  <a:lnTo>
                    <a:pt x="1867224" y="1011091"/>
                  </a:lnTo>
                  <a:lnTo>
                    <a:pt x="1864684" y="1013947"/>
                  </a:lnTo>
                  <a:lnTo>
                    <a:pt x="1858971" y="1019024"/>
                  </a:lnTo>
                  <a:lnTo>
                    <a:pt x="1852939" y="1022832"/>
                  </a:lnTo>
                  <a:lnTo>
                    <a:pt x="1847226" y="1026640"/>
                  </a:lnTo>
                  <a:lnTo>
                    <a:pt x="1841194" y="1029178"/>
                  </a:lnTo>
                  <a:lnTo>
                    <a:pt x="1834846" y="1031400"/>
                  </a:lnTo>
                  <a:lnTo>
                    <a:pt x="1828815" y="1032986"/>
                  </a:lnTo>
                  <a:lnTo>
                    <a:pt x="1822783" y="1033938"/>
                  </a:lnTo>
                  <a:lnTo>
                    <a:pt x="1817070" y="1034255"/>
                  </a:lnTo>
                  <a:lnTo>
                    <a:pt x="1811673" y="1034573"/>
                  </a:lnTo>
                  <a:lnTo>
                    <a:pt x="1806595" y="1034255"/>
                  </a:lnTo>
                  <a:lnTo>
                    <a:pt x="1801516" y="1033938"/>
                  </a:lnTo>
                  <a:lnTo>
                    <a:pt x="1796119" y="1033303"/>
                  </a:lnTo>
                  <a:lnTo>
                    <a:pt x="1791041" y="1032669"/>
                  </a:lnTo>
                  <a:lnTo>
                    <a:pt x="1781200" y="1030130"/>
                  </a:lnTo>
                  <a:lnTo>
                    <a:pt x="1770725" y="1027274"/>
                  </a:lnTo>
                  <a:lnTo>
                    <a:pt x="1773899" y="1034890"/>
                  </a:lnTo>
                  <a:lnTo>
                    <a:pt x="1776756" y="1042506"/>
                  </a:lnTo>
                  <a:lnTo>
                    <a:pt x="1778661" y="1050757"/>
                  </a:lnTo>
                  <a:lnTo>
                    <a:pt x="1780883" y="1058372"/>
                  </a:lnTo>
                  <a:lnTo>
                    <a:pt x="1781835" y="1066306"/>
                  </a:lnTo>
                  <a:lnTo>
                    <a:pt x="1782470" y="1074239"/>
                  </a:lnTo>
                  <a:lnTo>
                    <a:pt x="1782470" y="1081855"/>
                  </a:lnTo>
                  <a:lnTo>
                    <a:pt x="1781518" y="1090105"/>
                  </a:lnTo>
                  <a:lnTo>
                    <a:pt x="1780248" y="1096769"/>
                  </a:lnTo>
                  <a:lnTo>
                    <a:pt x="1779296" y="1099942"/>
                  </a:lnTo>
                  <a:lnTo>
                    <a:pt x="1777709" y="1103750"/>
                  </a:lnTo>
                  <a:lnTo>
                    <a:pt x="1776439" y="1107241"/>
                  </a:lnTo>
                  <a:lnTo>
                    <a:pt x="1774534" y="1111049"/>
                  </a:lnTo>
                  <a:lnTo>
                    <a:pt x="1772312" y="1115174"/>
                  </a:lnTo>
                  <a:lnTo>
                    <a:pt x="1770090" y="1118665"/>
                  </a:lnTo>
                  <a:lnTo>
                    <a:pt x="1767551" y="1122473"/>
                  </a:lnTo>
                  <a:lnTo>
                    <a:pt x="1764059" y="1125963"/>
                  </a:lnTo>
                  <a:lnTo>
                    <a:pt x="1760885" y="1129771"/>
                  </a:lnTo>
                  <a:lnTo>
                    <a:pt x="1756758" y="1133262"/>
                  </a:lnTo>
                  <a:lnTo>
                    <a:pt x="1752632" y="1137070"/>
                  </a:lnTo>
                  <a:lnTo>
                    <a:pt x="1747870" y="1140560"/>
                  </a:lnTo>
                  <a:lnTo>
                    <a:pt x="1742791" y="1143416"/>
                  </a:lnTo>
                  <a:lnTo>
                    <a:pt x="1737077" y="1146907"/>
                  </a:lnTo>
                  <a:lnTo>
                    <a:pt x="1729777" y="1150080"/>
                  </a:lnTo>
                  <a:lnTo>
                    <a:pt x="1722476" y="1152619"/>
                  </a:lnTo>
                  <a:lnTo>
                    <a:pt x="1714857" y="1155475"/>
                  </a:lnTo>
                  <a:lnTo>
                    <a:pt x="1707239" y="1157379"/>
                  </a:lnTo>
                  <a:lnTo>
                    <a:pt x="1699621" y="1158965"/>
                  </a:lnTo>
                  <a:lnTo>
                    <a:pt x="1691685" y="1160235"/>
                  </a:lnTo>
                  <a:lnTo>
                    <a:pt x="1683749" y="1160869"/>
                  </a:lnTo>
                  <a:lnTo>
                    <a:pt x="1676131" y="1161186"/>
                  </a:lnTo>
                  <a:lnTo>
                    <a:pt x="1667878" y="1160869"/>
                  </a:lnTo>
                  <a:lnTo>
                    <a:pt x="1659942" y="1160235"/>
                  </a:lnTo>
                  <a:lnTo>
                    <a:pt x="1652324" y="1158965"/>
                  </a:lnTo>
                  <a:lnTo>
                    <a:pt x="1644706" y="1157696"/>
                  </a:lnTo>
                  <a:lnTo>
                    <a:pt x="1646928" y="1163090"/>
                  </a:lnTo>
                  <a:lnTo>
                    <a:pt x="1648515" y="1168485"/>
                  </a:lnTo>
                  <a:lnTo>
                    <a:pt x="1650419" y="1173880"/>
                  </a:lnTo>
                  <a:lnTo>
                    <a:pt x="1651372" y="1179274"/>
                  </a:lnTo>
                  <a:lnTo>
                    <a:pt x="1652324" y="1184034"/>
                  </a:lnTo>
                  <a:lnTo>
                    <a:pt x="1652959" y="1189429"/>
                  </a:lnTo>
                  <a:lnTo>
                    <a:pt x="1653276" y="1194823"/>
                  </a:lnTo>
                  <a:lnTo>
                    <a:pt x="1653276" y="1199900"/>
                  </a:lnTo>
                  <a:lnTo>
                    <a:pt x="1652641" y="1204978"/>
                  </a:lnTo>
                  <a:lnTo>
                    <a:pt x="1651689" y="1209738"/>
                  </a:lnTo>
                  <a:lnTo>
                    <a:pt x="1650419" y="1214498"/>
                  </a:lnTo>
                  <a:lnTo>
                    <a:pt x="1648515" y="1219257"/>
                  </a:lnTo>
                  <a:lnTo>
                    <a:pt x="1646293" y="1223700"/>
                  </a:lnTo>
                  <a:lnTo>
                    <a:pt x="1643118" y="1228143"/>
                  </a:lnTo>
                  <a:lnTo>
                    <a:pt x="1639944" y="1232585"/>
                  </a:lnTo>
                  <a:lnTo>
                    <a:pt x="1635817" y="1236393"/>
                  </a:lnTo>
                  <a:lnTo>
                    <a:pt x="1632643" y="1239566"/>
                  </a:lnTo>
                  <a:lnTo>
                    <a:pt x="1628834" y="1242422"/>
                  </a:lnTo>
                  <a:lnTo>
                    <a:pt x="1625342" y="1245278"/>
                  </a:lnTo>
                  <a:lnTo>
                    <a:pt x="1621216" y="1247817"/>
                  </a:lnTo>
                  <a:lnTo>
                    <a:pt x="1617089" y="1250356"/>
                  </a:lnTo>
                  <a:lnTo>
                    <a:pt x="1613280" y="1252260"/>
                  </a:lnTo>
                  <a:lnTo>
                    <a:pt x="1609153" y="1254163"/>
                  </a:lnTo>
                  <a:lnTo>
                    <a:pt x="1604709" y="1255750"/>
                  </a:lnTo>
                  <a:lnTo>
                    <a:pt x="1600583" y="1257654"/>
                  </a:lnTo>
                  <a:lnTo>
                    <a:pt x="1596139" y="1258923"/>
                  </a:lnTo>
                  <a:lnTo>
                    <a:pt x="1591377" y="1259875"/>
                  </a:lnTo>
                  <a:lnTo>
                    <a:pt x="1587251" y="1260827"/>
                  </a:lnTo>
                  <a:lnTo>
                    <a:pt x="1582489" y="1261462"/>
                  </a:lnTo>
                  <a:lnTo>
                    <a:pt x="1577411" y="1261779"/>
                  </a:lnTo>
                  <a:lnTo>
                    <a:pt x="1572649" y="1262097"/>
                  </a:lnTo>
                  <a:lnTo>
                    <a:pt x="1567888" y="1262414"/>
                  </a:lnTo>
                  <a:lnTo>
                    <a:pt x="1558047" y="1261779"/>
                  </a:lnTo>
                  <a:lnTo>
                    <a:pt x="1548842" y="1260827"/>
                  </a:lnTo>
                  <a:lnTo>
                    <a:pt x="1539319" y="1259241"/>
                  </a:lnTo>
                  <a:lnTo>
                    <a:pt x="1530113" y="1257337"/>
                  </a:lnTo>
                  <a:lnTo>
                    <a:pt x="1520591" y="1254481"/>
                  </a:lnTo>
                  <a:lnTo>
                    <a:pt x="1512020" y="1251308"/>
                  </a:lnTo>
                  <a:lnTo>
                    <a:pt x="1503449" y="1247817"/>
                  </a:lnTo>
                  <a:lnTo>
                    <a:pt x="1494879" y="1244326"/>
                  </a:lnTo>
                  <a:lnTo>
                    <a:pt x="1495196" y="1249086"/>
                  </a:lnTo>
                  <a:lnTo>
                    <a:pt x="1495196" y="1253846"/>
                  </a:lnTo>
                  <a:lnTo>
                    <a:pt x="1495196" y="1258923"/>
                  </a:lnTo>
                  <a:lnTo>
                    <a:pt x="1494879" y="1264001"/>
                  </a:lnTo>
                  <a:lnTo>
                    <a:pt x="1494244" y="1268443"/>
                  </a:lnTo>
                  <a:lnTo>
                    <a:pt x="1493292" y="1273520"/>
                  </a:lnTo>
                  <a:lnTo>
                    <a:pt x="1492022" y="1278280"/>
                  </a:lnTo>
                  <a:lnTo>
                    <a:pt x="1490752" y="1283040"/>
                  </a:lnTo>
                  <a:lnTo>
                    <a:pt x="1487895" y="1289387"/>
                  </a:lnTo>
                  <a:lnTo>
                    <a:pt x="1484721" y="1295099"/>
                  </a:lnTo>
                  <a:lnTo>
                    <a:pt x="1480912" y="1300493"/>
                  </a:lnTo>
                  <a:lnTo>
                    <a:pt x="1477103" y="1305571"/>
                  </a:lnTo>
                  <a:lnTo>
                    <a:pt x="1472024" y="1310330"/>
                  </a:lnTo>
                  <a:lnTo>
                    <a:pt x="1466945" y="1314456"/>
                  </a:lnTo>
                  <a:lnTo>
                    <a:pt x="1460914" y="1317946"/>
                  </a:lnTo>
                  <a:lnTo>
                    <a:pt x="1454883" y="1321120"/>
                  </a:lnTo>
                  <a:lnTo>
                    <a:pt x="1449486" y="1323024"/>
                  </a:lnTo>
                  <a:lnTo>
                    <a:pt x="1443773" y="1324293"/>
                  </a:lnTo>
                  <a:lnTo>
                    <a:pt x="1438059" y="1325245"/>
                  </a:lnTo>
                  <a:lnTo>
                    <a:pt x="1432028" y="1325562"/>
                  </a:lnTo>
                  <a:lnTo>
                    <a:pt x="1425679" y="1325245"/>
                  </a:lnTo>
                  <a:lnTo>
                    <a:pt x="1418696" y="1324293"/>
                  </a:lnTo>
                  <a:lnTo>
                    <a:pt x="1411395" y="1323024"/>
                  </a:lnTo>
                  <a:lnTo>
                    <a:pt x="1404094" y="1321120"/>
                  </a:lnTo>
                  <a:lnTo>
                    <a:pt x="1396793" y="1318581"/>
                  </a:lnTo>
                  <a:lnTo>
                    <a:pt x="1389175" y="1315725"/>
                  </a:lnTo>
                  <a:lnTo>
                    <a:pt x="1381239" y="1312234"/>
                  </a:lnTo>
                  <a:lnTo>
                    <a:pt x="1372669" y="1308744"/>
                  </a:lnTo>
                  <a:lnTo>
                    <a:pt x="1364733" y="1304619"/>
                  </a:lnTo>
                  <a:lnTo>
                    <a:pt x="1356480" y="1299859"/>
                  </a:lnTo>
                  <a:lnTo>
                    <a:pt x="1347909" y="1295416"/>
                  </a:lnTo>
                  <a:lnTo>
                    <a:pt x="1339338" y="1290656"/>
                  </a:lnTo>
                  <a:lnTo>
                    <a:pt x="1322515" y="1279867"/>
                  </a:lnTo>
                  <a:lnTo>
                    <a:pt x="1313888" y="1274172"/>
                  </a:lnTo>
                  <a:lnTo>
                    <a:pt x="1313614" y="1274446"/>
                  </a:lnTo>
                  <a:lnTo>
                    <a:pt x="1311077" y="1277303"/>
                  </a:lnTo>
                  <a:lnTo>
                    <a:pt x="1307590" y="1280796"/>
                  </a:lnTo>
                  <a:lnTo>
                    <a:pt x="1303151" y="1284923"/>
                  </a:lnTo>
                  <a:lnTo>
                    <a:pt x="1297761" y="1289368"/>
                  </a:lnTo>
                  <a:lnTo>
                    <a:pt x="1291737" y="1293496"/>
                  </a:lnTo>
                  <a:lnTo>
                    <a:pt x="1285079" y="1297623"/>
                  </a:lnTo>
                  <a:lnTo>
                    <a:pt x="1280957" y="1299211"/>
                  </a:lnTo>
                  <a:lnTo>
                    <a:pt x="1277469" y="1301116"/>
                  </a:lnTo>
                  <a:lnTo>
                    <a:pt x="1273348" y="1302703"/>
                  </a:lnTo>
                  <a:lnTo>
                    <a:pt x="1268909" y="1303973"/>
                  </a:lnTo>
                  <a:lnTo>
                    <a:pt x="1264787" y="1305243"/>
                  </a:lnTo>
                  <a:lnTo>
                    <a:pt x="1260348" y="1305878"/>
                  </a:lnTo>
                  <a:lnTo>
                    <a:pt x="1255592" y="1306513"/>
                  </a:lnTo>
                  <a:lnTo>
                    <a:pt x="1251154" y="1306513"/>
                  </a:lnTo>
                  <a:lnTo>
                    <a:pt x="1246081" y="1306513"/>
                  </a:lnTo>
                  <a:lnTo>
                    <a:pt x="1241008" y="1306196"/>
                  </a:lnTo>
                  <a:lnTo>
                    <a:pt x="1235935" y="1305243"/>
                  </a:lnTo>
                  <a:lnTo>
                    <a:pt x="1230545" y="1303973"/>
                  </a:lnTo>
                  <a:lnTo>
                    <a:pt x="1225472" y="1302068"/>
                  </a:lnTo>
                  <a:lnTo>
                    <a:pt x="1220082" y="1299528"/>
                  </a:lnTo>
                  <a:lnTo>
                    <a:pt x="1214692" y="1296671"/>
                  </a:lnTo>
                  <a:lnTo>
                    <a:pt x="1208985" y="1293178"/>
                  </a:lnTo>
                  <a:lnTo>
                    <a:pt x="1201793" y="1287781"/>
                  </a:lnTo>
                  <a:lnTo>
                    <a:pt x="1195352" y="1283018"/>
                  </a:lnTo>
                  <a:lnTo>
                    <a:pt x="1189645" y="1277621"/>
                  </a:lnTo>
                  <a:lnTo>
                    <a:pt x="1184889" y="1272223"/>
                  </a:lnTo>
                  <a:lnTo>
                    <a:pt x="1180767" y="1266508"/>
                  </a:lnTo>
                  <a:lnTo>
                    <a:pt x="1177279" y="1261111"/>
                  </a:lnTo>
                  <a:lnTo>
                    <a:pt x="1174743" y="1255713"/>
                  </a:lnTo>
                  <a:lnTo>
                    <a:pt x="1172523" y="1250633"/>
                  </a:lnTo>
                  <a:lnTo>
                    <a:pt x="1171255" y="1245235"/>
                  </a:lnTo>
                  <a:lnTo>
                    <a:pt x="1170304" y="1239838"/>
                  </a:lnTo>
                  <a:lnTo>
                    <a:pt x="1169987" y="1234758"/>
                  </a:lnTo>
                  <a:lnTo>
                    <a:pt x="1169987" y="1229678"/>
                  </a:lnTo>
                  <a:lnTo>
                    <a:pt x="1170304" y="1224915"/>
                  </a:lnTo>
                  <a:lnTo>
                    <a:pt x="1170938" y="1219835"/>
                  </a:lnTo>
                  <a:lnTo>
                    <a:pt x="1172206" y="1215073"/>
                  </a:lnTo>
                  <a:lnTo>
                    <a:pt x="1173792" y="1210310"/>
                  </a:lnTo>
                  <a:lnTo>
                    <a:pt x="1175377" y="1206183"/>
                  </a:lnTo>
                  <a:lnTo>
                    <a:pt x="1177279" y="1201738"/>
                  </a:lnTo>
                  <a:lnTo>
                    <a:pt x="1179182" y="1197610"/>
                  </a:lnTo>
                  <a:lnTo>
                    <a:pt x="1181401" y="1193800"/>
                  </a:lnTo>
                  <a:lnTo>
                    <a:pt x="1185523" y="1186815"/>
                  </a:lnTo>
                  <a:lnTo>
                    <a:pt x="1188434" y="1183124"/>
                  </a:lnTo>
                  <a:lnTo>
                    <a:pt x="1179671" y="1178640"/>
                  </a:lnTo>
                  <a:lnTo>
                    <a:pt x="1146133" y="1161542"/>
                  </a:lnTo>
                  <a:lnTo>
                    <a:pt x="1139156" y="1169987"/>
                  </a:lnTo>
                  <a:lnTo>
                    <a:pt x="1130294" y="1180465"/>
                  </a:lnTo>
                  <a:lnTo>
                    <a:pt x="1122064" y="1189990"/>
                  </a:lnTo>
                  <a:lnTo>
                    <a:pt x="1113517" y="1198563"/>
                  </a:lnTo>
                  <a:lnTo>
                    <a:pt x="1105921" y="1206183"/>
                  </a:lnTo>
                  <a:lnTo>
                    <a:pt x="1098957" y="1212533"/>
                  </a:lnTo>
                  <a:lnTo>
                    <a:pt x="1092943" y="1217930"/>
                  </a:lnTo>
                  <a:lnTo>
                    <a:pt x="1087562" y="1221740"/>
                  </a:lnTo>
                  <a:lnTo>
                    <a:pt x="1068253" y="1234440"/>
                  </a:lnTo>
                  <a:lnTo>
                    <a:pt x="1058441" y="1240790"/>
                  </a:lnTo>
                  <a:lnTo>
                    <a:pt x="1048629" y="1246505"/>
                  </a:lnTo>
                  <a:lnTo>
                    <a:pt x="1038816" y="1251585"/>
                  </a:lnTo>
                  <a:lnTo>
                    <a:pt x="1033752" y="1253808"/>
                  </a:lnTo>
                  <a:lnTo>
                    <a:pt x="1028371" y="1256030"/>
                  </a:lnTo>
                  <a:lnTo>
                    <a:pt x="1023306" y="1257300"/>
                  </a:lnTo>
                  <a:lnTo>
                    <a:pt x="1018242" y="1258570"/>
                  </a:lnTo>
                  <a:lnTo>
                    <a:pt x="1013494" y="1259523"/>
                  </a:lnTo>
                  <a:lnTo>
                    <a:pt x="1008429" y="1260158"/>
                  </a:lnTo>
                  <a:lnTo>
                    <a:pt x="1003048" y="1260475"/>
                  </a:lnTo>
                  <a:lnTo>
                    <a:pt x="997984" y="1260158"/>
                  </a:lnTo>
                  <a:lnTo>
                    <a:pt x="992603" y="1259523"/>
                  </a:lnTo>
                  <a:lnTo>
                    <a:pt x="987855" y="1258253"/>
                  </a:lnTo>
                  <a:lnTo>
                    <a:pt x="982790" y="1256665"/>
                  </a:lnTo>
                  <a:lnTo>
                    <a:pt x="977409" y="1254443"/>
                  </a:lnTo>
                  <a:lnTo>
                    <a:pt x="972345" y="1251585"/>
                  </a:lnTo>
                  <a:lnTo>
                    <a:pt x="966964" y="1248093"/>
                  </a:lnTo>
                  <a:lnTo>
                    <a:pt x="961899" y="1244283"/>
                  </a:lnTo>
                  <a:lnTo>
                    <a:pt x="956835" y="1239520"/>
                  </a:lnTo>
                  <a:lnTo>
                    <a:pt x="951454" y="1234123"/>
                  </a:lnTo>
                  <a:lnTo>
                    <a:pt x="946389" y="1228090"/>
                  </a:lnTo>
                  <a:lnTo>
                    <a:pt x="941008" y="1221105"/>
                  </a:lnTo>
                  <a:lnTo>
                    <a:pt x="935943" y="1213485"/>
                  </a:lnTo>
                  <a:lnTo>
                    <a:pt x="930879" y="1205230"/>
                  </a:lnTo>
                  <a:lnTo>
                    <a:pt x="925498" y="1196023"/>
                  </a:lnTo>
                  <a:lnTo>
                    <a:pt x="923915" y="1192530"/>
                  </a:lnTo>
                  <a:lnTo>
                    <a:pt x="922333" y="1188720"/>
                  </a:lnTo>
                  <a:lnTo>
                    <a:pt x="921700" y="1184593"/>
                  </a:lnTo>
                  <a:lnTo>
                    <a:pt x="921067" y="1180783"/>
                  </a:lnTo>
                  <a:lnTo>
                    <a:pt x="920750" y="1176655"/>
                  </a:lnTo>
                  <a:lnTo>
                    <a:pt x="921067" y="1172845"/>
                  </a:lnTo>
                  <a:lnTo>
                    <a:pt x="921700" y="1168400"/>
                  </a:lnTo>
                  <a:lnTo>
                    <a:pt x="922333" y="1163955"/>
                  </a:lnTo>
                  <a:lnTo>
                    <a:pt x="923915" y="1159510"/>
                  </a:lnTo>
                  <a:lnTo>
                    <a:pt x="925181" y="1155065"/>
                  </a:lnTo>
                  <a:lnTo>
                    <a:pt x="926764" y="1150302"/>
                  </a:lnTo>
                  <a:lnTo>
                    <a:pt x="928980" y="1145540"/>
                  </a:lnTo>
                  <a:lnTo>
                    <a:pt x="931512" y="1140777"/>
                  </a:lnTo>
                  <a:lnTo>
                    <a:pt x="933728" y="1136015"/>
                  </a:lnTo>
                  <a:lnTo>
                    <a:pt x="939742" y="1126172"/>
                  </a:lnTo>
                  <a:lnTo>
                    <a:pt x="946389" y="1116330"/>
                  </a:lnTo>
                  <a:lnTo>
                    <a:pt x="953986" y="1106170"/>
                  </a:lnTo>
                  <a:lnTo>
                    <a:pt x="962532" y="1096010"/>
                  </a:lnTo>
                  <a:lnTo>
                    <a:pt x="971078" y="1085850"/>
                  </a:lnTo>
                  <a:lnTo>
                    <a:pt x="980258" y="1075690"/>
                  </a:lnTo>
                  <a:lnTo>
                    <a:pt x="981263" y="1074682"/>
                  </a:lnTo>
                  <a:lnTo>
                    <a:pt x="961294" y="1063855"/>
                  </a:lnTo>
                  <a:lnTo>
                    <a:pt x="958295" y="1066735"/>
                  </a:lnTo>
                  <a:lnTo>
                    <a:pt x="950387" y="1074331"/>
                  </a:lnTo>
                  <a:lnTo>
                    <a:pt x="942480" y="1081610"/>
                  </a:lnTo>
                  <a:lnTo>
                    <a:pt x="934256" y="1088889"/>
                  </a:lnTo>
                  <a:lnTo>
                    <a:pt x="926032" y="1095535"/>
                  </a:lnTo>
                  <a:lnTo>
                    <a:pt x="917808" y="1102181"/>
                  </a:lnTo>
                  <a:lnTo>
                    <a:pt x="909900" y="1108194"/>
                  </a:lnTo>
                  <a:lnTo>
                    <a:pt x="901360" y="1113890"/>
                  </a:lnTo>
                  <a:lnTo>
                    <a:pt x="893452" y="1119270"/>
                  </a:lnTo>
                  <a:lnTo>
                    <a:pt x="885545" y="1124334"/>
                  </a:lnTo>
                  <a:lnTo>
                    <a:pt x="877637" y="1128764"/>
                  </a:lnTo>
                  <a:lnTo>
                    <a:pt x="869413" y="1132562"/>
                  </a:lnTo>
                  <a:lnTo>
                    <a:pt x="861822" y="1136360"/>
                  </a:lnTo>
                  <a:lnTo>
                    <a:pt x="854546" y="1139208"/>
                  </a:lnTo>
                  <a:lnTo>
                    <a:pt x="847271" y="1141740"/>
                  </a:lnTo>
                  <a:lnTo>
                    <a:pt x="840313" y="1143322"/>
                  </a:lnTo>
                  <a:lnTo>
                    <a:pt x="833354" y="1144272"/>
                  </a:lnTo>
                  <a:lnTo>
                    <a:pt x="826712" y="1144588"/>
                  </a:lnTo>
                  <a:lnTo>
                    <a:pt x="820385" y="1144588"/>
                  </a:lnTo>
                  <a:lnTo>
                    <a:pt x="814059" y="1143955"/>
                  </a:lnTo>
                  <a:lnTo>
                    <a:pt x="808049" y="1143322"/>
                  </a:lnTo>
                  <a:lnTo>
                    <a:pt x="801723" y="1142056"/>
                  </a:lnTo>
                  <a:lnTo>
                    <a:pt x="795713" y="1140790"/>
                  </a:lnTo>
                  <a:lnTo>
                    <a:pt x="790020" y="1138575"/>
                  </a:lnTo>
                  <a:lnTo>
                    <a:pt x="784326" y="1136676"/>
                  </a:lnTo>
                  <a:lnTo>
                    <a:pt x="778633" y="1134461"/>
                  </a:lnTo>
                  <a:lnTo>
                    <a:pt x="773256" y="1131929"/>
                  </a:lnTo>
                  <a:lnTo>
                    <a:pt x="768511" y="1129081"/>
                  </a:lnTo>
                  <a:lnTo>
                    <a:pt x="763450" y="1125916"/>
                  </a:lnTo>
                  <a:lnTo>
                    <a:pt x="758706" y="1123068"/>
                  </a:lnTo>
                  <a:lnTo>
                    <a:pt x="753961" y="1119270"/>
                  </a:lnTo>
                  <a:lnTo>
                    <a:pt x="750165" y="1115789"/>
                  </a:lnTo>
                  <a:lnTo>
                    <a:pt x="746053" y="1111991"/>
                  </a:lnTo>
                  <a:lnTo>
                    <a:pt x="742890" y="1108194"/>
                  </a:lnTo>
                  <a:lnTo>
                    <a:pt x="739411" y="1103763"/>
                  </a:lnTo>
                  <a:lnTo>
                    <a:pt x="736564" y="1099332"/>
                  </a:lnTo>
                  <a:lnTo>
                    <a:pt x="734034" y="1095218"/>
                  </a:lnTo>
                  <a:lnTo>
                    <a:pt x="731820" y="1090471"/>
                  </a:lnTo>
                  <a:lnTo>
                    <a:pt x="730238" y="1085724"/>
                  </a:lnTo>
                  <a:lnTo>
                    <a:pt x="728657" y="1080660"/>
                  </a:lnTo>
                  <a:lnTo>
                    <a:pt x="727708" y="1076230"/>
                  </a:lnTo>
                  <a:lnTo>
                    <a:pt x="727391" y="1071166"/>
                  </a:lnTo>
                  <a:lnTo>
                    <a:pt x="727075" y="1065786"/>
                  </a:lnTo>
                  <a:lnTo>
                    <a:pt x="727708" y="1060722"/>
                  </a:lnTo>
                  <a:lnTo>
                    <a:pt x="728657" y="1055659"/>
                  </a:lnTo>
                  <a:lnTo>
                    <a:pt x="730238" y="1050595"/>
                  </a:lnTo>
                  <a:lnTo>
                    <a:pt x="732136" y="1045215"/>
                  </a:lnTo>
                  <a:lnTo>
                    <a:pt x="734666" y="1040152"/>
                  </a:lnTo>
                  <a:lnTo>
                    <a:pt x="737829" y="1034772"/>
                  </a:lnTo>
                  <a:lnTo>
                    <a:pt x="741309" y="1029392"/>
                  </a:lnTo>
                  <a:lnTo>
                    <a:pt x="758389" y="1006922"/>
                  </a:lnTo>
                  <a:lnTo>
                    <a:pt x="767562" y="994579"/>
                  </a:lnTo>
                  <a:lnTo>
                    <a:pt x="777368" y="981920"/>
                  </a:lnTo>
                  <a:lnTo>
                    <a:pt x="788122" y="968628"/>
                  </a:lnTo>
                  <a:lnTo>
                    <a:pt x="790242" y="966009"/>
                  </a:lnTo>
                  <a:lnTo>
                    <a:pt x="789233" y="965395"/>
                  </a:lnTo>
                  <a:lnTo>
                    <a:pt x="776219" y="957145"/>
                  </a:lnTo>
                  <a:lnTo>
                    <a:pt x="763839" y="949211"/>
                  </a:lnTo>
                  <a:lnTo>
                    <a:pt x="760189" y="946743"/>
                  </a:lnTo>
                  <a:lnTo>
                    <a:pt x="757399" y="948372"/>
                  </a:lnTo>
                  <a:lnTo>
                    <a:pt x="753277" y="949960"/>
                  </a:lnTo>
                  <a:lnTo>
                    <a:pt x="749473" y="951547"/>
                  </a:lnTo>
                  <a:lnTo>
                    <a:pt x="745351" y="952817"/>
                  </a:lnTo>
                  <a:lnTo>
                    <a:pt x="740912" y="954087"/>
                  </a:lnTo>
                  <a:lnTo>
                    <a:pt x="736473" y="955040"/>
                  </a:lnTo>
                  <a:lnTo>
                    <a:pt x="732035" y="955357"/>
                  </a:lnTo>
                  <a:lnTo>
                    <a:pt x="726962" y="955675"/>
                  </a:lnTo>
                  <a:lnTo>
                    <a:pt x="722206" y="955675"/>
                  </a:lnTo>
                  <a:lnTo>
                    <a:pt x="717450" y="955040"/>
                  </a:lnTo>
                  <a:lnTo>
                    <a:pt x="712377" y="954087"/>
                  </a:lnTo>
                  <a:lnTo>
                    <a:pt x="706987" y="952500"/>
                  </a:lnTo>
                  <a:lnTo>
                    <a:pt x="701597" y="950912"/>
                  </a:lnTo>
                  <a:lnTo>
                    <a:pt x="696207" y="948690"/>
                  </a:lnTo>
                  <a:lnTo>
                    <a:pt x="690817" y="945515"/>
                  </a:lnTo>
                  <a:lnTo>
                    <a:pt x="685427" y="942340"/>
                  </a:lnTo>
                  <a:lnTo>
                    <a:pt x="678135" y="936942"/>
                  </a:lnTo>
                  <a:lnTo>
                    <a:pt x="671477" y="931545"/>
                  </a:lnTo>
                  <a:lnTo>
                    <a:pt x="666087" y="926147"/>
                  </a:lnTo>
                  <a:lnTo>
                    <a:pt x="661014" y="920750"/>
                  </a:lnTo>
                  <a:lnTo>
                    <a:pt x="656892" y="915670"/>
                  </a:lnTo>
                  <a:lnTo>
                    <a:pt x="653721" y="910272"/>
                  </a:lnTo>
                  <a:lnTo>
                    <a:pt x="650868" y="904875"/>
                  </a:lnTo>
                  <a:lnTo>
                    <a:pt x="648966" y="899477"/>
                  </a:lnTo>
                  <a:lnTo>
                    <a:pt x="647380" y="894080"/>
                  </a:lnTo>
                  <a:lnTo>
                    <a:pt x="646746" y="889000"/>
                  </a:lnTo>
                  <a:lnTo>
                    <a:pt x="646112" y="883920"/>
                  </a:lnTo>
                  <a:lnTo>
                    <a:pt x="646112" y="878522"/>
                  </a:lnTo>
                  <a:lnTo>
                    <a:pt x="646746" y="873442"/>
                  </a:lnTo>
                  <a:lnTo>
                    <a:pt x="647380" y="868680"/>
                  </a:lnTo>
                  <a:lnTo>
                    <a:pt x="648039" y="865599"/>
                  </a:lnTo>
                  <a:lnTo>
                    <a:pt x="643850" y="862581"/>
                  </a:lnTo>
                  <a:lnTo>
                    <a:pt x="605442" y="834021"/>
                  </a:lnTo>
                  <a:lnTo>
                    <a:pt x="588300" y="821011"/>
                  </a:lnTo>
                  <a:lnTo>
                    <a:pt x="571794" y="808318"/>
                  </a:lnTo>
                  <a:lnTo>
                    <a:pt x="557192" y="796260"/>
                  </a:lnTo>
                  <a:lnTo>
                    <a:pt x="543225" y="784836"/>
                  </a:lnTo>
                  <a:lnTo>
                    <a:pt x="530846" y="774047"/>
                  </a:lnTo>
                  <a:lnTo>
                    <a:pt x="519736" y="763575"/>
                  </a:lnTo>
                  <a:lnTo>
                    <a:pt x="509578" y="753738"/>
                  </a:lnTo>
                  <a:lnTo>
                    <a:pt x="501325" y="744535"/>
                  </a:lnTo>
                  <a:lnTo>
                    <a:pt x="497516" y="739775"/>
                  </a:lnTo>
                  <a:lnTo>
                    <a:pt x="494341" y="735650"/>
                  </a:lnTo>
                  <a:lnTo>
                    <a:pt x="491484" y="731207"/>
                  </a:lnTo>
                  <a:lnTo>
                    <a:pt x="488627" y="727082"/>
                  </a:lnTo>
                  <a:lnTo>
                    <a:pt x="486405" y="723274"/>
                  </a:lnTo>
                  <a:lnTo>
                    <a:pt x="484183" y="719149"/>
                  </a:lnTo>
                  <a:lnTo>
                    <a:pt x="482596" y="715024"/>
                  </a:lnTo>
                  <a:lnTo>
                    <a:pt x="481327" y="711533"/>
                  </a:lnTo>
                  <a:lnTo>
                    <a:pt x="478152" y="699475"/>
                  </a:lnTo>
                  <a:lnTo>
                    <a:pt x="475613" y="687099"/>
                  </a:lnTo>
                  <a:lnTo>
                    <a:pt x="473391" y="675040"/>
                  </a:lnTo>
                  <a:lnTo>
                    <a:pt x="471169" y="662982"/>
                  </a:lnTo>
                  <a:lnTo>
                    <a:pt x="469899" y="650606"/>
                  </a:lnTo>
                  <a:lnTo>
                    <a:pt x="468947" y="638865"/>
                  </a:lnTo>
                  <a:lnTo>
                    <a:pt x="468312" y="626807"/>
                  </a:lnTo>
                  <a:lnTo>
                    <a:pt x="468312" y="614431"/>
                  </a:lnTo>
                  <a:lnTo>
                    <a:pt x="468629" y="602372"/>
                  </a:lnTo>
                  <a:lnTo>
                    <a:pt x="469264" y="589997"/>
                  </a:lnTo>
                  <a:lnTo>
                    <a:pt x="470217" y="577938"/>
                  </a:lnTo>
                  <a:lnTo>
                    <a:pt x="471804" y="565562"/>
                  </a:lnTo>
                  <a:lnTo>
                    <a:pt x="474026" y="553504"/>
                  </a:lnTo>
                  <a:lnTo>
                    <a:pt x="476248" y="541446"/>
                  </a:lnTo>
                  <a:lnTo>
                    <a:pt x="479422" y="529704"/>
                  </a:lnTo>
                  <a:lnTo>
                    <a:pt x="482596" y="517329"/>
                  </a:lnTo>
                  <a:lnTo>
                    <a:pt x="486405" y="505270"/>
                  </a:lnTo>
                  <a:lnTo>
                    <a:pt x="490215" y="493212"/>
                  </a:lnTo>
                  <a:lnTo>
                    <a:pt x="494976" y="481153"/>
                  </a:lnTo>
                  <a:lnTo>
                    <a:pt x="500055" y="469412"/>
                  </a:lnTo>
                  <a:lnTo>
                    <a:pt x="505451" y="457354"/>
                  </a:lnTo>
                  <a:lnTo>
                    <a:pt x="511482" y="445613"/>
                  </a:lnTo>
                  <a:lnTo>
                    <a:pt x="517831" y="433871"/>
                  </a:lnTo>
                  <a:lnTo>
                    <a:pt x="524497" y="421813"/>
                  </a:lnTo>
                  <a:lnTo>
                    <a:pt x="531480" y="410072"/>
                  </a:lnTo>
                  <a:lnTo>
                    <a:pt x="539099" y="398331"/>
                  </a:lnTo>
                  <a:lnTo>
                    <a:pt x="547035" y="386590"/>
                  </a:lnTo>
                  <a:lnTo>
                    <a:pt x="555288" y="375166"/>
                  </a:lnTo>
                  <a:lnTo>
                    <a:pt x="564176" y="363742"/>
                  </a:lnTo>
                  <a:lnTo>
                    <a:pt x="573064" y="352001"/>
                  </a:lnTo>
                  <a:lnTo>
                    <a:pt x="582904" y="340577"/>
                  </a:lnTo>
                  <a:lnTo>
                    <a:pt x="592744" y="329153"/>
                  </a:lnTo>
                  <a:lnTo>
                    <a:pt x="608298" y="312970"/>
                  </a:lnTo>
                  <a:lnTo>
                    <a:pt x="623535" y="297738"/>
                  </a:lnTo>
                  <a:lnTo>
                    <a:pt x="638454" y="282824"/>
                  </a:lnTo>
                  <a:lnTo>
                    <a:pt x="653691" y="269496"/>
                  </a:lnTo>
                  <a:lnTo>
                    <a:pt x="668293" y="256803"/>
                  </a:lnTo>
                  <a:lnTo>
                    <a:pt x="682577" y="245062"/>
                  </a:lnTo>
                  <a:lnTo>
                    <a:pt x="695909" y="234590"/>
                  </a:lnTo>
                  <a:lnTo>
                    <a:pt x="708924" y="224753"/>
                  </a:lnTo>
                  <a:lnTo>
                    <a:pt x="720668" y="216502"/>
                  </a:lnTo>
                  <a:lnTo>
                    <a:pt x="731778" y="208886"/>
                  </a:lnTo>
                  <a:lnTo>
                    <a:pt x="749872" y="196828"/>
                  </a:lnTo>
                  <a:lnTo>
                    <a:pt x="762252" y="189212"/>
                  </a:lnTo>
                  <a:lnTo>
                    <a:pt x="767013" y="186039"/>
                  </a:lnTo>
                  <a:lnTo>
                    <a:pt x="769870" y="184769"/>
                  </a:lnTo>
                  <a:lnTo>
                    <a:pt x="772727" y="183817"/>
                  </a:lnTo>
                  <a:lnTo>
                    <a:pt x="775584" y="183183"/>
                  </a:lnTo>
                  <a:lnTo>
                    <a:pt x="778441" y="182865"/>
                  </a:lnTo>
                  <a:lnTo>
                    <a:pt x="1214906" y="157162"/>
                  </a:lnTo>
                  <a:close/>
                  <a:moveTo>
                    <a:pt x="2261552" y="58737"/>
                  </a:moveTo>
                  <a:lnTo>
                    <a:pt x="2505075" y="597852"/>
                  </a:lnTo>
                  <a:lnTo>
                    <a:pt x="2166937" y="725487"/>
                  </a:lnTo>
                  <a:lnTo>
                    <a:pt x="2163762" y="705484"/>
                  </a:lnTo>
                  <a:lnTo>
                    <a:pt x="2160587" y="685799"/>
                  </a:lnTo>
                  <a:lnTo>
                    <a:pt x="2157095" y="666749"/>
                  </a:lnTo>
                  <a:lnTo>
                    <a:pt x="2153602" y="647699"/>
                  </a:lnTo>
                  <a:lnTo>
                    <a:pt x="2149475" y="629284"/>
                  </a:lnTo>
                  <a:lnTo>
                    <a:pt x="2145030" y="611504"/>
                  </a:lnTo>
                  <a:lnTo>
                    <a:pt x="2140902" y="594359"/>
                  </a:lnTo>
                  <a:lnTo>
                    <a:pt x="2136140" y="577214"/>
                  </a:lnTo>
                  <a:lnTo>
                    <a:pt x="2131060" y="560387"/>
                  </a:lnTo>
                  <a:lnTo>
                    <a:pt x="2126297" y="544512"/>
                  </a:lnTo>
                  <a:lnTo>
                    <a:pt x="2121217" y="528954"/>
                  </a:lnTo>
                  <a:lnTo>
                    <a:pt x="2115820" y="513397"/>
                  </a:lnTo>
                  <a:lnTo>
                    <a:pt x="2110105" y="498792"/>
                  </a:lnTo>
                  <a:lnTo>
                    <a:pt x="2104707" y="484187"/>
                  </a:lnTo>
                  <a:lnTo>
                    <a:pt x="2098675" y="469899"/>
                  </a:lnTo>
                  <a:lnTo>
                    <a:pt x="2092960" y="456564"/>
                  </a:lnTo>
                  <a:lnTo>
                    <a:pt x="2086927" y="443229"/>
                  </a:lnTo>
                  <a:lnTo>
                    <a:pt x="2080577" y="430212"/>
                  </a:lnTo>
                  <a:lnTo>
                    <a:pt x="2074862" y="417829"/>
                  </a:lnTo>
                  <a:lnTo>
                    <a:pt x="2068512" y="405764"/>
                  </a:lnTo>
                  <a:lnTo>
                    <a:pt x="2062162" y="394334"/>
                  </a:lnTo>
                  <a:lnTo>
                    <a:pt x="2055812" y="382904"/>
                  </a:lnTo>
                  <a:lnTo>
                    <a:pt x="2049145" y="371792"/>
                  </a:lnTo>
                  <a:lnTo>
                    <a:pt x="2042795" y="361314"/>
                  </a:lnTo>
                  <a:lnTo>
                    <a:pt x="2036127" y="350837"/>
                  </a:lnTo>
                  <a:lnTo>
                    <a:pt x="2029142" y="340994"/>
                  </a:lnTo>
                  <a:lnTo>
                    <a:pt x="2022792" y="331469"/>
                  </a:lnTo>
                  <a:lnTo>
                    <a:pt x="2017125" y="321944"/>
                  </a:lnTo>
                  <a:lnTo>
                    <a:pt x="2002790" y="304799"/>
                  </a:lnTo>
                  <a:lnTo>
                    <a:pt x="1989772" y="288607"/>
                  </a:lnTo>
                  <a:lnTo>
                    <a:pt x="1977072" y="273684"/>
                  </a:lnTo>
                  <a:lnTo>
                    <a:pt x="1964372" y="260349"/>
                  </a:lnTo>
                  <a:lnTo>
                    <a:pt x="1951990" y="247967"/>
                  </a:lnTo>
                  <a:lnTo>
                    <a:pt x="1940242" y="236537"/>
                  </a:lnTo>
                  <a:lnTo>
                    <a:pt x="1928812" y="226377"/>
                  </a:lnTo>
                  <a:lnTo>
                    <a:pt x="1918017" y="217169"/>
                  </a:lnTo>
                  <a:lnTo>
                    <a:pt x="1907857" y="209232"/>
                  </a:lnTo>
                  <a:lnTo>
                    <a:pt x="1898332" y="202247"/>
                  </a:lnTo>
                  <a:lnTo>
                    <a:pt x="1889760" y="196214"/>
                  </a:lnTo>
                  <a:lnTo>
                    <a:pt x="1882140" y="191134"/>
                  </a:lnTo>
                  <a:lnTo>
                    <a:pt x="1875472" y="187007"/>
                  </a:lnTo>
                  <a:lnTo>
                    <a:pt x="1869757" y="183514"/>
                  </a:lnTo>
                  <a:lnTo>
                    <a:pt x="1861502" y="179387"/>
                  </a:lnTo>
                  <a:lnTo>
                    <a:pt x="1858962" y="177799"/>
                  </a:lnTo>
                  <a:lnTo>
                    <a:pt x="2261552" y="58737"/>
                  </a:lnTo>
                  <a:close/>
                  <a:moveTo>
                    <a:pt x="371173" y="0"/>
                  </a:moveTo>
                  <a:lnTo>
                    <a:pt x="708025" y="151447"/>
                  </a:lnTo>
                  <a:lnTo>
                    <a:pt x="701351" y="153352"/>
                  </a:lnTo>
                  <a:lnTo>
                    <a:pt x="693089" y="155892"/>
                  </a:lnTo>
                  <a:lnTo>
                    <a:pt x="682284" y="159702"/>
                  </a:lnTo>
                  <a:lnTo>
                    <a:pt x="668937" y="165100"/>
                  </a:lnTo>
                  <a:lnTo>
                    <a:pt x="653366" y="172085"/>
                  </a:lnTo>
                  <a:lnTo>
                    <a:pt x="644468" y="176212"/>
                  </a:lnTo>
                  <a:lnTo>
                    <a:pt x="635570" y="180657"/>
                  </a:lnTo>
                  <a:lnTo>
                    <a:pt x="626354" y="186055"/>
                  </a:lnTo>
                  <a:lnTo>
                    <a:pt x="616185" y="191770"/>
                  </a:lnTo>
                  <a:lnTo>
                    <a:pt x="606016" y="198120"/>
                  </a:lnTo>
                  <a:lnTo>
                    <a:pt x="595529" y="204787"/>
                  </a:lnTo>
                  <a:lnTo>
                    <a:pt x="584724" y="212090"/>
                  </a:lnTo>
                  <a:lnTo>
                    <a:pt x="573602" y="220345"/>
                  </a:lnTo>
                  <a:lnTo>
                    <a:pt x="562479" y="228917"/>
                  </a:lnTo>
                  <a:lnTo>
                    <a:pt x="550721" y="237807"/>
                  </a:lnTo>
                  <a:lnTo>
                    <a:pt x="538963" y="247967"/>
                  </a:lnTo>
                  <a:lnTo>
                    <a:pt x="527205" y="258445"/>
                  </a:lnTo>
                  <a:lnTo>
                    <a:pt x="515129" y="269875"/>
                  </a:lnTo>
                  <a:lnTo>
                    <a:pt x="503054" y="281940"/>
                  </a:lnTo>
                  <a:lnTo>
                    <a:pt x="491296" y="294640"/>
                  </a:lnTo>
                  <a:lnTo>
                    <a:pt x="479220" y="308292"/>
                  </a:lnTo>
                  <a:lnTo>
                    <a:pt x="467462" y="322580"/>
                  </a:lnTo>
                  <a:lnTo>
                    <a:pt x="455386" y="337820"/>
                  </a:lnTo>
                  <a:lnTo>
                    <a:pt x="443628" y="353695"/>
                  </a:lnTo>
                  <a:lnTo>
                    <a:pt x="431870" y="370840"/>
                  </a:lnTo>
                  <a:lnTo>
                    <a:pt x="427421" y="378142"/>
                  </a:lnTo>
                  <a:lnTo>
                    <a:pt x="422654" y="385445"/>
                  </a:lnTo>
                  <a:lnTo>
                    <a:pt x="418205" y="392747"/>
                  </a:lnTo>
                  <a:lnTo>
                    <a:pt x="414392" y="400050"/>
                  </a:lnTo>
                  <a:lnTo>
                    <a:pt x="406447" y="415290"/>
                  </a:lnTo>
                  <a:lnTo>
                    <a:pt x="399774" y="430530"/>
                  </a:lnTo>
                  <a:lnTo>
                    <a:pt x="393418" y="446087"/>
                  </a:lnTo>
                  <a:lnTo>
                    <a:pt x="388015" y="461327"/>
                  </a:lnTo>
                  <a:lnTo>
                    <a:pt x="383249" y="476567"/>
                  </a:lnTo>
                  <a:lnTo>
                    <a:pt x="378800" y="492125"/>
                  </a:lnTo>
                  <a:lnTo>
                    <a:pt x="375304" y="507365"/>
                  </a:lnTo>
                  <a:lnTo>
                    <a:pt x="371808" y="522287"/>
                  </a:lnTo>
                  <a:lnTo>
                    <a:pt x="369266" y="537527"/>
                  </a:lnTo>
                  <a:lnTo>
                    <a:pt x="366724" y="552132"/>
                  </a:lnTo>
                  <a:lnTo>
                    <a:pt x="365135" y="566737"/>
                  </a:lnTo>
                  <a:lnTo>
                    <a:pt x="363864" y="581025"/>
                  </a:lnTo>
                  <a:lnTo>
                    <a:pt x="362910" y="594995"/>
                  </a:lnTo>
                  <a:lnTo>
                    <a:pt x="362275" y="608330"/>
                  </a:lnTo>
                  <a:lnTo>
                    <a:pt x="361322" y="621347"/>
                  </a:lnTo>
                  <a:lnTo>
                    <a:pt x="361322" y="633730"/>
                  </a:lnTo>
                  <a:lnTo>
                    <a:pt x="361322" y="645795"/>
                  </a:lnTo>
                  <a:lnTo>
                    <a:pt x="361957" y="656907"/>
                  </a:lnTo>
                  <a:lnTo>
                    <a:pt x="363228" y="678180"/>
                  </a:lnTo>
                  <a:lnTo>
                    <a:pt x="364499" y="695642"/>
                  </a:lnTo>
                  <a:lnTo>
                    <a:pt x="366088" y="710247"/>
                  </a:lnTo>
                  <a:lnTo>
                    <a:pt x="367359" y="721042"/>
                  </a:lnTo>
                  <a:lnTo>
                    <a:pt x="369266" y="730250"/>
                  </a:lnTo>
                  <a:lnTo>
                    <a:pt x="0" y="553720"/>
                  </a:lnTo>
                  <a:lnTo>
                    <a:pt x="371173" y="0"/>
                  </a:lnTo>
                  <a:close/>
                </a:path>
              </a:pathLst>
            </a:custGeom>
            <a:solidFill>
              <a:schemeClr val="bg1">
                <a:lumMod val="50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10" name="矩形 10"/>
          <p:cNvSpPr/>
          <p:nvPr/>
        </p:nvSpPr>
        <p:spPr>
          <a:xfrm>
            <a:off x="3416421" y="493551"/>
            <a:ext cx="924708" cy="1008112"/>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00B050"/>
          </a:solidFill>
          <a:ln w="15875">
            <a:gradFill>
              <a:gsLst>
                <a:gs pos="50000">
                  <a:schemeClr val="accent1">
                    <a:lumMod val="60000"/>
                    <a:lumOff val="40000"/>
                  </a:schemeClr>
                </a:gs>
                <a:gs pos="100000">
                  <a:schemeClr val="accent1">
                    <a:lumMod val="75000"/>
                  </a:schemeClr>
                </a:gs>
                <a:gs pos="0">
                  <a:schemeClr val="accent1">
                    <a:lumMod val="60000"/>
                    <a:lumOff val="40000"/>
                  </a:schemeClr>
                </a:gs>
              </a:gsLst>
              <a:lin ang="8100000" scaled="0"/>
            </a:gradFill>
          </a:ln>
          <a:effectLst>
            <a:innerShdw blurRad="266700" dist="2032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3600" dirty="0">
                <a:solidFill>
                  <a:prstClr val="white"/>
                </a:solidFill>
                <a:latin typeface="Impact" panose="020B0806030902050204" pitchFamily="34" charset="0"/>
              </a:rPr>
              <a:t>05</a:t>
            </a:r>
            <a:endParaRPr lang="zh-CN" altLang="en-US" sz="2800" dirty="0">
              <a:solidFill>
                <a:prstClr val="white"/>
              </a:solidFill>
              <a:latin typeface="Impact" panose="020B0806030902050204" pitchFamily="34" charset="0"/>
            </a:endParaRPr>
          </a:p>
        </p:txBody>
      </p:sp>
      <p:pic>
        <p:nvPicPr>
          <p:cNvPr id="26" name="手"/>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1601738"/>
            <a:ext cx="1549211" cy="4424803"/>
          </a:xfrm>
          <a:prstGeom prst="rect">
            <a:avLst/>
          </a:prstGeom>
        </p:spPr>
      </p:pic>
    </p:spTree>
    <p:extLst>
      <p:ext uri="{BB962C8B-B14F-4D97-AF65-F5344CB8AC3E}">
        <p14:creationId xmlns:p14="http://schemas.microsoft.com/office/powerpoint/2010/main" val="2155213585"/>
      </p:ext>
    </p:extLst>
  </p:cSld>
  <p:clrMapOvr>
    <a:masterClrMapping/>
  </p:clrMapOvr>
  <mc:AlternateContent xmlns:mc="http://schemas.openxmlformats.org/markup-compatibility/2006" xmlns:p14="http://schemas.microsoft.com/office/powerpoint/2010/main">
    <mc:Choice Requires="p14">
      <p:transition spd="slow" p14:dur="1600" advTm="7000">
        <p:blinds dir="vert"/>
      </p:transition>
    </mc:Choice>
    <mc:Fallback xmlns="">
      <p:transition spd="slow" advTm="7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1500"/>
                                  </p:stCondLst>
                                  <p:childTnLst>
                                    <p:set>
                                      <p:cBhvr>
                                        <p:cTn id="10" dur="1" fill="hold">
                                          <p:stCondLst>
                                            <p:cond delay="0"/>
                                          </p:stCondLst>
                                        </p:cTn>
                                        <p:tgtEl>
                                          <p:spTgt spid="3"/>
                                        </p:tgtEl>
                                        <p:attrNameLst>
                                          <p:attrName>style.visibility</p:attrName>
                                        </p:attrNameLst>
                                      </p:cBhvr>
                                      <p:to>
                                        <p:strVal val="visible"/>
                                      </p:to>
                                    </p:set>
                                    <p:anim calcmode="lin" valueType="num">
                                      <p:cBhvr>
                                        <p:cTn id="11" dur="250" fill="hold"/>
                                        <p:tgtEl>
                                          <p:spTgt spid="3"/>
                                        </p:tgtEl>
                                        <p:attrNameLst>
                                          <p:attrName>ppt_w</p:attrName>
                                        </p:attrNameLst>
                                      </p:cBhvr>
                                      <p:tavLst>
                                        <p:tav tm="0">
                                          <p:val>
                                            <p:fltVal val="0"/>
                                          </p:val>
                                        </p:tav>
                                        <p:tav tm="100000">
                                          <p:val>
                                            <p:strVal val="#ppt_w"/>
                                          </p:val>
                                        </p:tav>
                                      </p:tavLst>
                                    </p:anim>
                                    <p:anim calcmode="lin" valueType="num">
                                      <p:cBhvr>
                                        <p:cTn id="12" dur="250" fill="hold"/>
                                        <p:tgtEl>
                                          <p:spTgt spid="3"/>
                                        </p:tgtEl>
                                        <p:attrNameLst>
                                          <p:attrName>ppt_h</p:attrName>
                                        </p:attrNameLst>
                                      </p:cBhvr>
                                      <p:tavLst>
                                        <p:tav tm="0">
                                          <p:val>
                                            <p:fltVal val="0"/>
                                          </p:val>
                                        </p:tav>
                                        <p:tav tm="100000">
                                          <p:val>
                                            <p:strVal val="#ppt_h"/>
                                          </p:val>
                                        </p:tav>
                                      </p:tavLst>
                                    </p:anim>
                                    <p:animEffect transition="in" filter="fade">
                                      <p:cBhvr>
                                        <p:cTn id="13" dur="250"/>
                                        <p:tgtEl>
                                          <p:spTgt spid="3"/>
                                        </p:tgtEl>
                                      </p:cBhvr>
                                    </p:animEffect>
                                  </p:childTnLst>
                                </p:cTn>
                              </p:par>
                              <p:par>
                                <p:cTn id="14" presetID="10" presetClass="entr" presetSubtype="0" fill="hold" nodeType="withEffect">
                                  <p:stCondLst>
                                    <p:cond delay="125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50"/>
                                        <p:tgtEl>
                                          <p:spTgt spid="2"/>
                                        </p:tgtEl>
                                      </p:cBhvr>
                                    </p:animEffect>
                                  </p:childTnLst>
                                </p:cTn>
                              </p:par>
                              <p:par>
                                <p:cTn id="17" presetID="42" presetClass="path" presetSubtype="0" accel="50000" decel="50000" autoRev="1" fill="hold" nodeType="withEffect">
                                  <p:stCondLst>
                                    <p:cond delay="0"/>
                                  </p:stCondLst>
                                  <p:childTnLst>
                                    <p:animMotion origin="layout" path="M 2.77778E-7 1.80191E-6 L -0.06302 -0.00062 " pathEditMode="relative" rAng="0" ptsTypes="AA">
                                      <p:cBhvr>
                                        <p:cTn id="18" dur="1250" fill="hold"/>
                                        <p:tgtEl>
                                          <p:spTgt spid="2"/>
                                        </p:tgtEl>
                                        <p:attrNameLst>
                                          <p:attrName>ppt_x</p:attrName>
                                          <p:attrName>ppt_y</p:attrName>
                                        </p:attrNameLst>
                                      </p:cBhvr>
                                      <p:rCtr x="-3160" y="-31"/>
                                    </p:animMotion>
                                  </p:childTnLst>
                                </p:cTn>
                              </p:par>
                              <p:par>
                                <p:cTn id="19" presetID="42" presetClass="path" presetSubtype="0" accel="50000" decel="50000" fill="hold" nodeType="withEffect">
                                  <p:stCondLst>
                                    <p:cond delay="1250"/>
                                  </p:stCondLst>
                                  <p:childTnLst>
                                    <p:animMotion origin="layout" path="M 2.5E-6 4.5679E-6 L 0.06337 -0.00062 " pathEditMode="relative" rAng="0" ptsTypes="AA">
                                      <p:cBhvr>
                                        <p:cTn id="20" dur="1250" fill="hold"/>
                                        <p:tgtEl>
                                          <p:spTgt spid="26"/>
                                        </p:tgtEl>
                                        <p:attrNameLst>
                                          <p:attrName>ppt_x</p:attrName>
                                          <p:attrName>ppt_y</p:attrName>
                                        </p:attrNameLst>
                                      </p:cBhvr>
                                      <p:rCtr x="3160" y="-31"/>
                                    </p:animMotion>
                                  </p:childTnLst>
                                </p:cTn>
                              </p:par>
                            </p:childTnLst>
                          </p:cTn>
                        </p:par>
                        <p:par>
                          <p:cTn id="21" fill="hold">
                            <p:stCondLst>
                              <p:cond delay="2500"/>
                            </p:stCondLst>
                            <p:childTnLst>
                              <p:par>
                                <p:cTn id="22" presetID="2" presetClass="exit" presetSubtype="4" fill="hold" nodeType="afterEffect">
                                  <p:stCondLst>
                                    <p:cond delay="0"/>
                                  </p:stCondLst>
                                  <p:childTnLst>
                                    <p:anim calcmode="lin" valueType="num">
                                      <p:cBhvr additive="base">
                                        <p:cTn id="23" dur="500"/>
                                        <p:tgtEl>
                                          <p:spTgt spid="26"/>
                                        </p:tgtEl>
                                        <p:attrNameLst>
                                          <p:attrName>ppt_x</p:attrName>
                                        </p:attrNameLst>
                                      </p:cBhvr>
                                      <p:tavLst>
                                        <p:tav tm="0">
                                          <p:val>
                                            <p:strVal val="ppt_x"/>
                                          </p:val>
                                        </p:tav>
                                        <p:tav tm="100000">
                                          <p:val>
                                            <p:strVal val="ppt_x"/>
                                          </p:val>
                                        </p:tav>
                                      </p:tavLst>
                                    </p:anim>
                                    <p:anim calcmode="lin" valueType="num">
                                      <p:cBhvr additive="base">
                                        <p:cTn id="24" dur="500"/>
                                        <p:tgtEl>
                                          <p:spTgt spid="26"/>
                                        </p:tgtEl>
                                        <p:attrNameLst>
                                          <p:attrName>ppt_y</p:attrName>
                                        </p:attrNameLst>
                                      </p:cBhvr>
                                      <p:tavLst>
                                        <p:tav tm="0">
                                          <p:val>
                                            <p:strVal val="ppt_y"/>
                                          </p:val>
                                        </p:tav>
                                        <p:tav tm="100000">
                                          <p:val>
                                            <p:strVal val="1+ppt_h/2"/>
                                          </p:val>
                                        </p:tav>
                                      </p:tavLst>
                                    </p:anim>
                                    <p:set>
                                      <p:cBhvr>
                                        <p:cTn id="25" dur="1" fill="hold">
                                          <p:stCondLst>
                                            <p:cond delay="499"/>
                                          </p:stCondLst>
                                        </p:cTn>
                                        <p:tgtEl>
                                          <p:spTgt spid="26"/>
                                        </p:tgtEl>
                                        <p:attrNameLst>
                                          <p:attrName>style.visibility</p:attrName>
                                        </p:attrNameLst>
                                      </p:cBhvr>
                                      <p:to>
                                        <p:strVal val="hidden"/>
                                      </p:to>
                                    </p:set>
                                  </p:childTnLst>
                                </p:cTn>
                              </p:par>
                            </p:childTnLst>
                          </p:cTn>
                        </p:par>
                        <p:par>
                          <p:cTn id="26" fill="hold">
                            <p:stCondLst>
                              <p:cond delay="3000"/>
                            </p:stCondLst>
                            <p:childTnLst>
                              <p:par>
                                <p:cTn id="27" presetID="3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 calcmode="lin" valueType="num">
                                      <p:cBhvr>
                                        <p:cTn id="31" dur="500" fill="hold"/>
                                        <p:tgtEl>
                                          <p:spTgt spid="10"/>
                                        </p:tgtEl>
                                        <p:attrNameLst>
                                          <p:attrName>style.rotation</p:attrName>
                                        </p:attrNameLst>
                                      </p:cBhvr>
                                      <p:tavLst>
                                        <p:tav tm="0">
                                          <p:val>
                                            <p:fltVal val="90"/>
                                          </p:val>
                                        </p:tav>
                                        <p:tav tm="100000">
                                          <p:val>
                                            <p:fltVal val="0"/>
                                          </p:val>
                                        </p:tav>
                                      </p:tavLst>
                                    </p:anim>
                                    <p:animEffect transition="in" filter="fade">
                                      <p:cBhvr>
                                        <p:cTn id="32" dur="500"/>
                                        <p:tgtEl>
                                          <p:spTgt spid="10"/>
                                        </p:tgtEl>
                                      </p:cBhvr>
                                    </p:animEffect>
                                  </p:childTnLst>
                                </p:cTn>
                              </p:par>
                              <p:par>
                                <p:cTn id="33" presetID="22" presetClass="entr" presetSubtype="8"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par>
                          <p:cTn id="36" fill="hold">
                            <p:stCondLst>
                              <p:cond delay="3500"/>
                            </p:stCondLst>
                            <p:childTnLst>
                              <p:par>
                                <p:cTn id="37" presetID="23" presetClass="entr" presetSubtype="528"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 calcmode="lin" valueType="num">
                                      <p:cBhvr>
                                        <p:cTn id="41" dur="500" fill="hold"/>
                                        <p:tgtEl>
                                          <p:spTgt spid="14"/>
                                        </p:tgtEl>
                                        <p:attrNameLst>
                                          <p:attrName>ppt_x</p:attrName>
                                        </p:attrNameLst>
                                      </p:cBhvr>
                                      <p:tavLst>
                                        <p:tav tm="0">
                                          <p:val>
                                            <p:fltVal val="0.5"/>
                                          </p:val>
                                        </p:tav>
                                        <p:tav tm="100000">
                                          <p:val>
                                            <p:strVal val="#ppt_x"/>
                                          </p:val>
                                        </p:tav>
                                      </p:tavLst>
                                    </p:anim>
                                    <p:anim calcmode="lin" valueType="num">
                                      <p:cBhvr>
                                        <p:cTn id="42" dur="500" fill="hold"/>
                                        <p:tgtEl>
                                          <p:spTgt spid="14"/>
                                        </p:tgtEl>
                                        <p:attrNameLst>
                                          <p:attrName>ppt_y</p:attrName>
                                        </p:attrNameLst>
                                      </p:cBhvr>
                                      <p:tavLst>
                                        <p:tav tm="0">
                                          <p:val>
                                            <p:fltVal val="0.5"/>
                                          </p:val>
                                        </p:tav>
                                        <p:tav tm="100000">
                                          <p:val>
                                            <p:strVal val="#ppt_y"/>
                                          </p:val>
                                        </p:tav>
                                      </p:tavLst>
                                    </p:anim>
                                  </p:childTnLst>
                                </p:cTn>
                              </p:par>
                              <p:par>
                                <p:cTn id="43" presetID="23" presetClass="entr" presetSubtype="528" fill="hold" grpId="0" nodeType="withEffect">
                                  <p:stCondLst>
                                    <p:cond delay="10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 calcmode="lin" valueType="num">
                                      <p:cBhvr>
                                        <p:cTn id="47" dur="500" fill="hold"/>
                                        <p:tgtEl>
                                          <p:spTgt spid="15"/>
                                        </p:tgtEl>
                                        <p:attrNameLst>
                                          <p:attrName>ppt_x</p:attrName>
                                        </p:attrNameLst>
                                      </p:cBhvr>
                                      <p:tavLst>
                                        <p:tav tm="0">
                                          <p:val>
                                            <p:fltVal val="0.5"/>
                                          </p:val>
                                        </p:tav>
                                        <p:tav tm="100000">
                                          <p:val>
                                            <p:strVal val="#ppt_x"/>
                                          </p:val>
                                        </p:tav>
                                      </p:tavLst>
                                    </p:anim>
                                    <p:anim calcmode="lin" valueType="num">
                                      <p:cBhvr>
                                        <p:cTn id="48" dur="500" fill="hold"/>
                                        <p:tgtEl>
                                          <p:spTgt spid="15"/>
                                        </p:tgtEl>
                                        <p:attrNameLst>
                                          <p:attrName>ppt_y</p:attrName>
                                        </p:attrNameLst>
                                      </p:cBhvr>
                                      <p:tavLst>
                                        <p:tav tm="0">
                                          <p:val>
                                            <p:fltVal val="0.5"/>
                                          </p:val>
                                        </p:tav>
                                        <p:tav tm="100000">
                                          <p:val>
                                            <p:strVal val="#ppt_y"/>
                                          </p:val>
                                        </p:tav>
                                      </p:tavLst>
                                    </p:anim>
                                  </p:childTnLst>
                                </p:cTn>
                              </p:par>
                              <p:par>
                                <p:cTn id="49" presetID="23" presetClass="entr" presetSubtype="528" fill="hold" grpId="0" nodeType="withEffect">
                                  <p:stCondLst>
                                    <p:cond delay="103"/>
                                  </p:stCondLst>
                                  <p:childTnLst>
                                    <p:set>
                                      <p:cBhvr>
                                        <p:cTn id="50" dur="1" fill="hold">
                                          <p:stCondLst>
                                            <p:cond delay="0"/>
                                          </p:stCondLst>
                                        </p:cTn>
                                        <p:tgtEl>
                                          <p:spTgt spid="16"/>
                                        </p:tgtEl>
                                        <p:attrNameLst>
                                          <p:attrName>style.visibility</p:attrName>
                                        </p:attrNameLst>
                                      </p:cBhvr>
                                      <p:to>
                                        <p:strVal val="visible"/>
                                      </p:to>
                                    </p:set>
                                    <p:anim calcmode="lin" valueType="num">
                                      <p:cBhvr>
                                        <p:cTn id="51" dur="589" fill="hold"/>
                                        <p:tgtEl>
                                          <p:spTgt spid="16"/>
                                        </p:tgtEl>
                                        <p:attrNameLst>
                                          <p:attrName>ppt_w</p:attrName>
                                        </p:attrNameLst>
                                      </p:cBhvr>
                                      <p:tavLst>
                                        <p:tav tm="0">
                                          <p:val>
                                            <p:fltVal val="0"/>
                                          </p:val>
                                        </p:tav>
                                        <p:tav tm="100000">
                                          <p:val>
                                            <p:strVal val="#ppt_w"/>
                                          </p:val>
                                        </p:tav>
                                      </p:tavLst>
                                    </p:anim>
                                    <p:anim calcmode="lin" valueType="num">
                                      <p:cBhvr>
                                        <p:cTn id="52" dur="589" fill="hold"/>
                                        <p:tgtEl>
                                          <p:spTgt spid="16"/>
                                        </p:tgtEl>
                                        <p:attrNameLst>
                                          <p:attrName>ppt_h</p:attrName>
                                        </p:attrNameLst>
                                      </p:cBhvr>
                                      <p:tavLst>
                                        <p:tav tm="0">
                                          <p:val>
                                            <p:fltVal val="0"/>
                                          </p:val>
                                        </p:tav>
                                        <p:tav tm="100000">
                                          <p:val>
                                            <p:strVal val="#ppt_h"/>
                                          </p:val>
                                        </p:tav>
                                      </p:tavLst>
                                    </p:anim>
                                    <p:anim calcmode="lin" valueType="num">
                                      <p:cBhvr>
                                        <p:cTn id="53" dur="589" fill="hold"/>
                                        <p:tgtEl>
                                          <p:spTgt spid="16"/>
                                        </p:tgtEl>
                                        <p:attrNameLst>
                                          <p:attrName>ppt_x</p:attrName>
                                        </p:attrNameLst>
                                      </p:cBhvr>
                                      <p:tavLst>
                                        <p:tav tm="0">
                                          <p:val>
                                            <p:fltVal val="0.5"/>
                                          </p:val>
                                        </p:tav>
                                        <p:tav tm="100000">
                                          <p:val>
                                            <p:strVal val="#ppt_x"/>
                                          </p:val>
                                        </p:tav>
                                      </p:tavLst>
                                    </p:anim>
                                    <p:anim calcmode="lin" valueType="num">
                                      <p:cBhvr>
                                        <p:cTn id="54" dur="589" fill="hold"/>
                                        <p:tgtEl>
                                          <p:spTgt spid="16"/>
                                        </p:tgtEl>
                                        <p:attrNameLst>
                                          <p:attrName>ppt_y</p:attrName>
                                        </p:attrNameLst>
                                      </p:cBhvr>
                                      <p:tavLst>
                                        <p:tav tm="0">
                                          <p:val>
                                            <p:fltVal val="0.5"/>
                                          </p:val>
                                        </p:tav>
                                        <p:tav tm="100000">
                                          <p:val>
                                            <p:strVal val="#ppt_y"/>
                                          </p:val>
                                        </p:tav>
                                      </p:tavLst>
                                    </p:anim>
                                  </p:childTnLst>
                                </p:cTn>
                              </p:par>
                              <p:par>
                                <p:cTn id="55" presetID="23" presetClass="entr" presetSubtype="528" fill="hold" grpId="0" nodeType="withEffect">
                                  <p:stCondLst>
                                    <p:cond delay="25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 calcmode="lin" valueType="num">
                                      <p:cBhvr>
                                        <p:cTn id="59" dur="500" fill="hold"/>
                                        <p:tgtEl>
                                          <p:spTgt spid="17"/>
                                        </p:tgtEl>
                                        <p:attrNameLst>
                                          <p:attrName>ppt_x</p:attrName>
                                        </p:attrNameLst>
                                      </p:cBhvr>
                                      <p:tavLst>
                                        <p:tav tm="0">
                                          <p:val>
                                            <p:fltVal val="0.5"/>
                                          </p:val>
                                        </p:tav>
                                        <p:tav tm="100000">
                                          <p:val>
                                            <p:strVal val="#ppt_x"/>
                                          </p:val>
                                        </p:tav>
                                      </p:tavLst>
                                    </p:anim>
                                    <p:anim calcmode="lin" valueType="num">
                                      <p:cBhvr>
                                        <p:cTn id="60" dur="500" fill="hold"/>
                                        <p:tgtEl>
                                          <p:spTgt spid="17"/>
                                        </p:tgtEl>
                                        <p:attrNameLst>
                                          <p:attrName>ppt_y</p:attrName>
                                        </p:attrNameLst>
                                      </p:cBhvr>
                                      <p:tavLst>
                                        <p:tav tm="0">
                                          <p:val>
                                            <p:fltVal val="0.5"/>
                                          </p:val>
                                        </p:tav>
                                        <p:tav tm="100000">
                                          <p:val>
                                            <p:strVal val="#ppt_y"/>
                                          </p:val>
                                        </p:tav>
                                      </p:tavLst>
                                    </p:anim>
                                  </p:childTnLst>
                                </p:cTn>
                              </p:par>
                              <p:par>
                                <p:cTn id="61" presetID="23" presetClass="entr" presetSubtype="528" fill="hold" grpId="0" nodeType="withEffect">
                                  <p:stCondLst>
                                    <p:cond delay="350"/>
                                  </p:stCondLst>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ppt_w</p:attrName>
                                        </p:attrNameLst>
                                      </p:cBhvr>
                                      <p:tavLst>
                                        <p:tav tm="0">
                                          <p:val>
                                            <p:fltVal val="0"/>
                                          </p:val>
                                        </p:tav>
                                        <p:tav tm="100000">
                                          <p:val>
                                            <p:strVal val="#ppt_w"/>
                                          </p:val>
                                        </p:tav>
                                      </p:tavLst>
                                    </p:anim>
                                    <p:anim calcmode="lin" valueType="num">
                                      <p:cBhvr>
                                        <p:cTn id="64" dur="500" fill="hold"/>
                                        <p:tgtEl>
                                          <p:spTgt spid="13"/>
                                        </p:tgtEl>
                                        <p:attrNameLst>
                                          <p:attrName>ppt_h</p:attrName>
                                        </p:attrNameLst>
                                      </p:cBhvr>
                                      <p:tavLst>
                                        <p:tav tm="0">
                                          <p:val>
                                            <p:fltVal val="0"/>
                                          </p:val>
                                        </p:tav>
                                        <p:tav tm="100000">
                                          <p:val>
                                            <p:strVal val="#ppt_h"/>
                                          </p:val>
                                        </p:tav>
                                      </p:tavLst>
                                    </p:anim>
                                    <p:anim calcmode="lin" valueType="num">
                                      <p:cBhvr>
                                        <p:cTn id="65" dur="500" fill="hold"/>
                                        <p:tgtEl>
                                          <p:spTgt spid="13"/>
                                        </p:tgtEl>
                                        <p:attrNameLst>
                                          <p:attrName>ppt_x</p:attrName>
                                        </p:attrNameLst>
                                      </p:cBhvr>
                                      <p:tavLst>
                                        <p:tav tm="0">
                                          <p:val>
                                            <p:fltVal val="0.5"/>
                                          </p:val>
                                        </p:tav>
                                        <p:tav tm="100000">
                                          <p:val>
                                            <p:strVal val="#ppt_x"/>
                                          </p:val>
                                        </p:tav>
                                      </p:tavLst>
                                    </p:anim>
                                    <p:anim calcmode="lin" valueType="num">
                                      <p:cBhvr>
                                        <p:cTn id="66" dur="500" fill="hold"/>
                                        <p:tgtEl>
                                          <p:spTgt spid="13"/>
                                        </p:tgtEl>
                                        <p:attrNameLst>
                                          <p:attrName>ppt_y</p:attrName>
                                        </p:attrNameLst>
                                      </p:cBhvr>
                                      <p:tavLst>
                                        <p:tav tm="0">
                                          <p:val>
                                            <p:fltVal val="0.5"/>
                                          </p:val>
                                        </p:tav>
                                        <p:tav tm="100000">
                                          <p:val>
                                            <p:strVal val="#ppt_y"/>
                                          </p:val>
                                        </p:tav>
                                      </p:tavLst>
                                    </p:anim>
                                  </p:childTnLst>
                                </p:cTn>
                              </p:par>
                              <p:par>
                                <p:cTn id="67" presetID="23" presetClass="entr" presetSubtype="528" fill="hold" grpId="0" nodeType="withEffect">
                                  <p:stCondLst>
                                    <p:cond delay="46"/>
                                  </p:stCondLst>
                                  <p:childTnLst>
                                    <p:set>
                                      <p:cBhvr>
                                        <p:cTn id="68" dur="1" fill="hold">
                                          <p:stCondLst>
                                            <p:cond delay="0"/>
                                          </p:stCondLst>
                                        </p:cTn>
                                        <p:tgtEl>
                                          <p:spTgt spid="19"/>
                                        </p:tgtEl>
                                        <p:attrNameLst>
                                          <p:attrName>style.visibility</p:attrName>
                                        </p:attrNameLst>
                                      </p:cBhvr>
                                      <p:to>
                                        <p:strVal val="visible"/>
                                      </p:to>
                                    </p:set>
                                    <p:anim calcmode="lin" valueType="num">
                                      <p:cBhvr>
                                        <p:cTn id="69" dur="227" fill="hold"/>
                                        <p:tgtEl>
                                          <p:spTgt spid="19"/>
                                        </p:tgtEl>
                                        <p:attrNameLst>
                                          <p:attrName>ppt_w</p:attrName>
                                        </p:attrNameLst>
                                      </p:cBhvr>
                                      <p:tavLst>
                                        <p:tav tm="0">
                                          <p:val>
                                            <p:fltVal val="0"/>
                                          </p:val>
                                        </p:tav>
                                        <p:tav tm="100000">
                                          <p:val>
                                            <p:strVal val="#ppt_w"/>
                                          </p:val>
                                        </p:tav>
                                      </p:tavLst>
                                    </p:anim>
                                    <p:anim calcmode="lin" valueType="num">
                                      <p:cBhvr>
                                        <p:cTn id="70" dur="227" fill="hold"/>
                                        <p:tgtEl>
                                          <p:spTgt spid="19"/>
                                        </p:tgtEl>
                                        <p:attrNameLst>
                                          <p:attrName>ppt_h</p:attrName>
                                        </p:attrNameLst>
                                      </p:cBhvr>
                                      <p:tavLst>
                                        <p:tav tm="0">
                                          <p:val>
                                            <p:fltVal val="0"/>
                                          </p:val>
                                        </p:tav>
                                        <p:tav tm="100000">
                                          <p:val>
                                            <p:strVal val="#ppt_h"/>
                                          </p:val>
                                        </p:tav>
                                      </p:tavLst>
                                    </p:anim>
                                    <p:anim calcmode="lin" valueType="num">
                                      <p:cBhvr>
                                        <p:cTn id="71" dur="227" fill="hold"/>
                                        <p:tgtEl>
                                          <p:spTgt spid="19"/>
                                        </p:tgtEl>
                                        <p:attrNameLst>
                                          <p:attrName>ppt_x</p:attrName>
                                        </p:attrNameLst>
                                      </p:cBhvr>
                                      <p:tavLst>
                                        <p:tav tm="0">
                                          <p:val>
                                            <p:fltVal val="0.5"/>
                                          </p:val>
                                        </p:tav>
                                        <p:tav tm="100000">
                                          <p:val>
                                            <p:strVal val="#ppt_x"/>
                                          </p:val>
                                        </p:tav>
                                      </p:tavLst>
                                    </p:anim>
                                    <p:anim calcmode="lin" valueType="num">
                                      <p:cBhvr>
                                        <p:cTn id="72" dur="227" fill="hold"/>
                                        <p:tgtEl>
                                          <p:spTgt spid="19"/>
                                        </p:tgtEl>
                                        <p:attrNameLst>
                                          <p:attrName>ppt_y</p:attrName>
                                        </p:attrNameLst>
                                      </p:cBhvr>
                                      <p:tavLst>
                                        <p:tav tm="0">
                                          <p:val>
                                            <p:fltVal val="0.5"/>
                                          </p:val>
                                        </p:tav>
                                        <p:tav tm="100000">
                                          <p:val>
                                            <p:strVal val="#ppt_y"/>
                                          </p:val>
                                        </p:tav>
                                      </p:tavLst>
                                    </p:anim>
                                  </p:childTnLst>
                                </p:cTn>
                              </p:par>
                              <p:par>
                                <p:cTn id="73" presetID="23" presetClass="entr" presetSubtype="528" fill="hold" grpId="0" nodeType="withEffect">
                                  <p:stCondLst>
                                    <p:cond delay="46"/>
                                  </p:stCondLst>
                                  <p:childTnLst>
                                    <p:set>
                                      <p:cBhvr>
                                        <p:cTn id="74" dur="1" fill="hold">
                                          <p:stCondLst>
                                            <p:cond delay="0"/>
                                          </p:stCondLst>
                                        </p:cTn>
                                        <p:tgtEl>
                                          <p:spTgt spid="18"/>
                                        </p:tgtEl>
                                        <p:attrNameLst>
                                          <p:attrName>style.visibility</p:attrName>
                                        </p:attrNameLst>
                                      </p:cBhvr>
                                      <p:to>
                                        <p:strVal val="visible"/>
                                      </p:to>
                                    </p:set>
                                    <p:anim calcmode="lin" valueType="num">
                                      <p:cBhvr>
                                        <p:cTn id="75" dur="500" fill="hold"/>
                                        <p:tgtEl>
                                          <p:spTgt spid="18"/>
                                        </p:tgtEl>
                                        <p:attrNameLst>
                                          <p:attrName>ppt_w</p:attrName>
                                        </p:attrNameLst>
                                      </p:cBhvr>
                                      <p:tavLst>
                                        <p:tav tm="0">
                                          <p:val>
                                            <p:fltVal val="0"/>
                                          </p:val>
                                        </p:tav>
                                        <p:tav tm="100000">
                                          <p:val>
                                            <p:strVal val="#ppt_w"/>
                                          </p:val>
                                        </p:tav>
                                      </p:tavLst>
                                    </p:anim>
                                    <p:anim calcmode="lin" valueType="num">
                                      <p:cBhvr>
                                        <p:cTn id="76" dur="500" fill="hold"/>
                                        <p:tgtEl>
                                          <p:spTgt spid="18"/>
                                        </p:tgtEl>
                                        <p:attrNameLst>
                                          <p:attrName>ppt_h</p:attrName>
                                        </p:attrNameLst>
                                      </p:cBhvr>
                                      <p:tavLst>
                                        <p:tav tm="0">
                                          <p:val>
                                            <p:fltVal val="0"/>
                                          </p:val>
                                        </p:tav>
                                        <p:tav tm="100000">
                                          <p:val>
                                            <p:strVal val="#ppt_h"/>
                                          </p:val>
                                        </p:tav>
                                      </p:tavLst>
                                    </p:anim>
                                    <p:anim calcmode="lin" valueType="num">
                                      <p:cBhvr>
                                        <p:cTn id="77" dur="500" fill="hold"/>
                                        <p:tgtEl>
                                          <p:spTgt spid="18"/>
                                        </p:tgtEl>
                                        <p:attrNameLst>
                                          <p:attrName>ppt_x</p:attrName>
                                        </p:attrNameLst>
                                      </p:cBhvr>
                                      <p:tavLst>
                                        <p:tav tm="0">
                                          <p:val>
                                            <p:fltVal val="0.5"/>
                                          </p:val>
                                        </p:tav>
                                        <p:tav tm="100000">
                                          <p:val>
                                            <p:strVal val="#ppt_x"/>
                                          </p:val>
                                        </p:tav>
                                      </p:tavLst>
                                    </p:anim>
                                    <p:anim calcmode="lin" valueType="num">
                                      <p:cBhvr>
                                        <p:cTn id="78" dur="500" fill="hold"/>
                                        <p:tgtEl>
                                          <p:spTgt spid="18"/>
                                        </p:tgtEl>
                                        <p:attrNameLst>
                                          <p:attrName>ppt_y</p:attrName>
                                        </p:attrNameLst>
                                      </p:cBhvr>
                                      <p:tavLst>
                                        <p:tav tm="0">
                                          <p:val>
                                            <p:fltVal val="0.5"/>
                                          </p:val>
                                        </p:tav>
                                        <p:tav tm="100000">
                                          <p:val>
                                            <p:strVal val="#ppt_y"/>
                                          </p:val>
                                        </p:tav>
                                      </p:tavLst>
                                    </p:anim>
                                  </p:childTnLst>
                                </p:cTn>
                              </p:par>
                              <p:par>
                                <p:cTn id="79" presetID="23" presetClass="entr" presetSubtype="528" fill="hold" grpId="0" nodeType="withEffect">
                                  <p:stCondLst>
                                    <p:cond delay="296"/>
                                  </p:stCondLst>
                                  <p:childTnLst>
                                    <p:set>
                                      <p:cBhvr>
                                        <p:cTn id="80" dur="1" fill="hold">
                                          <p:stCondLst>
                                            <p:cond delay="0"/>
                                          </p:stCondLst>
                                        </p:cTn>
                                        <p:tgtEl>
                                          <p:spTgt spid="20"/>
                                        </p:tgtEl>
                                        <p:attrNameLst>
                                          <p:attrName>style.visibility</p:attrName>
                                        </p:attrNameLst>
                                      </p:cBhvr>
                                      <p:to>
                                        <p:strVal val="visible"/>
                                      </p:to>
                                    </p:set>
                                    <p:anim calcmode="lin" valueType="num">
                                      <p:cBhvr>
                                        <p:cTn id="81" dur="695" fill="hold"/>
                                        <p:tgtEl>
                                          <p:spTgt spid="20"/>
                                        </p:tgtEl>
                                        <p:attrNameLst>
                                          <p:attrName>ppt_w</p:attrName>
                                        </p:attrNameLst>
                                      </p:cBhvr>
                                      <p:tavLst>
                                        <p:tav tm="0">
                                          <p:val>
                                            <p:fltVal val="0"/>
                                          </p:val>
                                        </p:tav>
                                        <p:tav tm="100000">
                                          <p:val>
                                            <p:strVal val="#ppt_w"/>
                                          </p:val>
                                        </p:tav>
                                      </p:tavLst>
                                    </p:anim>
                                    <p:anim calcmode="lin" valueType="num">
                                      <p:cBhvr>
                                        <p:cTn id="82" dur="695" fill="hold"/>
                                        <p:tgtEl>
                                          <p:spTgt spid="20"/>
                                        </p:tgtEl>
                                        <p:attrNameLst>
                                          <p:attrName>ppt_h</p:attrName>
                                        </p:attrNameLst>
                                      </p:cBhvr>
                                      <p:tavLst>
                                        <p:tav tm="0">
                                          <p:val>
                                            <p:fltVal val="0"/>
                                          </p:val>
                                        </p:tav>
                                        <p:tav tm="100000">
                                          <p:val>
                                            <p:strVal val="#ppt_h"/>
                                          </p:val>
                                        </p:tav>
                                      </p:tavLst>
                                    </p:anim>
                                    <p:anim calcmode="lin" valueType="num">
                                      <p:cBhvr>
                                        <p:cTn id="83" dur="695" fill="hold"/>
                                        <p:tgtEl>
                                          <p:spTgt spid="20"/>
                                        </p:tgtEl>
                                        <p:attrNameLst>
                                          <p:attrName>ppt_x</p:attrName>
                                        </p:attrNameLst>
                                      </p:cBhvr>
                                      <p:tavLst>
                                        <p:tav tm="0">
                                          <p:val>
                                            <p:fltVal val="0.5"/>
                                          </p:val>
                                        </p:tav>
                                        <p:tav tm="100000">
                                          <p:val>
                                            <p:strVal val="#ppt_x"/>
                                          </p:val>
                                        </p:tav>
                                      </p:tavLst>
                                    </p:anim>
                                    <p:anim calcmode="lin" valueType="num">
                                      <p:cBhvr>
                                        <p:cTn id="84" dur="695" fill="hold"/>
                                        <p:tgtEl>
                                          <p:spTgt spid="20"/>
                                        </p:tgtEl>
                                        <p:attrNameLst>
                                          <p:attrName>ppt_y</p:attrName>
                                        </p:attrNameLst>
                                      </p:cBhvr>
                                      <p:tavLst>
                                        <p:tav tm="0">
                                          <p:val>
                                            <p:fltVal val="0.5"/>
                                          </p:val>
                                        </p:tav>
                                        <p:tav tm="100000">
                                          <p:val>
                                            <p:strVal val="#ppt_y"/>
                                          </p:val>
                                        </p:tav>
                                      </p:tavLst>
                                    </p:anim>
                                  </p:childTnLst>
                                </p:cTn>
                              </p:par>
                              <p:par>
                                <p:cTn id="85" presetID="23" presetClass="entr" presetSubtype="528" fill="hold" grpId="0" nodeType="withEffect">
                                  <p:stCondLst>
                                    <p:cond delay="382"/>
                                  </p:stCondLst>
                                  <p:childTnLst>
                                    <p:set>
                                      <p:cBhvr>
                                        <p:cTn id="86" dur="1" fill="hold">
                                          <p:stCondLst>
                                            <p:cond delay="0"/>
                                          </p:stCondLst>
                                        </p:cTn>
                                        <p:tgtEl>
                                          <p:spTgt spid="21"/>
                                        </p:tgtEl>
                                        <p:attrNameLst>
                                          <p:attrName>style.visibility</p:attrName>
                                        </p:attrNameLst>
                                      </p:cBhvr>
                                      <p:to>
                                        <p:strVal val="visible"/>
                                      </p:to>
                                    </p:set>
                                    <p:anim calcmode="lin" valueType="num">
                                      <p:cBhvr>
                                        <p:cTn id="87" dur="500" fill="hold"/>
                                        <p:tgtEl>
                                          <p:spTgt spid="21"/>
                                        </p:tgtEl>
                                        <p:attrNameLst>
                                          <p:attrName>ppt_w</p:attrName>
                                        </p:attrNameLst>
                                      </p:cBhvr>
                                      <p:tavLst>
                                        <p:tav tm="0">
                                          <p:val>
                                            <p:fltVal val="0"/>
                                          </p:val>
                                        </p:tav>
                                        <p:tav tm="100000">
                                          <p:val>
                                            <p:strVal val="#ppt_w"/>
                                          </p:val>
                                        </p:tav>
                                      </p:tavLst>
                                    </p:anim>
                                    <p:anim calcmode="lin" valueType="num">
                                      <p:cBhvr>
                                        <p:cTn id="88" dur="500" fill="hold"/>
                                        <p:tgtEl>
                                          <p:spTgt spid="21"/>
                                        </p:tgtEl>
                                        <p:attrNameLst>
                                          <p:attrName>ppt_h</p:attrName>
                                        </p:attrNameLst>
                                      </p:cBhvr>
                                      <p:tavLst>
                                        <p:tav tm="0">
                                          <p:val>
                                            <p:fltVal val="0"/>
                                          </p:val>
                                        </p:tav>
                                        <p:tav tm="100000">
                                          <p:val>
                                            <p:strVal val="#ppt_h"/>
                                          </p:val>
                                        </p:tav>
                                      </p:tavLst>
                                    </p:anim>
                                    <p:anim calcmode="lin" valueType="num">
                                      <p:cBhvr>
                                        <p:cTn id="89" dur="500" fill="hold"/>
                                        <p:tgtEl>
                                          <p:spTgt spid="21"/>
                                        </p:tgtEl>
                                        <p:attrNameLst>
                                          <p:attrName>ppt_x</p:attrName>
                                        </p:attrNameLst>
                                      </p:cBhvr>
                                      <p:tavLst>
                                        <p:tav tm="0">
                                          <p:val>
                                            <p:fltVal val="0.5"/>
                                          </p:val>
                                        </p:tav>
                                        <p:tav tm="100000">
                                          <p:val>
                                            <p:strVal val="#ppt_x"/>
                                          </p:val>
                                        </p:tav>
                                      </p:tavLst>
                                    </p:anim>
                                    <p:anim calcmode="lin" valueType="num">
                                      <p:cBhvr>
                                        <p:cTn id="90" dur="500" fill="hold"/>
                                        <p:tgtEl>
                                          <p:spTgt spid="21"/>
                                        </p:tgtEl>
                                        <p:attrNameLst>
                                          <p:attrName>ppt_y</p:attrName>
                                        </p:attrNameLst>
                                      </p:cBhvr>
                                      <p:tavLst>
                                        <p:tav tm="0">
                                          <p:val>
                                            <p:fltVal val="0.5"/>
                                          </p:val>
                                        </p:tav>
                                        <p:tav tm="100000">
                                          <p:val>
                                            <p:strVal val="#ppt_y"/>
                                          </p:val>
                                        </p:tav>
                                      </p:tavLst>
                                    </p:anim>
                                  </p:childTnLst>
                                </p:cTn>
                              </p:par>
                              <p:par>
                                <p:cTn id="91" presetID="23" presetClass="entr" presetSubtype="528" fill="hold" grpId="0" nodeType="withEffect">
                                  <p:stCondLst>
                                    <p:cond delay="301"/>
                                  </p:stCondLst>
                                  <p:childTnLst>
                                    <p:set>
                                      <p:cBhvr>
                                        <p:cTn id="92" dur="1" fill="hold">
                                          <p:stCondLst>
                                            <p:cond delay="0"/>
                                          </p:stCondLst>
                                        </p:cTn>
                                        <p:tgtEl>
                                          <p:spTgt spid="22"/>
                                        </p:tgtEl>
                                        <p:attrNameLst>
                                          <p:attrName>style.visibility</p:attrName>
                                        </p:attrNameLst>
                                      </p:cBhvr>
                                      <p:to>
                                        <p:strVal val="visible"/>
                                      </p:to>
                                    </p:set>
                                    <p:anim calcmode="lin" valueType="num">
                                      <p:cBhvr>
                                        <p:cTn id="93" dur="244" fill="hold"/>
                                        <p:tgtEl>
                                          <p:spTgt spid="22"/>
                                        </p:tgtEl>
                                        <p:attrNameLst>
                                          <p:attrName>ppt_w</p:attrName>
                                        </p:attrNameLst>
                                      </p:cBhvr>
                                      <p:tavLst>
                                        <p:tav tm="0">
                                          <p:val>
                                            <p:fltVal val="0"/>
                                          </p:val>
                                        </p:tav>
                                        <p:tav tm="100000">
                                          <p:val>
                                            <p:strVal val="#ppt_w"/>
                                          </p:val>
                                        </p:tav>
                                      </p:tavLst>
                                    </p:anim>
                                    <p:anim calcmode="lin" valueType="num">
                                      <p:cBhvr>
                                        <p:cTn id="94" dur="244" fill="hold"/>
                                        <p:tgtEl>
                                          <p:spTgt spid="22"/>
                                        </p:tgtEl>
                                        <p:attrNameLst>
                                          <p:attrName>ppt_h</p:attrName>
                                        </p:attrNameLst>
                                      </p:cBhvr>
                                      <p:tavLst>
                                        <p:tav tm="0">
                                          <p:val>
                                            <p:fltVal val="0"/>
                                          </p:val>
                                        </p:tav>
                                        <p:tav tm="100000">
                                          <p:val>
                                            <p:strVal val="#ppt_h"/>
                                          </p:val>
                                        </p:tav>
                                      </p:tavLst>
                                    </p:anim>
                                    <p:anim calcmode="lin" valueType="num">
                                      <p:cBhvr>
                                        <p:cTn id="95" dur="244" fill="hold"/>
                                        <p:tgtEl>
                                          <p:spTgt spid="22"/>
                                        </p:tgtEl>
                                        <p:attrNameLst>
                                          <p:attrName>ppt_x</p:attrName>
                                        </p:attrNameLst>
                                      </p:cBhvr>
                                      <p:tavLst>
                                        <p:tav tm="0">
                                          <p:val>
                                            <p:fltVal val="0.5"/>
                                          </p:val>
                                        </p:tav>
                                        <p:tav tm="100000">
                                          <p:val>
                                            <p:strVal val="#ppt_x"/>
                                          </p:val>
                                        </p:tav>
                                      </p:tavLst>
                                    </p:anim>
                                    <p:anim calcmode="lin" valueType="num">
                                      <p:cBhvr>
                                        <p:cTn id="96" dur="244" fill="hold"/>
                                        <p:tgtEl>
                                          <p:spTgt spid="22"/>
                                        </p:tgtEl>
                                        <p:attrNameLst>
                                          <p:attrName>ppt_y</p:attrName>
                                        </p:attrNameLst>
                                      </p:cBhvr>
                                      <p:tavLst>
                                        <p:tav tm="0">
                                          <p:val>
                                            <p:fltVal val="0.5"/>
                                          </p:val>
                                        </p:tav>
                                        <p:tav tm="100000">
                                          <p:val>
                                            <p:strVal val="#ppt_y"/>
                                          </p:val>
                                        </p:tav>
                                      </p:tavLst>
                                    </p:anim>
                                  </p:childTnLst>
                                </p:cTn>
                              </p:par>
                              <p:par>
                                <p:cTn id="97" presetID="23" presetClass="entr" presetSubtype="528" fill="hold" grpId="0" nodeType="withEffect">
                                  <p:stCondLst>
                                    <p:cond delay="500"/>
                                  </p:stCondLst>
                                  <p:childTnLst>
                                    <p:set>
                                      <p:cBhvr>
                                        <p:cTn id="98" dur="1" fill="hold">
                                          <p:stCondLst>
                                            <p:cond delay="0"/>
                                          </p:stCondLst>
                                        </p:cTn>
                                        <p:tgtEl>
                                          <p:spTgt spid="23"/>
                                        </p:tgtEl>
                                        <p:attrNameLst>
                                          <p:attrName>style.visibility</p:attrName>
                                        </p:attrNameLst>
                                      </p:cBhvr>
                                      <p:to>
                                        <p:strVal val="visible"/>
                                      </p:to>
                                    </p:set>
                                    <p:anim calcmode="lin" valueType="num">
                                      <p:cBhvr>
                                        <p:cTn id="99" dur="534" fill="hold"/>
                                        <p:tgtEl>
                                          <p:spTgt spid="23"/>
                                        </p:tgtEl>
                                        <p:attrNameLst>
                                          <p:attrName>ppt_w</p:attrName>
                                        </p:attrNameLst>
                                      </p:cBhvr>
                                      <p:tavLst>
                                        <p:tav tm="0">
                                          <p:val>
                                            <p:fltVal val="0"/>
                                          </p:val>
                                        </p:tav>
                                        <p:tav tm="100000">
                                          <p:val>
                                            <p:strVal val="#ppt_w"/>
                                          </p:val>
                                        </p:tav>
                                      </p:tavLst>
                                    </p:anim>
                                    <p:anim calcmode="lin" valueType="num">
                                      <p:cBhvr>
                                        <p:cTn id="100" dur="534" fill="hold"/>
                                        <p:tgtEl>
                                          <p:spTgt spid="23"/>
                                        </p:tgtEl>
                                        <p:attrNameLst>
                                          <p:attrName>ppt_h</p:attrName>
                                        </p:attrNameLst>
                                      </p:cBhvr>
                                      <p:tavLst>
                                        <p:tav tm="0">
                                          <p:val>
                                            <p:fltVal val="0"/>
                                          </p:val>
                                        </p:tav>
                                        <p:tav tm="100000">
                                          <p:val>
                                            <p:strVal val="#ppt_h"/>
                                          </p:val>
                                        </p:tav>
                                      </p:tavLst>
                                    </p:anim>
                                    <p:anim calcmode="lin" valueType="num">
                                      <p:cBhvr>
                                        <p:cTn id="101" dur="534" fill="hold"/>
                                        <p:tgtEl>
                                          <p:spTgt spid="23"/>
                                        </p:tgtEl>
                                        <p:attrNameLst>
                                          <p:attrName>ppt_x</p:attrName>
                                        </p:attrNameLst>
                                      </p:cBhvr>
                                      <p:tavLst>
                                        <p:tav tm="0">
                                          <p:val>
                                            <p:fltVal val="0.5"/>
                                          </p:val>
                                        </p:tav>
                                        <p:tav tm="100000">
                                          <p:val>
                                            <p:strVal val="#ppt_x"/>
                                          </p:val>
                                        </p:tav>
                                      </p:tavLst>
                                    </p:anim>
                                    <p:anim calcmode="lin" valueType="num">
                                      <p:cBhvr>
                                        <p:cTn id="102" dur="534" fill="hold"/>
                                        <p:tgtEl>
                                          <p:spTgt spid="23"/>
                                        </p:tgtEl>
                                        <p:attrNameLst>
                                          <p:attrName>ppt_y</p:attrName>
                                        </p:attrNameLst>
                                      </p:cBhvr>
                                      <p:tavLst>
                                        <p:tav tm="0">
                                          <p:val>
                                            <p:fltVal val="0.5"/>
                                          </p:val>
                                        </p:tav>
                                        <p:tav tm="100000">
                                          <p:val>
                                            <p:strVal val="#ppt_y"/>
                                          </p:val>
                                        </p:tav>
                                      </p:tavLst>
                                    </p:anim>
                                  </p:childTnLst>
                                </p:cTn>
                              </p:par>
                              <p:par>
                                <p:cTn id="103" presetID="23" presetClass="entr" presetSubtype="528" fill="hold" grpId="0" nodeType="withEffect">
                                  <p:stCondLst>
                                    <p:cond delay="500"/>
                                  </p:stCondLst>
                                  <p:childTnLst>
                                    <p:set>
                                      <p:cBhvr>
                                        <p:cTn id="104" dur="1" fill="hold">
                                          <p:stCondLst>
                                            <p:cond delay="0"/>
                                          </p:stCondLst>
                                        </p:cTn>
                                        <p:tgtEl>
                                          <p:spTgt spid="24"/>
                                        </p:tgtEl>
                                        <p:attrNameLst>
                                          <p:attrName>style.visibility</p:attrName>
                                        </p:attrNameLst>
                                      </p:cBhvr>
                                      <p:to>
                                        <p:strVal val="visible"/>
                                      </p:to>
                                    </p:set>
                                    <p:anim calcmode="lin" valueType="num">
                                      <p:cBhvr>
                                        <p:cTn id="105" dur="106" fill="hold"/>
                                        <p:tgtEl>
                                          <p:spTgt spid="24"/>
                                        </p:tgtEl>
                                        <p:attrNameLst>
                                          <p:attrName>ppt_w</p:attrName>
                                        </p:attrNameLst>
                                      </p:cBhvr>
                                      <p:tavLst>
                                        <p:tav tm="0">
                                          <p:val>
                                            <p:fltVal val="0"/>
                                          </p:val>
                                        </p:tav>
                                        <p:tav tm="100000">
                                          <p:val>
                                            <p:strVal val="#ppt_w"/>
                                          </p:val>
                                        </p:tav>
                                      </p:tavLst>
                                    </p:anim>
                                    <p:anim calcmode="lin" valueType="num">
                                      <p:cBhvr>
                                        <p:cTn id="106" dur="106" fill="hold"/>
                                        <p:tgtEl>
                                          <p:spTgt spid="24"/>
                                        </p:tgtEl>
                                        <p:attrNameLst>
                                          <p:attrName>ppt_h</p:attrName>
                                        </p:attrNameLst>
                                      </p:cBhvr>
                                      <p:tavLst>
                                        <p:tav tm="0">
                                          <p:val>
                                            <p:fltVal val="0"/>
                                          </p:val>
                                        </p:tav>
                                        <p:tav tm="100000">
                                          <p:val>
                                            <p:strVal val="#ppt_h"/>
                                          </p:val>
                                        </p:tav>
                                      </p:tavLst>
                                    </p:anim>
                                    <p:anim calcmode="lin" valueType="num">
                                      <p:cBhvr>
                                        <p:cTn id="107" dur="106" fill="hold"/>
                                        <p:tgtEl>
                                          <p:spTgt spid="24"/>
                                        </p:tgtEl>
                                        <p:attrNameLst>
                                          <p:attrName>ppt_x</p:attrName>
                                        </p:attrNameLst>
                                      </p:cBhvr>
                                      <p:tavLst>
                                        <p:tav tm="0">
                                          <p:val>
                                            <p:fltVal val="0.5"/>
                                          </p:val>
                                        </p:tav>
                                        <p:tav tm="100000">
                                          <p:val>
                                            <p:strVal val="#ppt_x"/>
                                          </p:val>
                                        </p:tav>
                                      </p:tavLst>
                                    </p:anim>
                                    <p:anim calcmode="lin" valueType="num">
                                      <p:cBhvr>
                                        <p:cTn id="108" dur="106" fill="hold"/>
                                        <p:tgtEl>
                                          <p:spTgt spid="24"/>
                                        </p:tgtEl>
                                        <p:attrNameLst>
                                          <p:attrName>ppt_y</p:attrName>
                                        </p:attrNameLst>
                                      </p:cBhvr>
                                      <p:tavLst>
                                        <p:tav tm="0">
                                          <p:val>
                                            <p:fltVal val="0.5"/>
                                          </p:val>
                                        </p:tav>
                                        <p:tav tm="100000">
                                          <p:val>
                                            <p:strVal val="#ppt_y"/>
                                          </p:val>
                                        </p:tav>
                                      </p:tavLst>
                                    </p:anim>
                                  </p:childTnLst>
                                </p:cTn>
                              </p:par>
                              <p:par>
                                <p:cTn id="109" presetID="23" presetClass="entr" presetSubtype="528" fill="hold" grpId="0" nodeType="withEffect">
                                  <p:stCondLst>
                                    <p:cond delay="401"/>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500" fill="hold"/>
                                        <p:tgtEl>
                                          <p:spTgt spid="25"/>
                                        </p:tgtEl>
                                        <p:attrNameLst>
                                          <p:attrName>ppt_w</p:attrName>
                                        </p:attrNameLst>
                                      </p:cBhvr>
                                      <p:tavLst>
                                        <p:tav tm="0">
                                          <p:val>
                                            <p:fltVal val="0"/>
                                          </p:val>
                                        </p:tav>
                                        <p:tav tm="100000">
                                          <p:val>
                                            <p:strVal val="#ppt_w"/>
                                          </p:val>
                                        </p:tav>
                                      </p:tavLst>
                                    </p:anim>
                                    <p:anim calcmode="lin" valueType="num">
                                      <p:cBhvr>
                                        <p:cTn id="112" dur="500" fill="hold"/>
                                        <p:tgtEl>
                                          <p:spTgt spid="25"/>
                                        </p:tgtEl>
                                        <p:attrNameLst>
                                          <p:attrName>ppt_h</p:attrName>
                                        </p:attrNameLst>
                                      </p:cBhvr>
                                      <p:tavLst>
                                        <p:tav tm="0">
                                          <p:val>
                                            <p:fltVal val="0"/>
                                          </p:val>
                                        </p:tav>
                                        <p:tav tm="100000">
                                          <p:val>
                                            <p:strVal val="#ppt_h"/>
                                          </p:val>
                                        </p:tav>
                                      </p:tavLst>
                                    </p:anim>
                                    <p:anim calcmode="lin" valueType="num">
                                      <p:cBhvr>
                                        <p:cTn id="113" dur="500" fill="hold"/>
                                        <p:tgtEl>
                                          <p:spTgt spid="25"/>
                                        </p:tgtEl>
                                        <p:attrNameLst>
                                          <p:attrName>ppt_x</p:attrName>
                                        </p:attrNameLst>
                                      </p:cBhvr>
                                      <p:tavLst>
                                        <p:tav tm="0">
                                          <p:val>
                                            <p:fltVal val="0.5"/>
                                          </p:val>
                                        </p:tav>
                                        <p:tav tm="100000">
                                          <p:val>
                                            <p:strVal val="#ppt_x"/>
                                          </p:val>
                                        </p:tav>
                                      </p:tavLst>
                                    </p:anim>
                                    <p:anim calcmode="lin" valueType="num">
                                      <p:cBhvr>
                                        <p:cTn id="114" dur="500" fill="hold"/>
                                        <p:tgtEl>
                                          <p:spTgt spid="25"/>
                                        </p:tgtEl>
                                        <p:attrNameLst>
                                          <p:attrName>ppt_y</p:attrName>
                                        </p:attrNameLst>
                                      </p:cBhvr>
                                      <p:tavLst>
                                        <p:tav tm="0">
                                          <p:val>
                                            <p:fltVal val="0.5"/>
                                          </p:val>
                                        </p:tav>
                                        <p:tav tm="100000">
                                          <p:val>
                                            <p:strVal val="#ppt_y"/>
                                          </p:val>
                                        </p:tav>
                                      </p:tavLst>
                                    </p:anim>
                                  </p:childTnLst>
                                </p:cTn>
                              </p:par>
                            </p:childTnLst>
                          </p:cTn>
                        </p:par>
                        <p:par>
                          <p:cTn id="115" fill="hold">
                            <p:stCondLst>
                              <p:cond delay="4534"/>
                            </p:stCondLst>
                            <p:childTnLst>
                              <p:par>
                                <p:cTn id="116" presetID="26" presetClass="emph" presetSubtype="0" repeatCount="3000" fill="hold" grpId="1" nodeType="afterEffect">
                                  <p:stCondLst>
                                    <p:cond delay="0"/>
                                  </p:stCondLst>
                                  <p:childTnLst>
                                    <p:animEffect transition="out" filter="fade">
                                      <p:cBhvr>
                                        <p:cTn id="117" dur="500" tmFilter="0, 0; .2, .5; .8, .5; 1, 0"/>
                                        <p:tgtEl>
                                          <p:spTgt spid="14"/>
                                        </p:tgtEl>
                                      </p:cBhvr>
                                    </p:animEffect>
                                    <p:animScale>
                                      <p:cBhvr>
                                        <p:cTn id="118" dur="250" autoRev="1" fill="hold"/>
                                        <p:tgtEl>
                                          <p:spTgt spid="14"/>
                                        </p:tgtEl>
                                      </p:cBhvr>
                                      <p:by x="105000" y="105000"/>
                                    </p:animScale>
                                  </p:childTnLst>
                                </p:cTn>
                              </p:par>
                              <p:par>
                                <p:cTn id="119" presetID="26" presetClass="emph" presetSubtype="0" repeatCount="3000" fill="hold" grpId="1" nodeType="withEffect">
                                  <p:stCondLst>
                                    <p:cond delay="300"/>
                                  </p:stCondLst>
                                  <p:childTnLst>
                                    <p:animEffect transition="out" filter="fade">
                                      <p:cBhvr>
                                        <p:cTn id="120" dur="350" tmFilter="0, 0; .2, .5; .8, .5; 1, 0"/>
                                        <p:tgtEl>
                                          <p:spTgt spid="15"/>
                                        </p:tgtEl>
                                      </p:cBhvr>
                                    </p:animEffect>
                                    <p:animScale>
                                      <p:cBhvr>
                                        <p:cTn id="121" dur="175" autoRev="1" fill="hold"/>
                                        <p:tgtEl>
                                          <p:spTgt spid="15"/>
                                        </p:tgtEl>
                                      </p:cBhvr>
                                      <p:by x="105000" y="105000"/>
                                    </p:animScale>
                                  </p:childTnLst>
                                </p:cTn>
                              </p:par>
                              <p:par>
                                <p:cTn id="122" presetID="26" presetClass="emph" presetSubtype="0" repeatCount="4000" fill="hold" grpId="1" nodeType="withEffect">
                                  <p:stCondLst>
                                    <p:cond delay="500"/>
                                  </p:stCondLst>
                                  <p:childTnLst>
                                    <p:animEffect transition="out" filter="fade">
                                      <p:cBhvr>
                                        <p:cTn id="123" dur="250" tmFilter="0, 0; .2, .5; .8, .5; 1, 0"/>
                                        <p:tgtEl>
                                          <p:spTgt spid="20"/>
                                        </p:tgtEl>
                                      </p:cBhvr>
                                    </p:animEffect>
                                    <p:animScale>
                                      <p:cBhvr>
                                        <p:cTn id="124" dur="125" autoRev="1" fill="hold"/>
                                        <p:tgtEl>
                                          <p:spTgt spid="20"/>
                                        </p:tgtEl>
                                      </p:cBhvr>
                                      <p:by x="105000" y="105000"/>
                                    </p:animScale>
                                  </p:childTnLst>
                                </p:cTn>
                              </p:par>
                              <p:par>
                                <p:cTn id="125" presetID="26" presetClass="emph" presetSubtype="0" repeatCount="3000" fill="hold" grpId="1" nodeType="withEffect">
                                  <p:stCondLst>
                                    <p:cond delay="150"/>
                                  </p:stCondLst>
                                  <p:childTnLst>
                                    <p:animEffect transition="out" filter="fade">
                                      <p:cBhvr>
                                        <p:cTn id="126" dur="400" tmFilter="0, 0; .2, .5; .8, .5; 1, 0"/>
                                        <p:tgtEl>
                                          <p:spTgt spid="13"/>
                                        </p:tgtEl>
                                      </p:cBhvr>
                                    </p:animEffect>
                                    <p:animScale>
                                      <p:cBhvr>
                                        <p:cTn id="127" dur="20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3" grpId="1" animBg="1"/>
      <p:bldP spid="14" grpId="0" animBg="1"/>
      <p:bldP spid="14" grpId="1" animBg="1"/>
      <p:bldP spid="15" grpId="0" animBg="1"/>
      <p:bldP spid="15" grpId="1" animBg="1"/>
      <p:bldP spid="16" grpId="0" animBg="1"/>
      <p:bldP spid="17" grpId="0" animBg="1"/>
      <p:bldP spid="18" grpId="0" animBg="1"/>
      <p:bldP spid="19" grpId="0" animBg="1"/>
      <p:bldP spid="20" grpId="0" animBg="1"/>
      <p:bldP spid="20" grpId="1" animBg="1"/>
      <p:bldP spid="21" grpId="0" animBg="1"/>
      <p:bldP spid="22" grpId="0" animBg="1"/>
      <p:bldP spid="23" grpId="0" animBg="1"/>
      <p:bldP spid="24" grpId="0" animBg="1"/>
      <p:bldP spid="25"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800" dirty="0">
                <a:solidFill>
                  <a:prstClr val="black">
                    <a:lumMod val="65000"/>
                    <a:lumOff val="35000"/>
                  </a:prstClr>
                </a:solidFill>
              </a:rPr>
              <a:t>我们的客户</a:t>
            </a:r>
            <a:r>
              <a:rPr lang="en-US" altLang="zh-CN" sz="1200" dirty="0">
                <a:solidFill>
                  <a:prstClr val="black">
                    <a:lumMod val="65000"/>
                    <a:lumOff val="35000"/>
                  </a:prstClr>
                </a:solidFill>
              </a:rPr>
              <a:t>(Our Customers)</a:t>
            </a:r>
            <a:endParaRPr lang="zh-CN" altLang="en-US" dirty="0"/>
          </a:p>
        </p:txBody>
      </p:sp>
      <p:grpSp>
        <p:nvGrpSpPr>
          <p:cNvPr id="54" name="组合 53"/>
          <p:cNvGrpSpPr/>
          <p:nvPr/>
        </p:nvGrpSpPr>
        <p:grpSpPr>
          <a:xfrm>
            <a:off x="3746879" y="1211236"/>
            <a:ext cx="1765729" cy="2167031"/>
            <a:chOff x="3746876" y="1211232"/>
            <a:chExt cx="1765729" cy="2167031"/>
          </a:xfrm>
        </p:grpSpPr>
        <p:sp>
          <p:nvSpPr>
            <p:cNvPr id="4" name="矩形 3"/>
            <p:cNvSpPr/>
            <p:nvPr/>
          </p:nvSpPr>
          <p:spPr>
            <a:xfrm>
              <a:off x="3746876" y="1211232"/>
              <a:ext cx="1765729" cy="216703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855740" y="1520747"/>
              <a:ext cx="1548000" cy="1548000"/>
            </a:xfrm>
            <a:prstGeom prst="rect">
              <a:avLst/>
            </a:prstGeom>
            <a:blipFill>
              <a:blip r:embed="rId3"/>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5683450" y="1211232"/>
            <a:ext cx="802604" cy="985014"/>
            <a:chOff x="5683450" y="1211232"/>
            <a:chExt cx="802604" cy="985014"/>
          </a:xfrm>
        </p:grpSpPr>
        <p:sp>
          <p:nvSpPr>
            <p:cNvPr id="5" name="矩形 4"/>
            <p:cNvSpPr/>
            <p:nvPr/>
          </p:nvSpPr>
          <p:spPr>
            <a:xfrm>
              <a:off x="5683450" y="1211232"/>
              <a:ext cx="802604" cy="98501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742752" y="1354161"/>
              <a:ext cx="684000" cy="684000"/>
            </a:xfrm>
            <a:prstGeom prst="rect">
              <a:avLst/>
            </a:prstGeom>
            <a:blipFill>
              <a:blip r:embed="rId4"/>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6656902" y="1211232"/>
            <a:ext cx="802604" cy="985014"/>
            <a:chOff x="6656902" y="1211232"/>
            <a:chExt cx="802604" cy="985014"/>
          </a:xfrm>
        </p:grpSpPr>
        <p:sp>
          <p:nvSpPr>
            <p:cNvPr id="6" name="矩形 5"/>
            <p:cNvSpPr/>
            <p:nvPr/>
          </p:nvSpPr>
          <p:spPr>
            <a:xfrm>
              <a:off x="6656902" y="1211232"/>
              <a:ext cx="802604" cy="98501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716204" y="1361796"/>
              <a:ext cx="684000" cy="684000"/>
            </a:xfrm>
            <a:prstGeom prst="rect">
              <a:avLst/>
            </a:prstGeom>
            <a:blipFill>
              <a:blip r:embed="rId5"/>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7630351" y="1211231"/>
            <a:ext cx="802604" cy="985014"/>
            <a:chOff x="7630351" y="1211231"/>
            <a:chExt cx="802604" cy="985014"/>
          </a:xfrm>
        </p:grpSpPr>
        <p:sp>
          <p:nvSpPr>
            <p:cNvPr id="7" name="矩形 6"/>
            <p:cNvSpPr/>
            <p:nvPr/>
          </p:nvSpPr>
          <p:spPr>
            <a:xfrm>
              <a:off x="7630351" y="1211231"/>
              <a:ext cx="802604" cy="98501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7689653" y="1354162"/>
              <a:ext cx="684000" cy="684000"/>
            </a:xfrm>
            <a:prstGeom prst="rect">
              <a:avLst/>
            </a:prstGeom>
            <a:blipFill>
              <a:blip r:embed="rId6"/>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7630351" y="2393248"/>
            <a:ext cx="802604" cy="985014"/>
            <a:chOff x="7630351" y="2393248"/>
            <a:chExt cx="802604" cy="985014"/>
          </a:xfrm>
        </p:grpSpPr>
        <p:sp>
          <p:nvSpPr>
            <p:cNvPr id="8" name="矩形 7"/>
            <p:cNvSpPr/>
            <p:nvPr/>
          </p:nvSpPr>
          <p:spPr>
            <a:xfrm>
              <a:off x="7630351" y="2393248"/>
              <a:ext cx="802604" cy="98501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689653" y="2537424"/>
              <a:ext cx="684000" cy="684000"/>
            </a:xfrm>
            <a:prstGeom prst="rect">
              <a:avLst/>
            </a:prstGeom>
            <a:blipFill>
              <a:blip r:embed="rId7"/>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2773424" y="2393248"/>
            <a:ext cx="802604" cy="985014"/>
            <a:chOff x="2773424" y="2393248"/>
            <a:chExt cx="802604" cy="985014"/>
          </a:xfrm>
        </p:grpSpPr>
        <p:sp>
          <p:nvSpPr>
            <p:cNvPr id="9" name="矩形 8"/>
            <p:cNvSpPr/>
            <p:nvPr/>
          </p:nvSpPr>
          <p:spPr>
            <a:xfrm>
              <a:off x="2773424" y="2393248"/>
              <a:ext cx="802604" cy="98501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824512" y="2543812"/>
              <a:ext cx="684000" cy="684000"/>
            </a:xfrm>
            <a:prstGeom prst="rect">
              <a:avLst/>
            </a:prstGeom>
            <a:blipFill>
              <a:blip r:embed="rId8"/>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2773424" y="1211230"/>
            <a:ext cx="802604" cy="985014"/>
            <a:chOff x="2773424" y="1211230"/>
            <a:chExt cx="802604" cy="985014"/>
          </a:xfrm>
        </p:grpSpPr>
        <p:sp>
          <p:nvSpPr>
            <p:cNvPr id="10" name="矩形 9"/>
            <p:cNvSpPr/>
            <p:nvPr/>
          </p:nvSpPr>
          <p:spPr>
            <a:xfrm>
              <a:off x="2773424" y="1211230"/>
              <a:ext cx="802604" cy="98501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832726" y="1361796"/>
              <a:ext cx="684000" cy="684000"/>
            </a:xfrm>
            <a:prstGeom prst="rect">
              <a:avLst/>
            </a:prstGeom>
            <a:blipFill>
              <a:blip r:embed="rId9"/>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799973" y="1203599"/>
            <a:ext cx="802604" cy="985014"/>
            <a:chOff x="1799973" y="1203599"/>
            <a:chExt cx="802604" cy="985014"/>
          </a:xfrm>
        </p:grpSpPr>
        <p:sp>
          <p:nvSpPr>
            <p:cNvPr id="11" name="矩形 10"/>
            <p:cNvSpPr/>
            <p:nvPr/>
          </p:nvSpPr>
          <p:spPr>
            <a:xfrm>
              <a:off x="1799973" y="1203599"/>
              <a:ext cx="802604" cy="98501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859275" y="1361796"/>
              <a:ext cx="684000" cy="684000"/>
            </a:xfrm>
            <a:prstGeom prst="rect">
              <a:avLst/>
            </a:prstGeom>
            <a:blipFill>
              <a:blip r:embed="rId10"/>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826521" y="1203598"/>
            <a:ext cx="802604" cy="985014"/>
            <a:chOff x="826521" y="1203598"/>
            <a:chExt cx="802604" cy="985014"/>
          </a:xfrm>
        </p:grpSpPr>
        <p:sp>
          <p:nvSpPr>
            <p:cNvPr id="12" name="矩形 11"/>
            <p:cNvSpPr/>
            <p:nvPr/>
          </p:nvSpPr>
          <p:spPr>
            <a:xfrm>
              <a:off x="826521" y="1203598"/>
              <a:ext cx="802604" cy="98501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877609" y="1349267"/>
              <a:ext cx="684000" cy="684000"/>
            </a:xfrm>
            <a:prstGeom prst="rect">
              <a:avLst/>
            </a:prstGeom>
            <a:blipFill>
              <a:blip r:embed="rId11"/>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826521" y="3565961"/>
            <a:ext cx="802604" cy="985014"/>
            <a:chOff x="826521" y="3565961"/>
            <a:chExt cx="802604" cy="985014"/>
          </a:xfrm>
        </p:grpSpPr>
        <p:sp>
          <p:nvSpPr>
            <p:cNvPr id="13" name="矩形 12"/>
            <p:cNvSpPr/>
            <p:nvPr/>
          </p:nvSpPr>
          <p:spPr>
            <a:xfrm>
              <a:off x="826521" y="3565961"/>
              <a:ext cx="802604" cy="98501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885823" y="3716525"/>
              <a:ext cx="684000" cy="684000"/>
            </a:xfrm>
            <a:prstGeom prst="rect">
              <a:avLst/>
            </a:prstGeom>
            <a:blipFill>
              <a:blip r:embed="rId12"/>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3746876" y="3565961"/>
            <a:ext cx="802604" cy="985014"/>
            <a:chOff x="3746876" y="3565961"/>
            <a:chExt cx="802604" cy="985014"/>
          </a:xfrm>
        </p:grpSpPr>
        <p:sp>
          <p:nvSpPr>
            <p:cNvPr id="14" name="矩形 13"/>
            <p:cNvSpPr/>
            <p:nvPr/>
          </p:nvSpPr>
          <p:spPr>
            <a:xfrm>
              <a:off x="3746876" y="3565961"/>
              <a:ext cx="802604" cy="98501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806178" y="3716525"/>
              <a:ext cx="684000" cy="684000"/>
            </a:xfrm>
            <a:prstGeom prst="rect">
              <a:avLst/>
            </a:prstGeom>
            <a:blipFill>
              <a:blip r:embed="rId13"/>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4710000" y="3565961"/>
            <a:ext cx="802604" cy="985014"/>
            <a:chOff x="4710000" y="3565961"/>
            <a:chExt cx="802604" cy="985014"/>
          </a:xfrm>
        </p:grpSpPr>
        <p:sp>
          <p:nvSpPr>
            <p:cNvPr id="15" name="矩形 14"/>
            <p:cNvSpPr/>
            <p:nvPr/>
          </p:nvSpPr>
          <p:spPr>
            <a:xfrm>
              <a:off x="4710000" y="3565961"/>
              <a:ext cx="802604" cy="98501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769302" y="3716521"/>
              <a:ext cx="684000" cy="684000"/>
            </a:xfrm>
            <a:prstGeom prst="rect">
              <a:avLst/>
            </a:prstGeom>
            <a:blipFill>
              <a:blip r:embed="rId14"/>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5704102" y="3565961"/>
            <a:ext cx="802604" cy="985014"/>
            <a:chOff x="5704102" y="3565961"/>
            <a:chExt cx="802604" cy="985014"/>
          </a:xfrm>
        </p:grpSpPr>
        <p:sp>
          <p:nvSpPr>
            <p:cNvPr id="16" name="矩形 15"/>
            <p:cNvSpPr/>
            <p:nvPr/>
          </p:nvSpPr>
          <p:spPr>
            <a:xfrm>
              <a:off x="5704102" y="3565961"/>
              <a:ext cx="802604" cy="98501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63404" y="3716525"/>
              <a:ext cx="684000" cy="684000"/>
            </a:xfrm>
            <a:prstGeom prst="rect">
              <a:avLst/>
            </a:prstGeom>
            <a:blipFill>
              <a:blip r:embed="rId15"/>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5683454" y="2386861"/>
            <a:ext cx="1776055" cy="985014"/>
            <a:chOff x="5683454" y="2386861"/>
            <a:chExt cx="1776055" cy="985014"/>
          </a:xfrm>
        </p:grpSpPr>
        <p:sp>
          <p:nvSpPr>
            <p:cNvPr id="17" name="矩形 16"/>
            <p:cNvSpPr/>
            <p:nvPr/>
          </p:nvSpPr>
          <p:spPr>
            <a:xfrm>
              <a:off x="5683454" y="2386861"/>
              <a:ext cx="1776055" cy="98501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789001" y="2627424"/>
              <a:ext cx="1584000" cy="468000"/>
            </a:xfrm>
            <a:prstGeom prst="rect">
              <a:avLst/>
            </a:prstGeom>
            <a:blipFill>
              <a:blip r:embed="rId16"/>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6656910" y="3565960"/>
            <a:ext cx="1776053" cy="985014"/>
            <a:chOff x="6656902" y="3565960"/>
            <a:chExt cx="1776053" cy="985014"/>
          </a:xfrm>
        </p:grpSpPr>
        <p:sp>
          <p:nvSpPr>
            <p:cNvPr id="18" name="矩形 17"/>
            <p:cNvSpPr/>
            <p:nvPr/>
          </p:nvSpPr>
          <p:spPr>
            <a:xfrm>
              <a:off x="6656902" y="3565960"/>
              <a:ext cx="1776053" cy="98501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6769952" y="3788467"/>
              <a:ext cx="1549952" cy="540000"/>
            </a:xfrm>
            <a:prstGeom prst="rect">
              <a:avLst/>
            </a:prstGeom>
            <a:blipFill>
              <a:blip r:embed="rId17"/>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786391" y="2386860"/>
            <a:ext cx="1685468" cy="985014"/>
            <a:chOff x="786391" y="2386860"/>
            <a:chExt cx="1685468" cy="985014"/>
          </a:xfrm>
        </p:grpSpPr>
        <p:sp>
          <p:nvSpPr>
            <p:cNvPr id="19" name="矩形 18"/>
            <p:cNvSpPr/>
            <p:nvPr/>
          </p:nvSpPr>
          <p:spPr>
            <a:xfrm>
              <a:off x="786391" y="2386860"/>
              <a:ext cx="1685468" cy="98501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873125" y="2636389"/>
              <a:ext cx="1512000" cy="468000"/>
            </a:xfrm>
            <a:prstGeom prst="rect">
              <a:avLst/>
            </a:prstGeom>
            <a:blipFill>
              <a:blip r:embed="rId18"/>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799981" y="3565958"/>
            <a:ext cx="1776055" cy="985014"/>
            <a:chOff x="1799973" y="3565958"/>
            <a:chExt cx="1776055" cy="985014"/>
          </a:xfrm>
        </p:grpSpPr>
        <p:sp>
          <p:nvSpPr>
            <p:cNvPr id="20" name="矩形 19"/>
            <p:cNvSpPr/>
            <p:nvPr/>
          </p:nvSpPr>
          <p:spPr>
            <a:xfrm>
              <a:off x="1799973" y="3565958"/>
              <a:ext cx="1776055" cy="98501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913023" y="3628657"/>
              <a:ext cx="1549954" cy="859617"/>
            </a:xfrm>
            <a:prstGeom prst="rect">
              <a:avLst/>
            </a:prstGeom>
            <a:blipFill>
              <a:blip r:embed="rId19"/>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53150905"/>
      </p:ext>
    </p:extLst>
  </p:cSld>
  <p:clrMapOvr>
    <a:masterClrMapping/>
  </p:clrMapOvr>
  <p:transition spd="slow" advTm="4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150"/>
                                  </p:stCondLst>
                                  <p:childTnLst>
                                    <p:set>
                                      <p:cBhvr>
                                        <p:cTn id="6" dur="1" fill="hold">
                                          <p:stCondLst>
                                            <p:cond delay="0"/>
                                          </p:stCondLst>
                                        </p:cTn>
                                        <p:tgtEl>
                                          <p:spTgt spid="54"/>
                                        </p:tgtEl>
                                        <p:attrNameLst>
                                          <p:attrName>style.visibility</p:attrName>
                                        </p:attrNameLst>
                                      </p:cBhvr>
                                      <p:to>
                                        <p:strVal val="visible"/>
                                      </p:to>
                                    </p:set>
                                    <p:anim calcmode="lin" valueType="num">
                                      <p:cBhvr>
                                        <p:cTn id="7" dur="1000" fill="hold"/>
                                        <p:tgtEl>
                                          <p:spTgt spid="54"/>
                                        </p:tgtEl>
                                        <p:attrNameLst>
                                          <p:attrName>ppt_w</p:attrName>
                                        </p:attrNameLst>
                                      </p:cBhvr>
                                      <p:tavLst>
                                        <p:tav tm="0">
                                          <p:val>
                                            <p:fltVal val="0"/>
                                          </p:val>
                                        </p:tav>
                                        <p:tav tm="100000">
                                          <p:val>
                                            <p:strVal val="#ppt_w"/>
                                          </p:val>
                                        </p:tav>
                                      </p:tavLst>
                                    </p:anim>
                                    <p:anim calcmode="lin" valueType="num">
                                      <p:cBhvr>
                                        <p:cTn id="8" dur="1000" fill="hold"/>
                                        <p:tgtEl>
                                          <p:spTgt spid="54"/>
                                        </p:tgtEl>
                                        <p:attrNameLst>
                                          <p:attrName>ppt_h</p:attrName>
                                        </p:attrNameLst>
                                      </p:cBhvr>
                                      <p:tavLst>
                                        <p:tav tm="0">
                                          <p:val>
                                            <p:fltVal val="0"/>
                                          </p:val>
                                        </p:tav>
                                        <p:tav tm="100000">
                                          <p:val>
                                            <p:strVal val="#ppt_h"/>
                                          </p:val>
                                        </p:tav>
                                      </p:tavLst>
                                    </p:anim>
                                    <p:anim calcmode="lin" valueType="num">
                                      <p:cBhvr>
                                        <p:cTn id="9" dur="1000" fill="hold"/>
                                        <p:tgtEl>
                                          <p:spTgt spid="5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4"/>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300"/>
                                  </p:stCondLst>
                                  <p:childTnLst>
                                    <p:set>
                                      <p:cBhvr>
                                        <p:cTn id="12" dur="1" fill="hold">
                                          <p:stCondLst>
                                            <p:cond delay="0"/>
                                          </p:stCondLst>
                                        </p:cTn>
                                        <p:tgtEl>
                                          <p:spTgt spid="53"/>
                                        </p:tgtEl>
                                        <p:attrNameLst>
                                          <p:attrName>style.visibility</p:attrName>
                                        </p:attrNameLst>
                                      </p:cBhvr>
                                      <p:to>
                                        <p:strVal val="visible"/>
                                      </p:to>
                                    </p:set>
                                    <p:anim calcmode="lin" valueType="num">
                                      <p:cBhvr>
                                        <p:cTn id="13" dur="1000" fill="hold"/>
                                        <p:tgtEl>
                                          <p:spTgt spid="53"/>
                                        </p:tgtEl>
                                        <p:attrNameLst>
                                          <p:attrName>ppt_w</p:attrName>
                                        </p:attrNameLst>
                                      </p:cBhvr>
                                      <p:tavLst>
                                        <p:tav tm="0">
                                          <p:val>
                                            <p:fltVal val="0"/>
                                          </p:val>
                                        </p:tav>
                                        <p:tav tm="100000">
                                          <p:val>
                                            <p:strVal val="#ppt_w"/>
                                          </p:val>
                                        </p:tav>
                                      </p:tavLst>
                                    </p:anim>
                                    <p:anim calcmode="lin" valueType="num">
                                      <p:cBhvr>
                                        <p:cTn id="14" dur="1000" fill="hold"/>
                                        <p:tgtEl>
                                          <p:spTgt spid="53"/>
                                        </p:tgtEl>
                                        <p:attrNameLst>
                                          <p:attrName>ppt_h</p:attrName>
                                        </p:attrNameLst>
                                      </p:cBhvr>
                                      <p:tavLst>
                                        <p:tav tm="0">
                                          <p:val>
                                            <p:fltVal val="0"/>
                                          </p:val>
                                        </p:tav>
                                        <p:tav tm="100000">
                                          <p:val>
                                            <p:strVal val="#ppt_h"/>
                                          </p:val>
                                        </p:tav>
                                      </p:tavLst>
                                    </p:anim>
                                    <p:anim calcmode="lin" valueType="num">
                                      <p:cBhvr>
                                        <p:cTn id="15" dur="1000" fill="hold"/>
                                        <p:tgtEl>
                                          <p:spTgt spid="53"/>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53"/>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450"/>
                                  </p:stCondLst>
                                  <p:childTnLst>
                                    <p:set>
                                      <p:cBhvr>
                                        <p:cTn id="18" dur="1" fill="hold">
                                          <p:stCondLst>
                                            <p:cond delay="0"/>
                                          </p:stCondLst>
                                        </p:cTn>
                                        <p:tgtEl>
                                          <p:spTgt spid="52"/>
                                        </p:tgtEl>
                                        <p:attrNameLst>
                                          <p:attrName>style.visibility</p:attrName>
                                        </p:attrNameLst>
                                      </p:cBhvr>
                                      <p:to>
                                        <p:strVal val="visible"/>
                                      </p:to>
                                    </p:set>
                                    <p:anim calcmode="lin" valueType="num">
                                      <p:cBhvr>
                                        <p:cTn id="19" dur="1000" fill="hold"/>
                                        <p:tgtEl>
                                          <p:spTgt spid="52"/>
                                        </p:tgtEl>
                                        <p:attrNameLst>
                                          <p:attrName>ppt_w</p:attrName>
                                        </p:attrNameLst>
                                      </p:cBhvr>
                                      <p:tavLst>
                                        <p:tav tm="0">
                                          <p:val>
                                            <p:fltVal val="0"/>
                                          </p:val>
                                        </p:tav>
                                        <p:tav tm="100000">
                                          <p:val>
                                            <p:strVal val="#ppt_w"/>
                                          </p:val>
                                        </p:tav>
                                      </p:tavLst>
                                    </p:anim>
                                    <p:anim calcmode="lin" valueType="num">
                                      <p:cBhvr>
                                        <p:cTn id="20" dur="1000" fill="hold"/>
                                        <p:tgtEl>
                                          <p:spTgt spid="52"/>
                                        </p:tgtEl>
                                        <p:attrNameLst>
                                          <p:attrName>ppt_h</p:attrName>
                                        </p:attrNameLst>
                                      </p:cBhvr>
                                      <p:tavLst>
                                        <p:tav tm="0">
                                          <p:val>
                                            <p:fltVal val="0"/>
                                          </p:val>
                                        </p:tav>
                                        <p:tav tm="100000">
                                          <p:val>
                                            <p:strVal val="#ppt_h"/>
                                          </p:val>
                                        </p:tav>
                                      </p:tavLst>
                                    </p:anim>
                                    <p:anim calcmode="lin" valueType="num">
                                      <p:cBhvr>
                                        <p:cTn id="21" dur="1000" fill="hold"/>
                                        <p:tgtEl>
                                          <p:spTgt spid="52"/>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52"/>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600"/>
                                  </p:stCondLst>
                                  <p:childTnLst>
                                    <p:set>
                                      <p:cBhvr>
                                        <p:cTn id="24" dur="1" fill="hold">
                                          <p:stCondLst>
                                            <p:cond delay="0"/>
                                          </p:stCondLst>
                                        </p:cTn>
                                        <p:tgtEl>
                                          <p:spTgt spid="51"/>
                                        </p:tgtEl>
                                        <p:attrNameLst>
                                          <p:attrName>style.visibility</p:attrName>
                                        </p:attrNameLst>
                                      </p:cBhvr>
                                      <p:to>
                                        <p:strVal val="visible"/>
                                      </p:to>
                                    </p:set>
                                    <p:anim calcmode="lin" valueType="num">
                                      <p:cBhvr>
                                        <p:cTn id="25" dur="1000" fill="hold"/>
                                        <p:tgtEl>
                                          <p:spTgt spid="51"/>
                                        </p:tgtEl>
                                        <p:attrNameLst>
                                          <p:attrName>ppt_w</p:attrName>
                                        </p:attrNameLst>
                                      </p:cBhvr>
                                      <p:tavLst>
                                        <p:tav tm="0">
                                          <p:val>
                                            <p:fltVal val="0"/>
                                          </p:val>
                                        </p:tav>
                                        <p:tav tm="100000">
                                          <p:val>
                                            <p:strVal val="#ppt_w"/>
                                          </p:val>
                                        </p:tav>
                                      </p:tavLst>
                                    </p:anim>
                                    <p:anim calcmode="lin" valueType="num">
                                      <p:cBhvr>
                                        <p:cTn id="26" dur="1000" fill="hold"/>
                                        <p:tgtEl>
                                          <p:spTgt spid="51"/>
                                        </p:tgtEl>
                                        <p:attrNameLst>
                                          <p:attrName>ppt_h</p:attrName>
                                        </p:attrNameLst>
                                      </p:cBhvr>
                                      <p:tavLst>
                                        <p:tav tm="0">
                                          <p:val>
                                            <p:fltVal val="0"/>
                                          </p:val>
                                        </p:tav>
                                        <p:tav tm="100000">
                                          <p:val>
                                            <p:strVal val="#ppt_h"/>
                                          </p:val>
                                        </p:tav>
                                      </p:tavLst>
                                    </p:anim>
                                    <p:anim calcmode="lin" valueType="num">
                                      <p:cBhvr>
                                        <p:cTn id="27" dur="1000" fill="hold"/>
                                        <p:tgtEl>
                                          <p:spTgt spid="51"/>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51"/>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nodeType="withEffect">
                                  <p:stCondLst>
                                    <p:cond delay="750"/>
                                  </p:stCondLst>
                                  <p:childTnLst>
                                    <p:set>
                                      <p:cBhvr>
                                        <p:cTn id="30" dur="1" fill="hold">
                                          <p:stCondLst>
                                            <p:cond delay="0"/>
                                          </p:stCondLst>
                                        </p:cTn>
                                        <p:tgtEl>
                                          <p:spTgt spid="50"/>
                                        </p:tgtEl>
                                        <p:attrNameLst>
                                          <p:attrName>style.visibility</p:attrName>
                                        </p:attrNameLst>
                                      </p:cBhvr>
                                      <p:to>
                                        <p:strVal val="visible"/>
                                      </p:to>
                                    </p:set>
                                    <p:anim calcmode="lin" valueType="num">
                                      <p:cBhvr>
                                        <p:cTn id="31" dur="1000" fill="hold"/>
                                        <p:tgtEl>
                                          <p:spTgt spid="50"/>
                                        </p:tgtEl>
                                        <p:attrNameLst>
                                          <p:attrName>ppt_w</p:attrName>
                                        </p:attrNameLst>
                                      </p:cBhvr>
                                      <p:tavLst>
                                        <p:tav tm="0">
                                          <p:val>
                                            <p:fltVal val="0"/>
                                          </p:val>
                                        </p:tav>
                                        <p:tav tm="100000">
                                          <p:val>
                                            <p:strVal val="#ppt_w"/>
                                          </p:val>
                                        </p:tav>
                                      </p:tavLst>
                                    </p:anim>
                                    <p:anim calcmode="lin" valueType="num">
                                      <p:cBhvr>
                                        <p:cTn id="32" dur="1000" fill="hold"/>
                                        <p:tgtEl>
                                          <p:spTgt spid="50"/>
                                        </p:tgtEl>
                                        <p:attrNameLst>
                                          <p:attrName>ppt_h</p:attrName>
                                        </p:attrNameLst>
                                      </p:cBhvr>
                                      <p:tavLst>
                                        <p:tav tm="0">
                                          <p:val>
                                            <p:fltVal val="0"/>
                                          </p:val>
                                        </p:tav>
                                        <p:tav tm="100000">
                                          <p:val>
                                            <p:strVal val="#ppt_h"/>
                                          </p:val>
                                        </p:tav>
                                      </p:tavLst>
                                    </p:anim>
                                    <p:anim calcmode="lin" valueType="num">
                                      <p:cBhvr>
                                        <p:cTn id="33" dur="1000" fill="hold"/>
                                        <p:tgtEl>
                                          <p:spTgt spid="50"/>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50"/>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nodeType="withEffect">
                                  <p:stCondLst>
                                    <p:cond delay="900"/>
                                  </p:stCondLst>
                                  <p:childTnLst>
                                    <p:set>
                                      <p:cBhvr>
                                        <p:cTn id="36" dur="1" fill="hold">
                                          <p:stCondLst>
                                            <p:cond delay="0"/>
                                          </p:stCondLst>
                                        </p:cTn>
                                        <p:tgtEl>
                                          <p:spTgt spid="3"/>
                                        </p:tgtEl>
                                        <p:attrNameLst>
                                          <p:attrName>style.visibility</p:attrName>
                                        </p:attrNameLst>
                                      </p:cBhvr>
                                      <p:to>
                                        <p:strVal val="visible"/>
                                      </p:to>
                                    </p:set>
                                    <p:anim calcmode="lin" valueType="num">
                                      <p:cBhvr>
                                        <p:cTn id="37" dur="1000" fill="hold"/>
                                        <p:tgtEl>
                                          <p:spTgt spid="3"/>
                                        </p:tgtEl>
                                        <p:attrNameLst>
                                          <p:attrName>ppt_w</p:attrName>
                                        </p:attrNameLst>
                                      </p:cBhvr>
                                      <p:tavLst>
                                        <p:tav tm="0">
                                          <p:val>
                                            <p:fltVal val="0"/>
                                          </p:val>
                                        </p:tav>
                                        <p:tav tm="100000">
                                          <p:val>
                                            <p:strVal val="#ppt_w"/>
                                          </p:val>
                                        </p:tav>
                                      </p:tavLst>
                                    </p:anim>
                                    <p:anim calcmode="lin" valueType="num">
                                      <p:cBhvr>
                                        <p:cTn id="38" dur="1000" fill="hold"/>
                                        <p:tgtEl>
                                          <p:spTgt spid="3"/>
                                        </p:tgtEl>
                                        <p:attrNameLst>
                                          <p:attrName>ppt_h</p:attrName>
                                        </p:attrNameLst>
                                      </p:cBhvr>
                                      <p:tavLst>
                                        <p:tav tm="0">
                                          <p:val>
                                            <p:fltVal val="0"/>
                                          </p:val>
                                        </p:tav>
                                        <p:tav tm="100000">
                                          <p:val>
                                            <p:strVal val="#ppt_h"/>
                                          </p:val>
                                        </p:tav>
                                      </p:tavLst>
                                    </p:anim>
                                    <p:anim calcmode="lin" valueType="num">
                                      <p:cBhvr>
                                        <p:cTn id="39"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3"/>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nodeType="withEffect">
                                  <p:stCondLst>
                                    <p:cond delay="1050"/>
                                  </p:stCondLst>
                                  <p:childTnLst>
                                    <p:set>
                                      <p:cBhvr>
                                        <p:cTn id="42" dur="1" fill="hold">
                                          <p:stCondLst>
                                            <p:cond delay="0"/>
                                          </p:stCondLst>
                                        </p:cTn>
                                        <p:tgtEl>
                                          <p:spTgt spid="42"/>
                                        </p:tgtEl>
                                        <p:attrNameLst>
                                          <p:attrName>style.visibility</p:attrName>
                                        </p:attrNameLst>
                                      </p:cBhvr>
                                      <p:to>
                                        <p:strVal val="visible"/>
                                      </p:to>
                                    </p:set>
                                    <p:anim calcmode="lin" valueType="num">
                                      <p:cBhvr>
                                        <p:cTn id="43" dur="1000" fill="hold"/>
                                        <p:tgtEl>
                                          <p:spTgt spid="42"/>
                                        </p:tgtEl>
                                        <p:attrNameLst>
                                          <p:attrName>ppt_w</p:attrName>
                                        </p:attrNameLst>
                                      </p:cBhvr>
                                      <p:tavLst>
                                        <p:tav tm="0">
                                          <p:val>
                                            <p:fltVal val="0"/>
                                          </p:val>
                                        </p:tav>
                                        <p:tav tm="100000">
                                          <p:val>
                                            <p:strVal val="#ppt_w"/>
                                          </p:val>
                                        </p:tav>
                                      </p:tavLst>
                                    </p:anim>
                                    <p:anim calcmode="lin" valueType="num">
                                      <p:cBhvr>
                                        <p:cTn id="44" dur="1000" fill="hold"/>
                                        <p:tgtEl>
                                          <p:spTgt spid="42"/>
                                        </p:tgtEl>
                                        <p:attrNameLst>
                                          <p:attrName>ppt_h</p:attrName>
                                        </p:attrNameLst>
                                      </p:cBhvr>
                                      <p:tavLst>
                                        <p:tav tm="0">
                                          <p:val>
                                            <p:fltVal val="0"/>
                                          </p:val>
                                        </p:tav>
                                        <p:tav tm="100000">
                                          <p:val>
                                            <p:strVal val="#ppt_h"/>
                                          </p:val>
                                        </p:tav>
                                      </p:tavLst>
                                    </p:anim>
                                    <p:anim calcmode="lin" valueType="num">
                                      <p:cBhvr>
                                        <p:cTn id="45" dur="1000" fill="hold"/>
                                        <p:tgtEl>
                                          <p:spTgt spid="42"/>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42"/>
                                        </p:tgtEl>
                                        <p:attrNameLst>
                                          <p:attrName>ppt_y</p:attrName>
                                        </p:attrNameLst>
                                      </p:cBhvr>
                                      <p:tavLst>
                                        <p:tav tm="0" fmla="#ppt_y+(sin(-2*pi*(1-$))*-#ppt_x+cos(-2*pi*(1-$))*(1-#ppt_y))*(1-$)">
                                          <p:val>
                                            <p:fltVal val="0"/>
                                          </p:val>
                                        </p:tav>
                                        <p:tav tm="100000">
                                          <p:val>
                                            <p:fltVal val="1"/>
                                          </p:val>
                                        </p:tav>
                                      </p:tavLst>
                                    </p:anim>
                                  </p:childTnLst>
                                </p:cTn>
                              </p:par>
                              <p:par>
                                <p:cTn id="47" presetID="15" presetClass="entr" presetSubtype="0" fill="hold" nodeType="withEffect">
                                  <p:stCondLst>
                                    <p:cond delay="1200"/>
                                  </p:stCondLst>
                                  <p:childTnLst>
                                    <p:set>
                                      <p:cBhvr>
                                        <p:cTn id="48" dur="1" fill="hold">
                                          <p:stCondLst>
                                            <p:cond delay="0"/>
                                          </p:stCondLst>
                                        </p:cTn>
                                        <p:tgtEl>
                                          <p:spTgt spid="41"/>
                                        </p:tgtEl>
                                        <p:attrNameLst>
                                          <p:attrName>style.visibility</p:attrName>
                                        </p:attrNameLst>
                                      </p:cBhvr>
                                      <p:to>
                                        <p:strVal val="visible"/>
                                      </p:to>
                                    </p:set>
                                    <p:anim calcmode="lin" valueType="num">
                                      <p:cBhvr>
                                        <p:cTn id="49" dur="1000" fill="hold"/>
                                        <p:tgtEl>
                                          <p:spTgt spid="41"/>
                                        </p:tgtEl>
                                        <p:attrNameLst>
                                          <p:attrName>ppt_w</p:attrName>
                                        </p:attrNameLst>
                                      </p:cBhvr>
                                      <p:tavLst>
                                        <p:tav tm="0">
                                          <p:val>
                                            <p:fltVal val="0"/>
                                          </p:val>
                                        </p:tav>
                                        <p:tav tm="100000">
                                          <p:val>
                                            <p:strVal val="#ppt_w"/>
                                          </p:val>
                                        </p:tav>
                                      </p:tavLst>
                                    </p:anim>
                                    <p:anim calcmode="lin" valueType="num">
                                      <p:cBhvr>
                                        <p:cTn id="50" dur="1000" fill="hold"/>
                                        <p:tgtEl>
                                          <p:spTgt spid="41"/>
                                        </p:tgtEl>
                                        <p:attrNameLst>
                                          <p:attrName>ppt_h</p:attrName>
                                        </p:attrNameLst>
                                      </p:cBhvr>
                                      <p:tavLst>
                                        <p:tav tm="0">
                                          <p:val>
                                            <p:fltVal val="0"/>
                                          </p:val>
                                        </p:tav>
                                        <p:tav tm="100000">
                                          <p:val>
                                            <p:strVal val="#ppt_h"/>
                                          </p:val>
                                        </p:tav>
                                      </p:tavLst>
                                    </p:anim>
                                    <p:anim calcmode="lin" valueType="num">
                                      <p:cBhvr>
                                        <p:cTn id="51" dur="1000" fill="hold"/>
                                        <p:tgtEl>
                                          <p:spTgt spid="41"/>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41"/>
                                        </p:tgtEl>
                                        <p:attrNameLst>
                                          <p:attrName>ppt_y</p:attrName>
                                        </p:attrNameLst>
                                      </p:cBhvr>
                                      <p:tavLst>
                                        <p:tav tm="0" fmla="#ppt_y+(sin(-2*pi*(1-$))*-#ppt_x+cos(-2*pi*(1-$))*(1-#ppt_y))*(1-$)">
                                          <p:val>
                                            <p:fltVal val="0"/>
                                          </p:val>
                                        </p:tav>
                                        <p:tav tm="100000">
                                          <p:val>
                                            <p:fltVal val="1"/>
                                          </p:val>
                                        </p:tav>
                                      </p:tavLst>
                                    </p:anim>
                                  </p:childTnLst>
                                </p:cTn>
                              </p:par>
                              <p:par>
                                <p:cTn id="53" presetID="15" presetClass="entr" presetSubtype="0" fill="hold" nodeType="withEffect">
                                  <p:stCondLst>
                                    <p:cond delay="1350"/>
                                  </p:stCondLst>
                                  <p:childTnLst>
                                    <p:set>
                                      <p:cBhvr>
                                        <p:cTn id="54" dur="1" fill="hold">
                                          <p:stCondLst>
                                            <p:cond delay="0"/>
                                          </p:stCondLst>
                                        </p:cTn>
                                        <p:tgtEl>
                                          <p:spTgt spid="40"/>
                                        </p:tgtEl>
                                        <p:attrNameLst>
                                          <p:attrName>style.visibility</p:attrName>
                                        </p:attrNameLst>
                                      </p:cBhvr>
                                      <p:to>
                                        <p:strVal val="visible"/>
                                      </p:to>
                                    </p:set>
                                    <p:anim calcmode="lin" valueType="num">
                                      <p:cBhvr>
                                        <p:cTn id="55" dur="1000" fill="hold"/>
                                        <p:tgtEl>
                                          <p:spTgt spid="40"/>
                                        </p:tgtEl>
                                        <p:attrNameLst>
                                          <p:attrName>ppt_w</p:attrName>
                                        </p:attrNameLst>
                                      </p:cBhvr>
                                      <p:tavLst>
                                        <p:tav tm="0">
                                          <p:val>
                                            <p:fltVal val="0"/>
                                          </p:val>
                                        </p:tav>
                                        <p:tav tm="100000">
                                          <p:val>
                                            <p:strVal val="#ppt_w"/>
                                          </p:val>
                                        </p:tav>
                                      </p:tavLst>
                                    </p:anim>
                                    <p:anim calcmode="lin" valueType="num">
                                      <p:cBhvr>
                                        <p:cTn id="56" dur="1000" fill="hold"/>
                                        <p:tgtEl>
                                          <p:spTgt spid="40"/>
                                        </p:tgtEl>
                                        <p:attrNameLst>
                                          <p:attrName>ppt_h</p:attrName>
                                        </p:attrNameLst>
                                      </p:cBhvr>
                                      <p:tavLst>
                                        <p:tav tm="0">
                                          <p:val>
                                            <p:fltVal val="0"/>
                                          </p:val>
                                        </p:tav>
                                        <p:tav tm="100000">
                                          <p:val>
                                            <p:strVal val="#ppt_h"/>
                                          </p:val>
                                        </p:tav>
                                      </p:tavLst>
                                    </p:anim>
                                    <p:anim calcmode="lin" valueType="num">
                                      <p:cBhvr>
                                        <p:cTn id="57" dur="1000" fill="hold"/>
                                        <p:tgtEl>
                                          <p:spTgt spid="40"/>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40"/>
                                        </p:tgtEl>
                                        <p:attrNameLst>
                                          <p:attrName>ppt_y</p:attrName>
                                        </p:attrNameLst>
                                      </p:cBhvr>
                                      <p:tavLst>
                                        <p:tav tm="0" fmla="#ppt_y+(sin(-2*pi*(1-$))*-#ppt_x+cos(-2*pi*(1-$))*(1-#ppt_y))*(1-$)">
                                          <p:val>
                                            <p:fltVal val="0"/>
                                          </p:val>
                                        </p:tav>
                                        <p:tav tm="100000">
                                          <p:val>
                                            <p:fltVal val="1"/>
                                          </p:val>
                                        </p:tav>
                                      </p:tavLst>
                                    </p:anim>
                                  </p:childTnLst>
                                </p:cTn>
                              </p:par>
                              <p:par>
                                <p:cTn id="59" presetID="15" presetClass="entr" presetSubtype="0" fill="hold" nodeType="withEffect">
                                  <p:stCondLst>
                                    <p:cond delay="1500"/>
                                  </p:stCondLst>
                                  <p:childTnLst>
                                    <p:set>
                                      <p:cBhvr>
                                        <p:cTn id="60" dur="1" fill="hold">
                                          <p:stCondLst>
                                            <p:cond delay="0"/>
                                          </p:stCondLst>
                                        </p:cTn>
                                        <p:tgtEl>
                                          <p:spTgt spid="44"/>
                                        </p:tgtEl>
                                        <p:attrNameLst>
                                          <p:attrName>style.visibility</p:attrName>
                                        </p:attrNameLst>
                                      </p:cBhvr>
                                      <p:to>
                                        <p:strVal val="visible"/>
                                      </p:to>
                                    </p:set>
                                    <p:anim calcmode="lin" valueType="num">
                                      <p:cBhvr>
                                        <p:cTn id="61" dur="1000" fill="hold"/>
                                        <p:tgtEl>
                                          <p:spTgt spid="44"/>
                                        </p:tgtEl>
                                        <p:attrNameLst>
                                          <p:attrName>ppt_w</p:attrName>
                                        </p:attrNameLst>
                                      </p:cBhvr>
                                      <p:tavLst>
                                        <p:tav tm="0">
                                          <p:val>
                                            <p:fltVal val="0"/>
                                          </p:val>
                                        </p:tav>
                                        <p:tav tm="100000">
                                          <p:val>
                                            <p:strVal val="#ppt_w"/>
                                          </p:val>
                                        </p:tav>
                                      </p:tavLst>
                                    </p:anim>
                                    <p:anim calcmode="lin" valueType="num">
                                      <p:cBhvr>
                                        <p:cTn id="62" dur="1000" fill="hold"/>
                                        <p:tgtEl>
                                          <p:spTgt spid="44"/>
                                        </p:tgtEl>
                                        <p:attrNameLst>
                                          <p:attrName>ppt_h</p:attrName>
                                        </p:attrNameLst>
                                      </p:cBhvr>
                                      <p:tavLst>
                                        <p:tav tm="0">
                                          <p:val>
                                            <p:fltVal val="0"/>
                                          </p:val>
                                        </p:tav>
                                        <p:tav tm="100000">
                                          <p:val>
                                            <p:strVal val="#ppt_h"/>
                                          </p:val>
                                        </p:tav>
                                      </p:tavLst>
                                    </p:anim>
                                    <p:anim calcmode="lin" valueType="num">
                                      <p:cBhvr>
                                        <p:cTn id="63" dur="1000" fill="hold"/>
                                        <p:tgtEl>
                                          <p:spTgt spid="44"/>
                                        </p:tgtEl>
                                        <p:attrNameLst>
                                          <p:attrName>ppt_x</p:attrName>
                                        </p:attrNameLst>
                                      </p:cBhvr>
                                      <p:tavLst>
                                        <p:tav tm="0" fmla="#ppt_x+(cos(-2*pi*(1-$))*-#ppt_x-sin(-2*pi*(1-$))*(1-#ppt_y))*(1-$)">
                                          <p:val>
                                            <p:fltVal val="0"/>
                                          </p:val>
                                        </p:tav>
                                        <p:tav tm="100000">
                                          <p:val>
                                            <p:fltVal val="1"/>
                                          </p:val>
                                        </p:tav>
                                      </p:tavLst>
                                    </p:anim>
                                    <p:anim calcmode="lin" valueType="num">
                                      <p:cBhvr>
                                        <p:cTn id="64" dur="1000" fill="hold"/>
                                        <p:tgtEl>
                                          <p:spTgt spid="44"/>
                                        </p:tgtEl>
                                        <p:attrNameLst>
                                          <p:attrName>ppt_y</p:attrName>
                                        </p:attrNameLst>
                                      </p:cBhvr>
                                      <p:tavLst>
                                        <p:tav tm="0" fmla="#ppt_y+(sin(-2*pi*(1-$))*-#ppt_x+cos(-2*pi*(1-$))*(1-#ppt_y))*(1-$)">
                                          <p:val>
                                            <p:fltVal val="0"/>
                                          </p:val>
                                        </p:tav>
                                        <p:tav tm="100000">
                                          <p:val>
                                            <p:fltVal val="1"/>
                                          </p:val>
                                        </p:tav>
                                      </p:tavLst>
                                    </p:anim>
                                  </p:childTnLst>
                                </p:cTn>
                              </p:par>
                              <p:par>
                                <p:cTn id="65" presetID="15" presetClass="entr" presetSubtype="0" fill="hold" nodeType="withEffect">
                                  <p:stCondLst>
                                    <p:cond delay="1650"/>
                                  </p:stCondLst>
                                  <p:childTnLst>
                                    <p:set>
                                      <p:cBhvr>
                                        <p:cTn id="66" dur="1" fill="hold">
                                          <p:stCondLst>
                                            <p:cond delay="0"/>
                                          </p:stCondLst>
                                        </p:cTn>
                                        <p:tgtEl>
                                          <p:spTgt spid="46"/>
                                        </p:tgtEl>
                                        <p:attrNameLst>
                                          <p:attrName>style.visibility</p:attrName>
                                        </p:attrNameLst>
                                      </p:cBhvr>
                                      <p:to>
                                        <p:strVal val="visible"/>
                                      </p:to>
                                    </p:set>
                                    <p:anim calcmode="lin" valueType="num">
                                      <p:cBhvr>
                                        <p:cTn id="67" dur="1000" fill="hold"/>
                                        <p:tgtEl>
                                          <p:spTgt spid="46"/>
                                        </p:tgtEl>
                                        <p:attrNameLst>
                                          <p:attrName>ppt_w</p:attrName>
                                        </p:attrNameLst>
                                      </p:cBhvr>
                                      <p:tavLst>
                                        <p:tav tm="0">
                                          <p:val>
                                            <p:fltVal val="0"/>
                                          </p:val>
                                        </p:tav>
                                        <p:tav tm="100000">
                                          <p:val>
                                            <p:strVal val="#ppt_w"/>
                                          </p:val>
                                        </p:tav>
                                      </p:tavLst>
                                    </p:anim>
                                    <p:anim calcmode="lin" valueType="num">
                                      <p:cBhvr>
                                        <p:cTn id="68" dur="1000" fill="hold"/>
                                        <p:tgtEl>
                                          <p:spTgt spid="46"/>
                                        </p:tgtEl>
                                        <p:attrNameLst>
                                          <p:attrName>ppt_h</p:attrName>
                                        </p:attrNameLst>
                                      </p:cBhvr>
                                      <p:tavLst>
                                        <p:tav tm="0">
                                          <p:val>
                                            <p:fltVal val="0"/>
                                          </p:val>
                                        </p:tav>
                                        <p:tav tm="100000">
                                          <p:val>
                                            <p:strVal val="#ppt_h"/>
                                          </p:val>
                                        </p:tav>
                                      </p:tavLst>
                                    </p:anim>
                                    <p:anim calcmode="lin" valueType="num">
                                      <p:cBhvr>
                                        <p:cTn id="69" dur="1000" fill="hold"/>
                                        <p:tgtEl>
                                          <p:spTgt spid="46"/>
                                        </p:tgtEl>
                                        <p:attrNameLst>
                                          <p:attrName>ppt_x</p:attrName>
                                        </p:attrNameLst>
                                      </p:cBhvr>
                                      <p:tavLst>
                                        <p:tav tm="0" fmla="#ppt_x+(cos(-2*pi*(1-$))*-#ppt_x-sin(-2*pi*(1-$))*(1-#ppt_y))*(1-$)">
                                          <p:val>
                                            <p:fltVal val="0"/>
                                          </p:val>
                                        </p:tav>
                                        <p:tav tm="100000">
                                          <p:val>
                                            <p:fltVal val="1"/>
                                          </p:val>
                                        </p:tav>
                                      </p:tavLst>
                                    </p:anim>
                                    <p:anim calcmode="lin" valueType="num">
                                      <p:cBhvr>
                                        <p:cTn id="70" dur="1000" fill="hold"/>
                                        <p:tgtEl>
                                          <p:spTgt spid="46"/>
                                        </p:tgtEl>
                                        <p:attrNameLst>
                                          <p:attrName>ppt_y</p:attrName>
                                        </p:attrNameLst>
                                      </p:cBhvr>
                                      <p:tavLst>
                                        <p:tav tm="0" fmla="#ppt_y+(sin(-2*pi*(1-$))*-#ppt_x+cos(-2*pi*(1-$))*(1-#ppt_y))*(1-$)">
                                          <p:val>
                                            <p:fltVal val="0"/>
                                          </p:val>
                                        </p:tav>
                                        <p:tav tm="100000">
                                          <p:val>
                                            <p:fltVal val="1"/>
                                          </p:val>
                                        </p:tav>
                                      </p:tavLst>
                                    </p:anim>
                                  </p:childTnLst>
                                </p:cTn>
                              </p:par>
                              <p:par>
                                <p:cTn id="71" presetID="15" presetClass="entr" presetSubtype="0" fill="hold" nodeType="withEffect">
                                  <p:stCondLst>
                                    <p:cond delay="1800"/>
                                  </p:stCondLst>
                                  <p:childTnLst>
                                    <p:set>
                                      <p:cBhvr>
                                        <p:cTn id="72" dur="1" fill="hold">
                                          <p:stCondLst>
                                            <p:cond delay="0"/>
                                          </p:stCondLst>
                                        </p:cTn>
                                        <p:tgtEl>
                                          <p:spTgt spid="47"/>
                                        </p:tgtEl>
                                        <p:attrNameLst>
                                          <p:attrName>style.visibility</p:attrName>
                                        </p:attrNameLst>
                                      </p:cBhvr>
                                      <p:to>
                                        <p:strVal val="visible"/>
                                      </p:to>
                                    </p:set>
                                    <p:anim calcmode="lin" valueType="num">
                                      <p:cBhvr>
                                        <p:cTn id="73" dur="1000" fill="hold"/>
                                        <p:tgtEl>
                                          <p:spTgt spid="47"/>
                                        </p:tgtEl>
                                        <p:attrNameLst>
                                          <p:attrName>ppt_w</p:attrName>
                                        </p:attrNameLst>
                                      </p:cBhvr>
                                      <p:tavLst>
                                        <p:tav tm="0">
                                          <p:val>
                                            <p:fltVal val="0"/>
                                          </p:val>
                                        </p:tav>
                                        <p:tav tm="100000">
                                          <p:val>
                                            <p:strVal val="#ppt_w"/>
                                          </p:val>
                                        </p:tav>
                                      </p:tavLst>
                                    </p:anim>
                                    <p:anim calcmode="lin" valueType="num">
                                      <p:cBhvr>
                                        <p:cTn id="74" dur="1000" fill="hold"/>
                                        <p:tgtEl>
                                          <p:spTgt spid="47"/>
                                        </p:tgtEl>
                                        <p:attrNameLst>
                                          <p:attrName>ppt_h</p:attrName>
                                        </p:attrNameLst>
                                      </p:cBhvr>
                                      <p:tavLst>
                                        <p:tav tm="0">
                                          <p:val>
                                            <p:fltVal val="0"/>
                                          </p:val>
                                        </p:tav>
                                        <p:tav tm="100000">
                                          <p:val>
                                            <p:strVal val="#ppt_h"/>
                                          </p:val>
                                        </p:tav>
                                      </p:tavLst>
                                    </p:anim>
                                    <p:anim calcmode="lin" valueType="num">
                                      <p:cBhvr>
                                        <p:cTn id="75" dur="1000" fill="hold"/>
                                        <p:tgtEl>
                                          <p:spTgt spid="47"/>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47"/>
                                        </p:tgtEl>
                                        <p:attrNameLst>
                                          <p:attrName>ppt_y</p:attrName>
                                        </p:attrNameLst>
                                      </p:cBhvr>
                                      <p:tavLst>
                                        <p:tav tm="0" fmla="#ppt_y+(sin(-2*pi*(1-$))*-#ppt_x+cos(-2*pi*(1-$))*(1-#ppt_y))*(1-$)">
                                          <p:val>
                                            <p:fltVal val="0"/>
                                          </p:val>
                                        </p:tav>
                                        <p:tav tm="100000">
                                          <p:val>
                                            <p:fltVal val="1"/>
                                          </p:val>
                                        </p:tav>
                                      </p:tavLst>
                                    </p:anim>
                                  </p:childTnLst>
                                </p:cTn>
                              </p:par>
                              <p:par>
                                <p:cTn id="77" presetID="15" presetClass="entr" presetSubtype="0" fill="hold" nodeType="withEffect">
                                  <p:stCondLst>
                                    <p:cond delay="1950"/>
                                  </p:stCondLst>
                                  <p:childTnLst>
                                    <p:set>
                                      <p:cBhvr>
                                        <p:cTn id="78" dur="1" fill="hold">
                                          <p:stCondLst>
                                            <p:cond delay="0"/>
                                          </p:stCondLst>
                                        </p:cTn>
                                        <p:tgtEl>
                                          <p:spTgt spid="48"/>
                                        </p:tgtEl>
                                        <p:attrNameLst>
                                          <p:attrName>style.visibility</p:attrName>
                                        </p:attrNameLst>
                                      </p:cBhvr>
                                      <p:to>
                                        <p:strVal val="visible"/>
                                      </p:to>
                                    </p:set>
                                    <p:anim calcmode="lin" valueType="num">
                                      <p:cBhvr>
                                        <p:cTn id="79" dur="1000" fill="hold"/>
                                        <p:tgtEl>
                                          <p:spTgt spid="48"/>
                                        </p:tgtEl>
                                        <p:attrNameLst>
                                          <p:attrName>ppt_w</p:attrName>
                                        </p:attrNameLst>
                                      </p:cBhvr>
                                      <p:tavLst>
                                        <p:tav tm="0">
                                          <p:val>
                                            <p:fltVal val="0"/>
                                          </p:val>
                                        </p:tav>
                                        <p:tav tm="100000">
                                          <p:val>
                                            <p:strVal val="#ppt_w"/>
                                          </p:val>
                                        </p:tav>
                                      </p:tavLst>
                                    </p:anim>
                                    <p:anim calcmode="lin" valueType="num">
                                      <p:cBhvr>
                                        <p:cTn id="80" dur="1000" fill="hold"/>
                                        <p:tgtEl>
                                          <p:spTgt spid="48"/>
                                        </p:tgtEl>
                                        <p:attrNameLst>
                                          <p:attrName>ppt_h</p:attrName>
                                        </p:attrNameLst>
                                      </p:cBhvr>
                                      <p:tavLst>
                                        <p:tav tm="0">
                                          <p:val>
                                            <p:fltVal val="0"/>
                                          </p:val>
                                        </p:tav>
                                        <p:tav tm="100000">
                                          <p:val>
                                            <p:strVal val="#ppt_h"/>
                                          </p:val>
                                        </p:tav>
                                      </p:tavLst>
                                    </p:anim>
                                    <p:anim calcmode="lin" valueType="num">
                                      <p:cBhvr>
                                        <p:cTn id="81" dur="1000" fill="hold"/>
                                        <p:tgtEl>
                                          <p:spTgt spid="48"/>
                                        </p:tgtEl>
                                        <p:attrNameLst>
                                          <p:attrName>ppt_x</p:attrName>
                                        </p:attrNameLst>
                                      </p:cBhvr>
                                      <p:tavLst>
                                        <p:tav tm="0" fmla="#ppt_x+(cos(-2*pi*(1-$))*-#ppt_x-sin(-2*pi*(1-$))*(1-#ppt_y))*(1-$)">
                                          <p:val>
                                            <p:fltVal val="0"/>
                                          </p:val>
                                        </p:tav>
                                        <p:tav tm="100000">
                                          <p:val>
                                            <p:fltVal val="1"/>
                                          </p:val>
                                        </p:tav>
                                      </p:tavLst>
                                    </p:anim>
                                    <p:anim calcmode="lin" valueType="num">
                                      <p:cBhvr>
                                        <p:cTn id="82" dur="1000" fill="hold"/>
                                        <p:tgtEl>
                                          <p:spTgt spid="48"/>
                                        </p:tgtEl>
                                        <p:attrNameLst>
                                          <p:attrName>ppt_y</p:attrName>
                                        </p:attrNameLst>
                                      </p:cBhvr>
                                      <p:tavLst>
                                        <p:tav tm="0" fmla="#ppt_y+(sin(-2*pi*(1-$))*-#ppt_x+cos(-2*pi*(1-$))*(1-#ppt_y))*(1-$)">
                                          <p:val>
                                            <p:fltVal val="0"/>
                                          </p:val>
                                        </p:tav>
                                        <p:tav tm="100000">
                                          <p:val>
                                            <p:fltVal val="1"/>
                                          </p:val>
                                        </p:tav>
                                      </p:tavLst>
                                    </p:anim>
                                  </p:childTnLst>
                                </p:cTn>
                              </p:par>
                              <p:par>
                                <p:cTn id="83" presetID="15" presetClass="entr" presetSubtype="0" fill="hold" nodeType="withEffect">
                                  <p:stCondLst>
                                    <p:cond delay="2250"/>
                                  </p:stCondLst>
                                  <p:childTnLst>
                                    <p:set>
                                      <p:cBhvr>
                                        <p:cTn id="84" dur="1" fill="hold">
                                          <p:stCondLst>
                                            <p:cond delay="0"/>
                                          </p:stCondLst>
                                        </p:cTn>
                                        <p:tgtEl>
                                          <p:spTgt spid="49"/>
                                        </p:tgtEl>
                                        <p:attrNameLst>
                                          <p:attrName>style.visibility</p:attrName>
                                        </p:attrNameLst>
                                      </p:cBhvr>
                                      <p:to>
                                        <p:strVal val="visible"/>
                                      </p:to>
                                    </p:set>
                                    <p:anim calcmode="lin" valueType="num">
                                      <p:cBhvr>
                                        <p:cTn id="85" dur="1000" fill="hold"/>
                                        <p:tgtEl>
                                          <p:spTgt spid="49"/>
                                        </p:tgtEl>
                                        <p:attrNameLst>
                                          <p:attrName>ppt_w</p:attrName>
                                        </p:attrNameLst>
                                      </p:cBhvr>
                                      <p:tavLst>
                                        <p:tav tm="0">
                                          <p:val>
                                            <p:fltVal val="0"/>
                                          </p:val>
                                        </p:tav>
                                        <p:tav tm="100000">
                                          <p:val>
                                            <p:strVal val="#ppt_w"/>
                                          </p:val>
                                        </p:tav>
                                      </p:tavLst>
                                    </p:anim>
                                    <p:anim calcmode="lin" valueType="num">
                                      <p:cBhvr>
                                        <p:cTn id="86" dur="1000" fill="hold"/>
                                        <p:tgtEl>
                                          <p:spTgt spid="49"/>
                                        </p:tgtEl>
                                        <p:attrNameLst>
                                          <p:attrName>ppt_h</p:attrName>
                                        </p:attrNameLst>
                                      </p:cBhvr>
                                      <p:tavLst>
                                        <p:tav tm="0">
                                          <p:val>
                                            <p:fltVal val="0"/>
                                          </p:val>
                                        </p:tav>
                                        <p:tav tm="100000">
                                          <p:val>
                                            <p:strVal val="#ppt_h"/>
                                          </p:val>
                                        </p:tav>
                                      </p:tavLst>
                                    </p:anim>
                                    <p:anim calcmode="lin" valueType="num">
                                      <p:cBhvr>
                                        <p:cTn id="87" dur="1000" fill="hold"/>
                                        <p:tgtEl>
                                          <p:spTgt spid="49"/>
                                        </p:tgtEl>
                                        <p:attrNameLst>
                                          <p:attrName>ppt_x</p:attrName>
                                        </p:attrNameLst>
                                      </p:cBhvr>
                                      <p:tavLst>
                                        <p:tav tm="0" fmla="#ppt_x+(cos(-2*pi*(1-$))*-#ppt_x-sin(-2*pi*(1-$))*(1-#ppt_y))*(1-$)">
                                          <p:val>
                                            <p:fltVal val="0"/>
                                          </p:val>
                                        </p:tav>
                                        <p:tav tm="100000">
                                          <p:val>
                                            <p:fltVal val="1"/>
                                          </p:val>
                                        </p:tav>
                                      </p:tavLst>
                                    </p:anim>
                                    <p:anim calcmode="lin" valueType="num">
                                      <p:cBhvr>
                                        <p:cTn id="88" dur="1000" fill="hold"/>
                                        <p:tgtEl>
                                          <p:spTgt spid="49"/>
                                        </p:tgtEl>
                                        <p:attrNameLst>
                                          <p:attrName>ppt_y</p:attrName>
                                        </p:attrNameLst>
                                      </p:cBhvr>
                                      <p:tavLst>
                                        <p:tav tm="0" fmla="#ppt_y+(sin(-2*pi*(1-$))*-#ppt_x+cos(-2*pi*(1-$))*(1-#ppt_y))*(1-$)">
                                          <p:val>
                                            <p:fltVal val="0"/>
                                          </p:val>
                                        </p:tav>
                                        <p:tav tm="100000">
                                          <p:val>
                                            <p:fltVal val="1"/>
                                          </p:val>
                                        </p:tav>
                                      </p:tavLst>
                                    </p:anim>
                                  </p:childTnLst>
                                </p:cTn>
                              </p:par>
                              <p:par>
                                <p:cTn id="89" presetID="15" presetClass="entr" presetSubtype="0" fill="hold" nodeType="withEffect">
                                  <p:stCondLst>
                                    <p:cond delay="2400"/>
                                  </p:stCondLst>
                                  <p:childTnLst>
                                    <p:set>
                                      <p:cBhvr>
                                        <p:cTn id="90" dur="1" fill="hold">
                                          <p:stCondLst>
                                            <p:cond delay="0"/>
                                          </p:stCondLst>
                                        </p:cTn>
                                        <p:tgtEl>
                                          <p:spTgt spid="43"/>
                                        </p:tgtEl>
                                        <p:attrNameLst>
                                          <p:attrName>style.visibility</p:attrName>
                                        </p:attrNameLst>
                                      </p:cBhvr>
                                      <p:to>
                                        <p:strVal val="visible"/>
                                      </p:to>
                                    </p:set>
                                    <p:anim calcmode="lin" valueType="num">
                                      <p:cBhvr>
                                        <p:cTn id="91" dur="1000" fill="hold"/>
                                        <p:tgtEl>
                                          <p:spTgt spid="43"/>
                                        </p:tgtEl>
                                        <p:attrNameLst>
                                          <p:attrName>ppt_w</p:attrName>
                                        </p:attrNameLst>
                                      </p:cBhvr>
                                      <p:tavLst>
                                        <p:tav tm="0">
                                          <p:val>
                                            <p:fltVal val="0"/>
                                          </p:val>
                                        </p:tav>
                                        <p:tav tm="100000">
                                          <p:val>
                                            <p:strVal val="#ppt_w"/>
                                          </p:val>
                                        </p:tav>
                                      </p:tavLst>
                                    </p:anim>
                                    <p:anim calcmode="lin" valueType="num">
                                      <p:cBhvr>
                                        <p:cTn id="92" dur="1000" fill="hold"/>
                                        <p:tgtEl>
                                          <p:spTgt spid="43"/>
                                        </p:tgtEl>
                                        <p:attrNameLst>
                                          <p:attrName>ppt_h</p:attrName>
                                        </p:attrNameLst>
                                      </p:cBhvr>
                                      <p:tavLst>
                                        <p:tav tm="0">
                                          <p:val>
                                            <p:fltVal val="0"/>
                                          </p:val>
                                        </p:tav>
                                        <p:tav tm="100000">
                                          <p:val>
                                            <p:strVal val="#ppt_h"/>
                                          </p:val>
                                        </p:tav>
                                      </p:tavLst>
                                    </p:anim>
                                    <p:anim calcmode="lin" valueType="num">
                                      <p:cBhvr>
                                        <p:cTn id="93" dur="1000" fill="hold"/>
                                        <p:tgtEl>
                                          <p:spTgt spid="43"/>
                                        </p:tgtEl>
                                        <p:attrNameLst>
                                          <p:attrName>ppt_x</p:attrName>
                                        </p:attrNameLst>
                                      </p:cBhvr>
                                      <p:tavLst>
                                        <p:tav tm="0" fmla="#ppt_x+(cos(-2*pi*(1-$))*-#ppt_x-sin(-2*pi*(1-$))*(1-#ppt_y))*(1-$)">
                                          <p:val>
                                            <p:fltVal val="0"/>
                                          </p:val>
                                        </p:tav>
                                        <p:tav tm="100000">
                                          <p:val>
                                            <p:fltVal val="1"/>
                                          </p:val>
                                        </p:tav>
                                      </p:tavLst>
                                    </p:anim>
                                    <p:anim calcmode="lin" valueType="num">
                                      <p:cBhvr>
                                        <p:cTn id="94" dur="1000" fill="hold"/>
                                        <p:tgtEl>
                                          <p:spTgt spid="43"/>
                                        </p:tgtEl>
                                        <p:attrNameLst>
                                          <p:attrName>ppt_y</p:attrName>
                                        </p:attrNameLst>
                                      </p:cBhvr>
                                      <p:tavLst>
                                        <p:tav tm="0" fmla="#ppt_y+(sin(-2*pi*(1-$))*-#ppt_x+cos(-2*pi*(1-$))*(1-#ppt_y))*(1-$)">
                                          <p:val>
                                            <p:fltVal val="0"/>
                                          </p:val>
                                        </p:tav>
                                        <p:tav tm="100000">
                                          <p:val>
                                            <p:fltVal val="1"/>
                                          </p:val>
                                        </p:tav>
                                      </p:tavLst>
                                    </p:anim>
                                  </p:childTnLst>
                                </p:cTn>
                              </p:par>
                              <p:par>
                                <p:cTn id="95" presetID="15" presetClass="entr" presetSubtype="0" fill="hold" nodeType="withEffect">
                                  <p:stCondLst>
                                    <p:cond delay="2550"/>
                                  </p:stCondLst>
                                  <p:childTnLst>
                                    <p:set>
                                      <p:cBhvr>
                                        <p:cTn id="96" dur="1" fill="hold">
                                          <p:stCondLst>
                                            <p:cond delay="0"/>
                                          </p:stCondLst>
                                        </p:cTn>
                                        <p:tgtEl>
                                          <p:spTgt spid="45"/>
                                        </p:tgtEl>
                                        <p:attrNameLst>
                                          <p:attrName>style.visibility</p:attrName>
                                        </p:attrNameLst>
                                      </p:cBhvr>
                                      <p:to>
                                        <p:strVal val="visible"/>
                                      </p:to>
                                    </p:set>
                                    <p:anim calcmode="lin" valueType="num">
                                      <p:cBhvr>
                                        <p:cTn id="97" dur="1000" fill="hold"/>
                                        <p:tgtEl>
                                          <p:spTgt spid="45"/>
                                        </p:tgtEl>
                                        <p:attrNameLst>
                                          <p:attrName>ppt_w</p:attrName>
                                        </p:attrNameLst>
                                      </p:cBhvr>
                                      <p:tavLst>
                                        <p:tav tm="0">
                                          <p:val>
                                            <p:fltVal val="0"/>
                                          </p:val>
                                        </p:tav>
                                        <p:tav tm="100000">
                                          <p:val>
                                            <p:strVal val="#ppt_w"/>
                                          </p:val>
                                        </p:tav>
                                      </p:tavLst>
                                    </p:anim>
                                    <p:anim calcmode="lin" valueType="num">
                                      <p:cBhvr>
                                        <p:cTn id="98" dur="1000" fill="hold"/>
                                        <p:tgtEl>
                                          <p:spTgt spid="45"/>
                                        </p:tgtEl>
                                        <p:attrNameLst>
                                          <p:attrName>ppt_h</p:attrName>
                                        </p:attrNameLst>
                                      </p:cBhvr>
                                      <p:tavLst>
                                        <p:tav tm="0">
                                          <p:val>
                                            <p:fltVal val="0"/>
                                          </p:val>
                                        </p:tav>
                                        <p:tav tm="100000">
                                          <p:val>
                                            <p:strVal val="#ppt_h"/>
                                          </p:val>
                                        </p:tav>
                                      </p:tavLst>
                                    </p:anim>
                                    <p:anim calcmode="lin" valueType="num">
                                      <p:cBhvr>
                                        <p:cTn id="99" dur="1000" fill="hold"/>
                                        <p:tgtEl>
                                          <p:spTgt spid="45"/>
                                        </p:tgtEl>
                                        <p:attrNameLst>
                                          <p:attrName>ppt_x</p:attrName>
                                        </p:attrNameLst>
                                      </p:cBhvr>
                                      <p:tavLst>
                                        <p:tav tm="0" fmla="#ppt_x+(cos(-2*pi*(1-$))*-#ppt_x-sin(-2*pi*(1-$))*(1-#ppt_y))*(1-$)">
                                          <p:val>
                                            <p:fltVal val="0"/>
                                          </p:val>
                                        </p:tav>
                                        <p:tav tm="100000">
                                          <p:val>
                                            <p:fltVal val="1"/>
                                          </p:val>
                                        </p:tav>
                                      </p:tavLst>
                                    </p:anim>
                                    <p:anim calcmode="lin" valueType="num">
                                      <p:cBhvr>
                                        <p:cTn id="100" dur="1000" fill="hold"/>
                                        <p:tgtEl>
                                          <p:spTgt spid="45"/>
                                        </p:tgtEl>
                                        <p:attrNameLst>
                                          <p:attrName>ppt_y</p:attrName>
                                        </p:attrNameLst>
                                      </p:cBhvr>
                                      <p:tavLst>
                                        <p:tav tm="0" fmla="#ppt_y+(sin(-2*pi*(1-$))*-#ppt_x+cos(-2*pi*(1-$))*(1-#ppt_y))*(1-$)">
                                          <p:val>
                                            <p:fltVal val="0"/>
                                          </p:val>
                                        </p:tav>
                                        <p:tav tm="100000">
                                          <p:val>
                                            <p:fltVal val="1"/>
                                          </p:val>
                                        </p:tav>
                                      </p:tavLst>
                                    </p:anim>
                                  </p:childTnLst>
                                </p:cTn>
                              </p:par>
                              <p:par>
                                <p:cTn id="101" presetID="15" presetClass="entr" presetSubtype="0" fill="hold" nodeType="withEffect">
                                  <p:stCondLst>
                                    <p:cond delay="2750"/>
                                  </p:stCondLst>
                                  <p:childTnLst>
                                    <p:set>
                                      <p:cBhvr>
                                        <p:cTn id="102" dur="1" fill="hold">
                                          <p:stCondLst>
                                            <p:cond delay="0"/>
                                          </p:stCondLst>
                                        </p:cTn>
                                        <p:tgtEl>
                                          <p:spTgt spid="21"/>
                                        </p:tgtEl>
                                        <p:attrNameLst>
                                          <p:attrName>style.visibility</p:attrName>
                                        </p:attrNameLst>
                                      </p:cBhvr>
                                      <p:to>
                                        <p:strVal val="visible"/>
                                      </p:to>
                                    </p:set>
                                    <p:anim calcmode="lin" valueType="num">
                                      <p:cBhvr>
                                        <p:cTn id="103" dur="1000" fill="hold"/>
                                        <p:tgtEl>
                                          <p:spTgt spid="21"/>
                                        </p:tgtEl>
                                        <p:attrNameLst>
                                          <p:attrName>ppt_w</p:attrName>
                                        </p:attrNameLst>
                                      </p:cBhvr>
                                      <p:tavLst>
                                        <p:tav tm="0">
                                          <p:val>
                                            <p:fltVal val="0"/>
                                          </p:val>
                                        </p:tav>
                                        <p:tav tm="100000">
                                          <p:val>
                                            <p:strVal val="#ppt_w"/>
                                          </p:val>
                                        </p:tav>
                                      </p:tavLst>
                                    </p:anim>
                                    <p:anim calcmode="lin" valueType="num">
                                      <p:cBhvr>
                                        <p:cTn id="104" dur="1000" fill="hold"/>
                                        <p:tgtEl>
                                          <p:spTgt spid="21"/>
                                        </p:tgtEl>
                                        <p:attrNameLst>
                                          <p:attrName>ppt_h</p:attrName>
                                        </p:attrNameLst>
                                      </p:cBhvr>
                                      <p:tavLst>
                                        <p:tav tm="0">
                                          <p:val>
                                            <p:fltVal val="0"/>
                                          </p:val>
                                        </p:tav>
                                        <p:tav tm="100000">
                                          <p:val>
                                            <p:strVal val="#ppt_h"/>
                                          </p:val>
                                        </p:tav>
                                      </p:tavLst>
                                    </p:anim>
                                    <p:anim calcmode="lin" valueType="num">
                                      <p:cBhvr>
                                        <p:cTn id="105" dur="1000" fill="hold"/>
                                        <p:tgtEl>
                                          <p:spTgt spid="21"/>
                                        </p:tgtEl>
                                        <p:attrNameLst>
                                          <p:attrName>ppt_x</p:attrName>
                                        </p:attrNameLst>
                                      </p:cBhvr>
                                      <p:tavLst>
                                        <p:tav tm="0" fmla="#ppt_x+(cos(-2*pi*(1-$))*-#ppt_x-sin(-2*pi*(1-$))*(1-#ppt_y))*(1-$)">
                                          <p:val>
                                            <p:fltVal val="0"/>
                                          </p:val>
                                        </p:tav>
                                        <p:tav tm="100000">
                                          <p:val>
                                            <p:fltVal val="1"/>
                                          </p:val>
                                        </p:tav>
                                      </p:tavLst>
                                    </p:anim>
                                    <p:anim calcmode="lin" valueType="num">
                                      <p:cBhvr>
                                        <p:cTn id="106" dur="1000" fill="hold"/>
                                        <p:tgtEl>
                                          <p:spTgt spid="2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800" dirty="0">
                <a:solidFill>
                  <a:prstClr val="black">
                    <a:lumMod val="65000"/>
                    <a:lumOff val="35000"/>
                  </a:prstClr>
                </a:solidFill>
              </a:rPr>
              <a:t>联系我们 </a:t>
            </a:r>
            <a:r>
              <a:rPr lang="en-US" altLang="zh-CN" sz="1200" dirty="0">
                <a:solidFill>
                  <a:prstClr val="black">
                    <a:lumMod val="65000"/>
                    <a:lumOff val="35000"/>
                  </a:prstClr>
                </a:solidFill>
              </a:rPr>
              <a:t>(Contact Us)</a:t>
            </a:r>
            <a:endParaRPr lang="zh-CN" altLang="en-US" dirty="0"/>
          </a:p>
        </p:txBody>
      </p:sp>
      <p:sp>
        <p:nvSpPr>
          <p:cNvPr id="4" name="矩形 3"/>
          <p:cNvSpPr/>
          <p:nvPr/>
        </p:nvSpPr>
        <p:spPr>
          <a:xfrm>
            <a:off x="1036018" y="1338322"/>
            <a:ext cx="2592288" cy="2592288"/>
          </a:xfrm>
          <a:prstGeom prst="rect">
            <a:avLst/>
          </a:prstGeom>
          <a:blipFill>
            <a:blip r:embed="rId3"/>
            <a:stretch>
              <a:fillRect/>
            </a:stretch>
          </a:blipFill>
          <a:ln w="28575">
            <a:noFill/>
          </a:ln>
          <a:effectLst>
            <a:outerShdw blurRad="330200" dist="1397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5" name="TextBox 4"/>
          <p:cNvSpPr txBox="1"/>
          <p:nvPr/>
        </p:nvSpPr>
        <p:spPr>
          <a:xfrm>
            <a:off x="1036018" y="4218642"/>
            <a:ext cx="2592288" cy="369332"/>
          </a:xfrm>
          <a:prstGeom prst="rect">
            <a:avLst/>
          </a:prstGeom>
          <a:noFill/>
        </p:spPr>
        <p:txBody>
          <a:bodyPr wrap="square" rtlCol="0">
            <a:spAutoFit/>
          </a:bodyPr>
          <a:lstStyle/>
          <a:p>
            <a:pPr algn="ctr"/>
            <a:r>
              <a:rPr lang="zh-CN" altLang="en-US" b="1" dirty="0">
                <a:solidFill>
                  <a:srgbClr val="00B050"/>
                </a:solidFill>
              </a:rPr>
              <a:t>官方二维码</a:t>
            </a:r>
          </a:p>
        </p:txBody>
      </p:sp>
      <p:sp>
        <p:nvSpPr>
          <p:cNvPr id="6" name="矩形 5"/>
          <p:cNvSpPr/>
          <p:nvPr/>
        </p:nvSpPr>
        <p:spPr>
          <a:xfrm>
            <a:off x="3989834" y="3030594"/>
            <a:ext cx="4248472" cy="756000"/>
          </a:xfrm>
          <a:prstGeom prst="rect">
            <a:avLst/>
          </a:prstGeom>
          <a:gradFill flip="none" rotWithShape="1">
            <a:gsLst>
              <a:gs pos="50000">
                <a:schemeClr val="bg1">
                  <a:lumMod val="95000"/>
                </a:schemeClr>
              </a:gs>
              <a:gs pos="100000">
                <a:schemeClr val="bg1">
                  <a:lumMod val="85000"/>
                </a:schemeClr>
              </a:gs>
              <a:gs pos="0">
                <a:schemeClr val="bg1">
                  <a:lumMod val="95000"/>
                </a:schemeClr>
              </a:gs>
            </a:gsLst>
            <a:lin ang="18900000" scaled="0"/>
            <a:tileRect/>
          </a:gradFill>
          <a:ln w="28575">
            <a:gradFill>
              <a:gsLst>
                <a:gs pos="100000">
                  <a:schemeClr val="bg1">
                    <a:lumMod val="85000"/>
                  </a:schemeClr>
                </a:gs>
                <a:gs pos="0">
                  <a:schemeClr val="bg1">
                    <a:lumMod val="95000"/>
                  </a:schemeClr>
                </a:gs>
              </a:gsLst>
              <a:lin ang="8100000" scaled="0"/>
            </a:gradFill>
          </a:ln>
          <a:effectLst>
            <a:outerShdw blurRad="88900" dist="635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6160" y="1683319"/>
            <a:ext cx="1912512" cy="1912512"/>
          </a:xfrm>
          <a:prstGeom prst="rect">
            <a:avLst/>
          </a:prstGeom>
        </p:spPr>
      </p:pic>
      <p:sp>
        <p:nvSpPr>
          <p:cNvPr id="8" name="TextBox 7"/>
          <p:cNvSpPr txBox="1"/>
          <p:nvPr/>
        </p:nvSpPr>
        <p:spPr>
          <a:xfrm>
            <a:off x="4132366" y="3257277"/>
            <a:ext cx="1190215" cy="338554"/>
          </a:xfrm>
          <a:prstGeom prst="rect">
            <a:avLst/>
          </a:prstGeom>
          <a:noFill/>
        </p:spPr>
        <p:txBody>
          <a:bodyPr wrap="square" rtlCol="0">
            <a:spAutoFit/>
          </a:bodyPr>
          <a:lstStyle/>
          <a:p>
            <a:pPr algn="ctr"/>
            <a:r>
              <a:rPr lang="zh-CN" altLang="en-US" sz="1600" b="1" dirty="0">
                <a:solidFill>
                  <a:srgbClr val="00B050"/>
                </a:solidFill>
              </a:rPr>
              <a:t>添加标题</a:t>
            </a:r>
          </a:p>
        </p:txBody>
      </p:sp>
      <p:cxnSp>
        <p:nvCxnSpPr>
          <p:cNvPr id="10" name="直接连接符 9"/>
          <p:cNvCxnSpPr/>
          <p:nvPr/>
        </p:nvCxnSpPr>
        <p:spPr>
          <a:xfrm>
            <a:off x="5322577" y="3181586"/>
            <a:ext cx="0" cy="5178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30"/>
          <p:cNvSpPr txBox="1"/>
          <p:nvPr/>
        </p:nvSpPr>
        <p:spPr>
          <a:xfrm>
            <a:off x="3997424" y="1479540"/>
            <a:ext cx="4391000" cy="1406313"/>
          </a:xfrm>
          <a:prstGeom prst="rect">
            <a:avLst/>
          </a:prstGeom>
          <a:noFill/>
        </p:spPr>
        <p:txBody>
          <a:bodyPr wrap="square" lIns="135399" tIns="67706" rIns="135399" bIns="67706" rtlCol="0">
            <a:spAutoFit/>
          </a:bodyPr>
          <a:lstStyle>
            <a:defPPr>
              <a:defRPr lang="zh-CN"/>
            </a:defPPr>
            <a:lvl1pPr>
              <a:lnSpc>
                <a:spcPct val="150000"/>
              </a:lnSpc>
              <a:defRPr sz="1300">
                <a:solidFill>
                  <a:schemeClr val="bg1">
                    <a:lumMod val="50000"/>
                  </a:schemeClr>
                </a:solidFill>
                <a:latin typeface="+mn-ea"/>
                <a:cs typeface="+mn-ea"/>
              </a:defRPr>
            </a:lvl1pPr>
          </a:lstStyle>
          <a:p>
            <a:pPr lvl="0" algn="ctr" fontAlgn="base">
              <a:spcBef>
                <a:spcPct val="0"/>
              </a:spcBef>
              <a:spcAft>
                <a:spcPct val="0"/>
              </a:spcAft>
            </a:pPr>
            <a:r>
              <a:rPr lang="zh-CN" altLang="en-US" sz="1100" b="1" dirty="0">
                <a:solidFill>
                  <a:schemeClr val="tx1">
                    <a:lumMod val="75000"/>
                    <a:lumOff val="25000"/>
                  </a:schemeClr>
                </a:solidFill>
                <a:latin typeface="Arial"/>
                <a:sym typeface="+mn-lt"/>
              </a:rPr>
              <a:t>地址：在此输入贵公司地址</a:t>
            </a:r>
            <a:endParaRPr lang="en-US" altLang="zh-CN" sz="1100" b="1" dirty="0">
              <a:solidFill>
                <a:schemeClr val="tx1">
                  <a:lumMod val="75000"/>
                  <a:lumOff val="25000"/>
                </a:schemeClr>
              </a:solidFill>
              <a:latin typeface="Arial"/>
              <a:sym typeface="+mn-lt"/>
            </a:endParaRPr>
          </a:p>
          <a:p>
            <a:pPr lvl="0" algn="ctr" fontAlgn="base">
              <a:spcBef>
                <a:spcPct val="0"/>
              </a:spcBef>
              <a:spcAft>
                <a:spcPct val="0"/>
              </a:spcAft>
            </a:pPr>
            <a:r>
              <a:rPr lang="en-US" altLang="zh-CN" sz="1100" b="1" dirty="0">
                <a:solidFill>
                  <a:schemeClr val="tx1">
                    <a:lumMod val="75000"/>
                    <a:lumOff val="25000"/>
                  </a:schemeClr>
                </a:solidFill>
                <a:latin typeface="Arial"/>
                <a:sym typeface="+mn-lt"/>
              </a:rPr>
              <a:t>ADD:HOUSE# 01</a:t>
            </a:r>
            <a:r>
              <a:rPr lang="zh-CN" altLang="en-US" sz="1100" b="1" dirty="0">
                <a:solidFill>
                  <a:schemeClr val="tx1">
                    <a:lumMod val="75000"/>
                    <a:lumOff val="25000"/>
                  </a:schemeClr>
                </a:solidFill>
                <a:latin typeface="Arial"/>
                <a:sym typeface="+mn-lt"/>
              </a:rPr>
              <a:t>，</a:t>
            </a:r>
            <a:r>
              <a:rPr lang="en-US" altLang="zh-CN" sz="1100" b="1" dirty="0">
                <a:solidFill>
                  <a:schemeClr val="tx1">
                    <a:lumMod val="75000"/>
                    <a:lumOff val="25000"/>
                  </a:schemeClr>
                </a:solidFill>
                <a:latin typeface="Arial"/>
                <a:sym typeface="+mn-lt"/>
              </a:rPr>
              <a:t>SUITE A, ROAD# 123, SHANGHAI, CHINA</a:t>
            </a:r>
          </a:p>
          <a:p>
            <a:pPr lvl="0" algn="ctr" fontAlgn="base">
              <a:spcBef>
                <a:spcPct val="0"/>
              </a:spcBef>
              <a:spcAft>
                <a:spcPct val="0"/>
              </a:spcAft>
            </a:pPr>
            <a:r>
              <a:rPr lang="en-US" altLang="zh-CN" sz="1100" b="1" dirty="0">
                <a:solidFill>
                  <a:schemeClr val="tx1">
                    <a:lumMod val="75000"/>
                    <a:lumOff val="25000"/>
                  </a:schemeClr>
                </a:solidFill>
                <a:latin typeface="Arial"/>
                <a:sym typeface="+mn-lt"/>
              </a:rPr>
              <a:t>200000</a:t>
            </a:r>
          </a:p>
          <a:p>
            <a:pPr lvl="0" algn="ctr" fontAlgn="base">
              <a:spcBef>
                <a:spcPct val="0"/>
              </a:spcBef>
              <a:spcAft>
                <a:spcPct val="0"/>
              </a:spcAft>
            </a:pPr>
            <a:r>
              <a:rPr lang="en-US" altLang="zh-CN" sz="1100" b="1" dirty="0">
                <a:solidFill>
                  <a:schemeClr val="tx1">
                    <a:lumMod val="75000"/>
                    <a:lumOff val="25000"/>
                  </a:schemeClr>
                </a:solidFill>
                <a:latin typeface="Arial"/>
                <a:sym typeface="+mn-lt"/>
              </a:rPr>
              <a:t>PHONE: +123 456 7890     FAX:  +123 456 7890 </a:t>
            </a:r>
          </a:p>
          <a:p>
            <a:pPr lvl="0" algn="ctr" fontAlgn="base">
              <a:spcBef>
                <a:spcPct val="0"/>
              </a:spcBef>
              <a:spcAft>
                <a:spcPct val="0"/>
              </a:spcAft>
            </a:pPr>
            <a:r>
              <a:rPr lang="en-US" altLang="zh-CN" sz="1100" b="1" dirty="0">
                <a:solidFill>
                  <a:schemeClr val="tx1">
                    <a:lumMod val="75000"/>
                    <a:lumOff val="25000"/>
                  </a:schemeClr>
                </a:solidFill>
                <a:latin typeface="Arial"/>
                <a:sym typeface="+mn-lt"/>
              </a:rPr>
              <a:t>EMAI:YOURBUSINESS@163.COM</a:t>
            </a:r>
            <a:endParaRPr lang="zh-CN" altLang="en-US" sz="1100" b="1" dirty="0">
              <a:solidFill>
                <a:schemeClr val="tx1">
                  <a:lumMod val="75000"/>
                  <a:lumOff val="25000"/>
                </a:schemeClr>
              </a:solidFill>
              <a:latin typeface="Arial"/>
              <a:sym typeface="+mn-lt"/>
            </a:endParaRPr>
          </a:p>
        </p:txBody>
      </p:sp>
      <p:sp>
        <p:nvSpPr>
          <p:cNvPr id="12" name="TextBox 30"/>
          <p:cNvSpPr txBox="1"/>
          <p:nvPr/>
        </p:nvSpPr>
        <p:spPr>
          <a:xfrm>
            <a:off x="5355695" y="3057966"/>
            <a:ext cx="2665103" cy="746132"/>
          </a:xfrm>
          <a:prstGeom prst="rect">
            <a:avLst/>
          </a:prstGeom>
          <a:noFill/>
        </p:spPr>
        <p:txBody>
          <a:bodyPr wrap="square" lIns="135399" tIns="67706" rIns="135399" bIns="67706" rtlCol="0">
            <a:spAutoFit/>
          </a:bodyPr>
          <a:lstStyle>
            <a:defPPr>
              <a:defRPr lang="zh-CN"/>
            </a:defPPr>
            <a:lvl1pPr>
              <a:lnSpc>
                <a:spcPct val="150000"/>
              </a:lnSpc>
              <a:defRPr sz="1300">
                <a:solidFill>
                  <a:schemeClr val="bg1">
                    <a:lumMod val="50000"/>
                  </a:schemeClr>
                </a:solidFill>
                <a:latin typeface="+mn-ea"/>
                <a:cs typeface="+mn-ea"/>
              </a:defRPr>
            </a:lvl1pPr>
          </a:lstStyle>
          <a:p>
            <a:pPr lvl="0" fontAlgn="base">
              <a:lnSpc>
                <a:spcPct val="120000"/>
              </a:lnSpc>
              <a:spcBef>
                <a:spcPct val="0"/>
              </a:spcBef>
              <a:spcAft>
                <a:spcPct val="0"/>
              </a:spcAft>
            </a:pPr>
            <a:r>
              <a:rPr lang="zh-CN" altLang="en-US" sz="1100" dirty="0">
                <a:solidFill>
                  <a:schemeClr val="accent1"/>
                </a:solidFill>
                <a:latin typeface="Arial"/>
                <a:sym typeface="+mn-lt"/>
              </a:rPr>
              <a:t>       </a:t>
            </a:r>
            <a:r>
              <a:rPr lang="zh-CN" altLang="en-US" sz="1100" dirty="0">
                <a:solidFill>
                  <a:srgbClr val="00B050"/>
                </a:solidFill>
                <a:latin typeface="Arial"/>
                <a:sym typeface="+mn-lt"/>
              </a:rPr>
              <a:t>您的内容打在这里，或者通过复制您的文本后，在此框中选择粘贴，并选择只保留文字。</a:t>
            </a:r>
          </a:p>
        </p:txBody>
      </p:sp>
    </p:spTree>
    <p:extLst>
      <p:ext uri="{BB962C8B-B14F-4D97-AF65-F5344CB8AC3E}">
        <p14:creationId xmlns:p14="http://schemas.microsoft.com/office/powerpoint/2010/main" val="484094132"/>
      </p:ext>
    </p:extLst>
  </p:cSld>
  <p:clrMapOvr>
    <a:masterClrMapping/>
  </p:clrMapOvr>
  <p:transition spd="slow" advTm="6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30" presetClass="entr" presetSubtype="0" fill="hold" grpId="0" nodeType="withEffect">
                                  <p:stCondLst>
                                    <p:cond delay="2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800" decel="100000"/>
                                        <p:tgtEl>
                                          <p:spTgt spid="5"/>
                                        </p:tgtEl>
                                      </p:cBhvr>
                                    </p:animEffect>
                                    <p:anim calcmode="lin" valueType="num">
                                      <p:cBhvr>
                                        <p:cTn id="18" dur="800" decel="100000" fill="hold"/>
                                        <p:tgtEl>
                                          <p:spTgt spid="5"/>
                                        </p:tgtEl>
                                        <p:attrNameLst>
                                          <p:attrName>style.rotation</p:attrName>
                                        </p:attrNameLst>
                                      </p:cBhvr>
                                      <p:tavLst>
                                        <p:tav tm="0">
                                          <p:val>
                                            <p:fltVal val="-90"/>
                                          </p:val>
                                        </p:tav>
                                        <p:tav tm="100000">
                                          <p:val>
                                            <p:fltVal val="0"/>
                                          </p:val>
                                        </p:tav>
                                      </p:tavLst>
                                    </p:anim>
                                    <p:anim calcmode="lin" valueType="num">
                                      <p:cBhvr>
                                        <p:cTn id="19" dur="800" decel="100000" fill="hold"/>
                                        <p:tgtEl>
                                          <p:spTgt spid="5"/>
                                        </p:tgtEl>
                                        <p:attrNameLst>
                                          <p:attrName>ppt_x</p:attrName>
                                        </p:attrNameLst>
                                      </p:cBhvr>
                                      <p:tavLst>
                                        <p:tav tm="0">
                                          <p:val>
                                            <p:strVal val="#ppt_x+0.4"/>
                                          </p:val>
                                        </p:tav>
                                        <p:tav tm="100000">
                                          <p:val>
                                            <p:strVal val="#ppt_x-0.05"/>
                                          </p:val>
                                        </p:tav>
                                      </p:tavLst>
                                    </p:anim>
                                    <p:anim calcmode="lin" valueType="num">
                                      <p:cBhvr>
                                        <p:cTn id="20" dur="800" decel="100000" fill="hold"/>
                                        <p:tgtEl>
                                          <p:spTgt spid="5"/>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par>
                          <p:cTn id="23" fill="hold">
                            <p:stCondLst>
                              <p:cond delay="1250"/>
                            </p:stCondLst>
                            <p:childTnLst>
                              <p:par>
                                <p:cTn id="24" presetID="22" presetClass="entr" presetSubtype="8" fill="hold" grpId="0" nodeType="afterEffect">
                                  <p:stCondLst>
                                    <p:cond delay="0"/>
                                  </p:stCondLst>
                                  <p:iterate type="lt">
                                    <p:tmPct val="30000"/>
                                  </p:iterate>
                                  <p:childTnLst>
                                    <p:set>
                                      <p:cBhvr>
                                        <p:cTn id="25" dur="1" fill="hold">
                                          <p:stCondLst>
                                            <p:cond delay="0"/>
                                          </p:stCondLst>
                                        </p:cTn>
                                        <p:tgtEl>
                                          <p:spTgt spid="11"/>
                                        </p:tgtEl>
                                        <p:attrNameLst>
                                          <p:attrName>style.visibility</p:attrName>
                                        </p:attrNameLst>
                                      </p:cBhvr>
                                      <p:to>
                                        <p:strVal val="visible"/>
                                      </p:to>
                                    </p:set>
                                    <p:animEffect transition="in" filter="wipe(left)">
                                      <p:cBhvr>
                                        <p:cTn id="26" dur="50"/>
                                        <p:tgtEl>
                                          <p:spTgt spid="11"/>
                                        </p:tgtEl>
                                      </p:cBhvr>
                                    </p:animEffect>
                                  </p:childTnLst>
                                </p:cTn>
                              </p:par>
                            </p:childTnLst>
                          </p:cTn>
                        </p:par>
                        <p:par>
                          <p:cTn id="27" fill="hold">
                            <p:stCondLst>
                              <p:cond delay="3055"/>
                            </p:stCondLst>
                            <p:childTnLst>
                              <p:par>
                                <p:cTn id="28" presetID="37"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900" decel="100000" fill="hold"/>
                                        <p:tgtEl>
                                          <p:spTgt spid="6"/>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34" fill="hold">
                            <p:stCondLst>
                              <p:cond delay="4055"/>
                            </p:stCondLst>
                            <p:childTnLst>
                              <p:par>
                                <p:cTn id="35" presetID="25"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40" dur="1000" fill="hold"/>
                                        <p:tgtEl>
                                          <p:spTgt spid="8"/>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8"/>
                                        </p:tgtEl>
                                      </p:cBhvr>
                                    </p:animEffect>
                                  </p:childTnLst>
                                </p:cTn>
                              </p:par>
                              <p:par>
                                <p:cTn id="45" presetID="16" presetClass="entr" presetSubtype="26" fill="hold" nodeType="withEffect">
                                  <p:stCondLst>
                                    <p:cond delay="500"/>
                                  </p:stCondLst>
                                  <p:childTnLst>
                                    <p:set>
                                      <p:cBhvr>
                                        <p:cTn id="46" dur="1" fill="hold">
                                          <p:stCondLst>
                                            <p:cond delay="0"/>
                                          </p:stCondLst>
                                        </p:cTn>
                                        <p:tgtEl>
                                          <p:spTgt spid="10"/>
                                        </p:tgtEl>
                                        <p:attrNameLst>
                                          <p:attrName>style.visibility</p:attrName>
                                        </p:attrNameLst>
                                      </p:cBhvr>
                                      <p:to>
                                        <p:strVal val="visible"/>
                                      </p:to>
                                    </p:set>
                                    <p:animEffect transition="in" filter="barn(inHorizontal)">
                                      <p:cBhvr>
                                        <p:cTn id="47" dur="500"/>
                                        <p:tgtEl>
                                          <p:spTgt spid="10"/>
                                        </p:tgtEl>
                                      </p:cBhvr>
                                    </p:animEffect>
                                  </p:childTnLst>
                                </p:cTn>
                              </p:par>
                              <p:par>
                                <p:cTn id="48" presetID="25" presetClass="entr" presetSubtype="0" fill="hold" grpId="0" nodeType="withEffect">
                                  <p:stCondLst>
                                    <p:cond delay="50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51"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52"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53" dur="1000" fill="hold"/>
                                        <p:tgtEl>
                                          <p:spTgt spid="12"/>
                                        </p:tgtEl>
                                        <p:attrNameLst>
                                          <p:attrName>ppt_h</p:attrName>
                                        </p:attrNameLst>
                                      </p:cBhvr>
                                      <p:tavLst>
                                        <p:tav tm="0">
                                          <p:val>
                                            <p:strVal val="#ppt_h"/>
                                          </p:val>
                                        </p:tav>
                                        <p:tav tm="100000">
                                          <p:val>
                                            <p:strVal val="#ppt_h"/>
                                          </p:val>
                                        </p:tav>
                                      </p:tavLst>
                                    </p:anim>
                                    <p:anim calcmode="lin" valueType="num">
                                      <p:cBhvr>
                                        <p:cTn id="54"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55"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56"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57" dur="1000" decel="50000">
                                          <p:stCondLst>
                                            <p:cond delay="0"/>
                                          </p:stCondLst>
                                        </p:cTn>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8" grpId="0"/>
      <p:bldP spid="11"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800" dirty="0">
                <a:solidFill>
                  <a:prstClr val="black">
                    <a:lumMod val="65000"/>
                    <a:lumOff val="35000"/>
                  </a:prstClr>
                </a:solidFill>
              </a:rPr>
              <a:t>联系我们 </a:t>
            </a:r>
            <a:r>
              <a:rPr lang="en-US" altLang="zh-CN" sz="1200" dirty="0">
                <a:solidFill>
                  <a:prstClr val="black">
                    <a:lumMod val="65000"/>
                    <a:lumOff val="35000"/>
                  </a:prstClr>
                </a:solidFill>
              </a:rPr>
              <a:t>(Contact Us)</a:t>
            </a:r>
            <a:endParaRPr lang="zh-CN" altLang="en-US" dirty="0"/>
          </a:p>
        </p:txBody>
      </p:sp>
      <p:sp>
        <p:nvSpPr>
          <p:cNvPr id="5" name="圆角矩形 4"/>
          <p:cNvSpPr/>
          <p:nvPr/>
        </p:nvSpPr>
        <p:spPr bwMode="auto">
          <a:xfrm flipH="1">
            <a:off x="3441254" y="1500711"/>
            <a:ext cx="3888432" cy="612874"/>
          </a:xfrm>
          <a:prstGeom prst="roundRect">
            <a:avLst>
              <a:gd name="adj" fmla="val 50000"/>
            </a:avLst>
          </a:prstGeom>
          <a:gradFill flip="none" rotWithShape="1">
            <a:gsLst>
              <a:gs pos="0">
                <a:schemeClr val="bg1"/>
              </a:gs>
              <a:gs pos="100000">
                <a:srgbClr val="E0E0E0"/>
              </a:gs>
            </a:gsLst>
            <a:lin ang="5400000" scaled="1"/>
            <a:tileRect/>
          </a:gradFill>
          <a:ln>
            <a:gradFill>
              <a:gsLst>
                <a:gs pos="0">
                  <a:schemeClr val="bg1">
                    <a:lumMod val="85000"/>
                  </a:schemeClr>
                </a:gs>
                <a:gs pos="50000">
                  <a:schemeClr val="bg1">
                    <a:lumMod val="95000"/>
                  </a:schemeClr>
                </a:gs>
                <a:gs pos="10000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 name="TextBox 72"/>
          <p:cNvSpPr txBox="1"/>
          <p:nvPr/>
        </p:nvSpPr>
        <p:spPr bwMode="auto">
          <a:xfrm>
            <a:off x="3873470" y="1653262"/>
            <a:ext cx="3024000"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1600" b="1" kern="0" dirty="0">
                <a:solidFill>
                  <a:srgbClr val="00B050"/>
                </a:solidFill>
                <a:cs typeface="Arial" pitchFamily="34" charset="0"/>
              </a:rPr>
              <a:t>DXPU.TAOBAO.COM</a:t>
            </a:r>
          </a:p>
        </p:txBody>
      </p:sp>
      <p:sp>
        <p:nvSpPr>
          <p:cNvPr id="7" name="圆角矩形 6"/>
          <p:cNvSpPr/>
          <p:nvPr/>
        </p:nvSpPr>
        <p:spPr bwMode="auto">
          <a:xfrm flipH="1">
            <a:off x="3441254" y="2651199"/>
            <a:ext cx="3888432" cy="612874"/>
          </a:xfrm>
          <a:prstGeom prst="roundRect">
            <a:avLst>
              <a:gd name="adj" fmla="val 50000"/>
            </a:avLst>
          </a:prstGeom>
          <a:gradFill flip="none" rotWithShape="1">
            <a:gsLst>
              <a:gs pos="0">
                <a:schemeClr val="bg1"/>
              </a:gs>
              <a:gs pos="100000">
                <a:srgbClr val="E0E0E0"/>
              </a:gs>
            </a:gsLst>
            <a:lin ang="5400000" scaled="1"/>
            <a:tileRect/>
          </a:gradFill>
          <a:ln>
            <a:gradFill>
              <a:gsLst>
                <a:gs pos="0">
                  <a:schemeClr val="bg1">
                    <a:lumMod val="85000"/>
                  </a:schemeClr>
                </a:gs>
                <a:gs pos="50000">
                  <a:schemeClr val="bg1">
                    <a:lumMod val="95000"/>
                  </a:schemeClr>
                </a:gs>
                <a:gs pos="10000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8" name="TextBox 72"/>
          <p:cNvSpPr txBox="1"/>
          <p:nvPr/>
        </p:nvSpPr>
        <p:spPr bwMode="auto">
          <a:xfrm>
            <a:off x="3873470" y="2803752"/>
            <a:ext cx="3024000"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600" b="1" kern="0" dirty="0">
                <a:solidFill>
                  <a:srgbClr val="00B050"/>
                </a:solidFill>
                <a:latin typeface="+mn-ea"/>
                <a:cs typeface="Arial" pitchFamily="34" charset="0"/>
              </a:rPr>
              <a:t>您的微信公众号</a:t>
            </a:r>
            <a:endParaRPr lang="en-US" altLang="zh-CN" sz="1600" b="1" kern="0" dirty="0">
              <a:solidFill>
                <a:srgbClr val="00B050"/>
              </a:solidFill>
              <a:latin typeface="+mn-ea"/>
              <a:cs typeface="Arial" pitchFamily="34" charset="0"/>
            </a:endParaRPr>
          </a:p>
        </p:txBody>
      </p:sp>
      <p:sp>
        <p:nvSpPr>
          <p:cNvPr id="9" name="圆角矩形 8"/>
          <p:cNvSpPr/>
          <p:nvPr/>
        </p:nvSpPr>
        <p:spPr bwMode="auto">
          <a:xfrm flipH="1">
            <a:off x="3441254" y="3694842"/>
            <a:ext cx="3888432" cy="612874"/>
          </a:xfrm>
          <a:prstGeom prst="roundRect">
            <a:avLst>
              <a:gd name="adj" fmla="val 50000"/>
            </a:avLst>
          </a:prstGeom>
          <a:gradFill flip="none" rotWithShape="1">
            <a:gsLst>
              <a:gs pos="0">
                <a:schemeClr val="bg1"/>
              </a:gs>
              <a:gs pos="100000">
                <a:srgbClr val="E0E0E0"/>
              </a:gs>
            </a:gsLst>
            <a:lin ang="5400000" scaled="1"/>
            <a:tileRect/>
          </a:gradFill>
          <a:ln>
            <a:gradFill>
              <a:gsLst>
                <a:gs pos="0">
                  <a:schemeClr val="bg1">
                    <a:lumMod val="85000"/>
                  </a:schemeClr>
                </a:gs>
                <a:gs pos="50000">
                  <a:schemeClr val="bg1">
                    <a:lumMod val="95000"/>
                  </a:schemeClr>
                </a:gs>
                <a:gs pos="10000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0" name="TextBox 72"/>
          <p:cNvSpPr txBox="1"/>
          <p:nvPr/>
        </p:nvSpPr>
        <p:spPr bwMode="auto">
          <a:xfrm>
            <a:off x="3873470" y="3847393"/>
            <a:ext cx="3024000"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1600" b="1" kern="0" dirty="0">
                <a:solidFill>
                  <a:srgbClr val="00B050"/>
                </a:solidFill>
                <a:cs typeface="Arial" pitchFamily="34" charset="0"/>
              </a:rPr>
              <a:t>DAXIA.WEIBO.COM</a:t>
            </a:r>
          </a:p>
        </p:txBody>
      </p:sp>
      <p:sp>
        <p:nvSpPr>
          <p:cNvPr id="21" name="矩形 10"/>
          <p:cNvSpPr>
            <a:spLocks noChangeAspect="1"/>
          </p:cNvSpPr>
          <p:nvPr/>
        </p:nvSpPr>
        <p:spPr>
          <a:xfrm>
            <a:off x="2292883" y="1477699"/>
            <a:ext cx="686675" cy="747986"/>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sp>
        <p:nvSpPr>
          <p:cNvPr id="22" name="矩形 10"/>
          <p:cNvSpPr>
            <a:spLocks noChangeAspect="1"/>
          </p:cNvSpPr>
          <p:nvPr/>
        </p:nvSpPr>
        <p:spPr>
          <a:xfrm>
            <a:off x="2292883" y="2530408"/>
            <a:ext cx="686675" cy="747986"/>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grpSp>
        <p:nvGrpSpPr>
          <p:cNvPr id="42" name="组合 41"/>
          <p:cNvGrpSpPr/>
          <p:nvPr/>
        </p:nvGrpSpPr>
        <p:grpSpPr>
          <a:xfrm>
            <a:off x="2464842" y="2543845"/>
            <a:ext cx="686104" cy="747986"/>
            <a:chOff x="2464842" y="2297153"/>
            <a:chExt cx="686104" cy="747986"/>
          </a:xfrm>
        </p:grpSpPr>
        <p:sp>
          <p:nvSpPr>
            <p:cNvPr id="25" name="矩形 10"/>
            <p:cNvSpPr>
              <a:spLocks noChangeAspect="1"/>
            </p:cNvSpPr>
            <p:nvPr/>
          </p:nvSpPr>
          <p:spPr>
            <a:xfrm>
              <a:off x="2464842" y="2297153"/>
              <a:ext cx="686104" cy="747986"/>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0" name="矩形 19"/>
            <p:cNvSpPr/>
            <p:nvPr/>
          </p:nvSpPr>
          <p:spPr>
            <a:xfrm>
              <a:off x="2603308" y="2466560"/>
              <a:ext cx="409172" cy="409172"/>
            </a:xfrm>
            <a:prstGeom prst="rect">
              <a:avLst/>
            </a:prstGeom>
            <a:blipFill>
              <a:blip r:embed="rId3"/>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2464850" y="1491133"/>
            <a:ext cx="686104" cy="747986"/>
            <a:chOff x="2464850" y="1244443"/>
            <a:chExt cx="686104" cy="747986"/>
          </a:xfrm>
        </p:grpSpPr>
        <p:sp>
          <p:nvSpPr>
            <p:cNvPr id="31" name="矩形 10"/>
            <p:cNvSpPr>
              <a:spLocks noChangeAspect="1"/>
            </p:cNvSpPr>
            <p:nvPr/>
          </p:nvSpPr>
          <p:spPr>
            <a:xfrm>
              <a:off x="2464850" y="1244443"/>
              <a:ext cx="686104" cy="747986"/>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04760" y="1416177"/>
              <a:ext cx="406285" cy="404518"/>
            </a:xfrm>
            <a:prstGeom prst="rect">
              <a:avLst/>
            </a:prstGeom>
          </p:spPr>
        </p:pic>
      </p:grpSp>
      <p:sp>
        <p:nvSpPr>
          <p:cNvPr id="37" name="矩形 10"/>
          <p:cNvSpPr>
            <a:spLocks noChangeAspect="1"/>
          </p:cNvSpPr>
          <p:nvPr/>
        </p:nvSpPr>
        <p:spPr>
          <a:xfrm>
            <a:off x="2269426" y="3610528"/>
            <a:ext cx="686675" cy="747986"/>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lumMod val="85000"/>
            </a:schemeClr>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Impact" panose="020B0806030902050204" pitchFamily="34" charset="0"/>
            </a:endParaRPr>
          </a:p>
        </p:txBody>
      </p:sp>
      <p:grpSp>
        <p:nvGrpSpPr>
          <p:cNvPr id="41" name="组合 40"/>
          <p:cNvGrpSpPr/>
          <p:nvPr/>
        </p:nvGrpSpPr>
        <p:grpSpPr>
          <a:xfrm>
            <a:off x="2441383" y="3623965"/>
            <a:ext cx="686104" cy="747986"/>
            <a:chOff x="2441383" y="3377273"/>
            <a:chExt cx="686104" cy="747986"/>
          </a:xfrm>
        </p:grpSpPr>
        <p:sp>
          <p:nvSpPr>
            <p:cNvPr id="38" name="矩形 10"/>
            <p:cNvSpPr>
              <a:spLocks noChangeAspect="1"/>
            </p:cNvSpPr>
            <p:nvPr/>
          </p:nvSpPr>
          <p:spPr>
            <a:xfrm>
              <a:off x="2441383" y="3377273"/>
              <a:ext cx="686104" cy="747986"/>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pic>
          <p:nvPicPr>
            <p:cNvPr id="39" name="图片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9010" y="3549007"/>
              <a:ext cx="450851" cy="404518"/>
            </a:xfrm>
            <a:prstGeom prst="rect">
              <a:avLst/>
            </a:prstGeom>
          </p:spPr>
        </p:pic>
      </p:grpSp>
    </p:spTree>
    <p:extLst>
      <p:ext uri="{BB962C8B-B14F-4D97-AF65-F5344CB8AC3E}">
        <p14:creationId xmlns:p14="http://schemas.microsoft.com/office/powerpoint/2010/main" val="2478921907"/>
      </p:ext>
    </p:extLst>
  </p:cSld>
  <p:clrMapOvr>
    <a:masterClrMapping/>
  </p:clrMapOvr>
  <p:transition spd="slow" advTm="5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Scale>
                                      <p:cBhvr>
                                        <p:cTn id="7"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3"/>
                                        </p:tgtEl>
                                        <p:attrNameLst>
                                          <p:attrName>ppt_x</p:attrName>
                                          <p:attrName>ppt_y</p:attrName>
                                        </p:attrNameLst>
                                      </p:cBhvr>
                                    </p:animMotion>
                                    <p:animEffect transition="in" filter="fade">
                                      <p:cBhvr>
                                        <p:cTn id="9" dur="1000"/>
                                        <p:tgtEl>
                                          <p:spTgt spid="43"/>
                                        </p:tgtEl>
                                      </p:cBhvr>
                                    </p:animEffect>
                                  </p:childTnLst>
                                </p:cTn>
                              </p:par>
                              <p:par>
                                <p:cTn id="10" presetID="53" presetClass="entr" presetSubtype="16" fill="hold" grpId="0" nodeType="withEffect">
                                  <p:stCondLst>
                                    <p:cond delay="75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par>
                                <p:cTn id="15" presetID="2" presetClass="entr" presetSubtype="2" decel="50000" fill="hold" grpId="0" nodeType="withEffect">
                                  <p:stCondLst>
                                    <p:cond delay="75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100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1500"/>
                            </p:stCondLst>
                            <p:childTnLst>
                              <p:par>
                                <p:cTn id="23" presetID="52" presetClass="entr" presetSubtype="0"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Scale>
                                      <p:cBhvr>
                                        <p:cTn id="25" dur="1000" decel="50000" fill="hold">
                                          <p:stCondLst>
                                            <p:cond delay="0"/>
                                          </p:stCondLst>
                                        </p:cTn>
                                        <p:tgtEl>
                                          <p:spTgt spid="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42"/>
                                        </p:tgtEl>
                                        <p:attrNameLst>
                                          <p:attrName>ppt_x</p:attrName>
                                          <p:attrName>ppt_y</p:attrName>
                                        </p:attrNameLst>
                                      </p:cBhvr>
                                    </p:animMotion>
                                    <p:animEffect transition="in" filter="fade">
                                      <p:cBhvr>
                                        <p:cTn id="27" dur="1000"/>
                                        <p:tgtEl>
                                          <p:spTgt spid="42"/>
                                        </p:tgtEl>
                                      </p:cBhvr>
                                    </p:animEffect>
                                  </p:childTnLst>
                                </p:cTn>
                              </p:par>
                              <p:par>
                                <p:cTn id="28" presetID="53" presetClass="entr" presetSubtype="16" fill="hold" grpId="0" nodeType="withEffect">
                                  <p:stCondLst>
                                    <p:cond delay="75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Effect transition="in" filter="fade">
                                      <p:cBhvr>
                                        <p:cTn id="32" dur="500"/>
                                        <p:tgtEl>
                                          <p:spTgt spid="22"/>
                                        </p:tgtEl>
                                      </p:cBhvr>
                                    </p:animEffect>
                                  </p:childTnLst>
                                </p:cTn>
                              </p:par>
                              <p:par>
                                <p:cTn id="33" presetID="2" presetClass="entr" presetSubtype="2" decel="50000" fill="hold" grpId="0" nodeType="withEffect">
                                  <p:stCondLst>
                                    <p:cond delay="75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1+#ppt_w/2"/>
                                          </p:val>
                                        </p:tav>
                                        <p:tav tm="100000">
                                          <p:val>
                                            <p:strVal val="#ppt_x"/>
                                          </p:val>
                                        </p:tav>
                                      </p:tavLst>
                                    </p:anim>
                                    <p:anim calcmode="lin" valueType="num">
                                      <p:cBhvr additive="base">
                                        <p:cTn id="36" dur="500" fill="hold"/>
                                        <p:tgtEl>
                                          <p:spTgt spid="7"/>
                                        </p:tgtEl>
                                        <p:attrNameLst>
                                          <p:attrName>ppt_y</p:attrName>
                                        </p:attrNameLst>
                                      </p:cBhvr>
                                      <p:tavLst>
                                        <p:tav tm="0">
                                          <p:val>
                                            <p:strVal val="#ppt_y"/>
                                          </p:val>
                                        </p:tav>
                                        <p:tav tm="100000">
                                          <p:val>
                                            <p:strVal val="#ppt_y"/>
                                          </p:val>
                                        </p:tav>
                                      </p:tavLst>
                                    </p:anim>
                                  </p:childTnLst>
                                </p:cTn>
                              </p:par>
                              <p:par>
                                <p:cTn id="37" presetID="22" presetClass="entr" presetSubtype="8" fill="hold" grpId="0" nodeType="withEffect">
                                  <p:stCondLst>
                                    <p:cond delay="100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par>
                          <p:cTn id="40" fill="hold">
                            <p:stCondLst>
                              <p:cond delay="3000"/>
                            </p:stCondLst>
                            <p:childTnLst>
                              <p:par>
                                <p:cTn id="41" presetID="52" presetClass="entr" presetSubtype="0"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Scale>
                                      <p:cBhvr>
                                        <p:cTn id="43" dur="10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41"/>
                                        </p:tgtEl>
                                        <p:attrNameLst>
                                          <p:attrName>ppt_x</p:attrName>
                                          <p:attrName>ppt_y</p:attrName>
                                        </p:attrNameLst>
                                      </p:cBhvr>
                                    </p:animMotion>
                                    <p:animEffect transition="in" filter="fade">
                                      <p:cBhvr>
                                        <p:cTn id="45" dur="1000"/>
                                        <p:tgtEl>
                                          <p:spTgt spid="41"/>
                                        </p:tgtEl>
                                      </p:cBhvr>
                                    </p:animEffect>
                                  </p:childTnLst>
                                </p:cTn>
                              </p:par>
                              <p:par>
                                <p:cTn id="46" presetID="53" presetClass="entr" presetSubtype="16" fill="hold" grpId="0" nodeType="withEffect">
                                  <p:stCondLst>
                                    <p:cond delay="750"/>
                                  </p:stCondLst>
                                  <p:childTnLst>
                                    <p:set>
                                      <p:cBhvr>
                                        <p:cTn id="47" dur="1" fill="hold">
                                          <p:stCondLst>
                                            <p:cond delay="0"/>
                                          </p:stCondLst>
                                        </p:cTn>
                                        <p:tgtEl>
                                          <p:spTgt spid="37"/>
                                        </p:tgtEl>
                                        <p:attrNameLst>
                                          <p:attrName>style.visibility</p:attrName>
                                        </p:attrNameLst>
                                      </p:cBhvr>
                                      <p:to>
                                        <p:strVal val="visible"/>
                                      </p:to>
                                    </p:set>
                                    <p:anim calcmode="lin" valueType="num">
                                      <p:cBhvr>
                                        <p:cTn id="48" dur="500" fill="hold"/>
                                        <p:tgtEl>
                                          <p:spTgt spid="37"/>
                                        </p:tgtEl>
                                        <p:attrNameLst>
                                          <p:attrName>ppt_w</p:attrName>
                                        </p:attrNameLst>
                                      </p:cBhvr>
                                      <p:tavLst>
                                        <p:tav tm="0">
                                          <p:val>
                                            <p:fltVal val="0"/>
                                          </p:val>
                                        </p:tav>
                                        <p:tav tm="100000">
                                          <p:val>
                                            <p:strVal val="#ppt_w"/>
                                          </p:val>
                                        </p:tav>
                                      </p:tavLst>
                                    </p:anim>
                                    <p:anim calcmode="lin" valueType="num">
                                      <p:cBhvr>
                                        <p:cTn id="49" dur="500" fill="hold"/>
                                        <p:tgtEl>
                                          <p:spTgt spid="37"/>
                                        </p:tgtEl>
                                        <p:attrNameLst>
                                          <p:attrName>ppt_h</p:attrName>
                                        </p:attrNameLst>
                                      </p:cBhvr>
                                      <p:tavLst>
                                        <p:tav tm="0">
                                          <p:val>
                                            <p:fltVal val="0"/>
                                          </p:val>
                                        </p:tav>
                                        <p:tav tm="100000">
                                          <p:val>
                                            <p:strVal val="#ppt_h"/>
                                          </p:val>
                                        </p:tav>
                                      </p:tavLst>
                                    </p:anim>
                                    <p:animEffect transition="in" filter="fade">
                                      <p:cBhvr>
                                        <p:cTn id="50" dur="500"/>
                                        <p:tgtEl>
                                          <p:spTgt spid="37"/>
                                        </p:tgtEl>
                                      </p:cBhvr>
                                    </p:animEffect>
                                  </p:childTnLst>
                                </p:cTn>
                              </p:par>
                              <p:par>
                                <p:cTn id="51" presetID="2" presetClass="entr" presetSubtype="2" decel="50000" fill="hold" grpId="0" nodeType="withEffect">
                                  <p:stCondLst>
                                    <p:cond delay="75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1+#ppt_w/2"/>
                                          </p:val>
                                        </p:tav>
                                        <p:tav tm="100000">
                                          <p:val>
                                            <p:strVal val="#ppt_x"/>
                                          </p:val>
                                        </p:tav>
                                      </p:tavLst>
                                    </p:anim>
                                    <p:anim calcmode="lin" valueType="num">
                                      <p:cBhvr additive="base">
                                        <p:cTn id="54" dur="500" fill="hold"/>
                                        <p:tgtEl>
                                          <p:spTgt spid="9"/>
                                        </p:tgtEl>
                                        <p:attrNameLst>
                                          <p:attrName>ppt_y</p:attrName>
                                        </p:attrNameLst>
                                      </p:cBhvr>
                                      <p:tavLst>
                                        <p:tav tm="0">
                                          <p:val>
                                            <p:strVal val="#ppt_y"/>
                                          </p:val>
                                        </p:tav>
                                        <p:tav tm="100000">
                                          <p:val>
                                            <p:strVal val="#ppt_y"/>
                                          </p:val>
                                        </p:tav>
                                      </p:tavLst>
                                    </p:anim>
                                  </p:childTnLst>
                                </p:cTn>
                              </p:par>
                              <p:par>
                                <p:cTn id="55" presetID="22" presetClass="entr" presetSubtype="8" fill="hold" grpId="0" nodeType="withEffect">
                                  <p:stCondLst>
                                    <p:cond delay="100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21" grpId="0" animBg="1"/>
      <p:bldP spid="22" grpId="0" animBg="1"/>
      <p:bldP spid="3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800" dirty="0">
                <a:solidFill>
                  <a:prstClr val="black">
                    <a:lumMod val="65000"/>
                    <a:lumOff val="35000"/>
                  </a:prstClr>
                </a:solidFill>
              </a:rPr>
              <a:t>结束语</a:t>
            </a:r>
            <a:r>
              <a:rPr lang="en-US" altLang="zh-CN" sz="1200" dirty="0">
                <a:solidFill>
                  <a:prstClr val="black">
                    <a:lumMod val="65000"/>
                    <a:lumOff val="35000"/>
                  </a:prstClr>
                </a:solidFill>
              </a:rPr>
              <a:t>(Contact Us)</a:t>
            </a:r>
            <a:endParaRPr lang="zh-CN" altLang="en-US" dirty="0"/>
          </a:p>
        </p:txBody>
      </p:sp>
      <p:grpSp>
        <p:nvGrpSpPr>
          <p:cNvPr id="3" name="组合 14"/>
          <p:cNvGrpSpPr>
            <a:grpSpLocks/>
          </p:cNvGrpSpPr>
          <p:nvPr/>
        </p:nvGrpSpPr>
        <p:grpSpPr bwMode="auto">
          <a:xfrm>
            <a:off x="1802616" y="2874868"/>
            <a:ext cx="1603137" cy="1602468"/>
            <a:chOff x="2848131" y="1860138"/>
            <a:chExt cx="3807226" cy="3807393"/>
          </a:xfrm>
        </p:grpSpPr>
        <p:sp>
          <p:nvSpPr>
            <p:cNvPr id="4" name="椭圆 3"/>
            <p:cNvSpPr/>
            <p:nvPr/>
          </p:nvSpPr>
          <p:spPr>
            <a:xfrm>
              <a:off x="2848131" y="1860138"/>
              <a:ext cx="3807226" cy="3807393"/>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 name="椭圆 4"/>
            <p:cNvSpPr/>
            <p:nvPr/>
          </p:nvSpPr>
          <p:spPr>
            <a:xfrm>
              <a:off x="2937003" y="1949051"/>
              <a:ext cx="3629480" cy="3629567"/>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anchor="ctr"/>
            <a:lstStyle/>
            <a:p>
              <a:pPr algn="ctr">
                <a:defRPr/>
              </a:pPr>
              <a:r>
                <a:rPr lang="zh-CN" altLang="en-US" sz="2400" b="1" dirty="0">
                  <a:solidFill>
                    <a:srgbClr val="00B050"/>
                  </a:solidFill>
                  <a:latin typeface="Impact" panose="020B0806030902050204" pitchFamily="34" charset="0"/>
                </a:rPr>
                <a:t>新项目</a:t>
              </a:r>
            </a:p>
          </p:txBody>
        </p:sp>
      </p:grpSp>
      <p:grpSp>
        <p:nvGrpSpPr>
          <p:cNvPr id="6" name="组合 14"/>
          <p:cNvGrpSpPr>
            <a:grpSpLocks/>
          </p:cNvGrpSpPr>
          <p:nvPr/>
        </p:nvGrpSpPr>
        <p:grpSpPr bwMode="auto">
          <a:xfrm>
            <a:off x="395536" y="2289687"/>
            <a:ext cx="1313638" cy="1313032"/>
            <a:chOff x="2848131" y="1860029"/>
            <a:chExt cx="3807502" cy="3807502"/>
          </a:xfrm>
        </p:grpSpPr>
        <p:sp>
          <p:nvSpPr>
            <p:cNvPr id="7" name="椭圆 6"/>
            <p:cNvSpPr/>
            <p:nvPr/>
          </p:nvSpPr>
          <p:spPr>
            <a:xfrm>
              <a:off x="2848131" y="1860138"/>
              <a:ext cx="3807226" cy="3807393"/>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 name="椭圆 7"/>
            <p:cNvSpPr/>
            <p:nvPr/>
          </p:nvSpPr>
          <p:spPr>
            <a:xfrm>
              <a:off x="2937003" y="1949051"/>
              <a:ext cx="3629481" cy="3629566"/>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anchor="ctr"/>
            <a:lstStyle/>
            <a:p>
              <a:pPr algn="ctr">
                <a:defRPr/>
              </a:pPr>
              <a:r>
                <a:rPr lang="zh-CN" altLang="en-US" b="1" dirty="0">
                  <a:solidFill>
                    <a:srgbClr val="92D050"/>
                  </a:solidFill>
                  <a:latin typeface="Impact" panose="020B0806030902050204" pitchFamily="34" charset="0"/>
                </a:rPr>
                <a:t>新市场</a:t>
              </a:r>
            </a:p>
          </p:txBody>
        </p:sp>
      </p:grpSp>
      <p:grpSp>
        <p:nvGrpSpPr>
          <p:cNvPr id="9" name="组合 14"/>
          <p:cNvGrpSpPr>
            <a:grpSpLocks/>
          </p:cNvGrpSpPr>
          <p:nvPr/>
        </p:nvGrpSpPr>
        <p:grpSpPr bwMode="auto">
          <a:xfrm>
            <a:off x="7211329" y="1074321"/>
            <a:ext cx="1313638" cy="1313032"/>
            <a:chOff x="2848131" y="1860029"/>
            <a:chExt cx="3807502" cy="3807502"/>
          </a:xfrm>
        </p:grpSpPr>
        <p:sp>
          <p:nvSpPr>
            <p:cNvPr id="10" name="椭圆 9"/>
            <p:cNvSpPr/>
            <p:nvPr/>
          </p:nvSpPr>
          <p:spPr>
            <a:xfrm>
              <a:off x="2848131" y="1860138"/>
              <a:ext cx="3807226" cy="3807393"/>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1" name="椭圆 10"/>
            <p:cNvSpPr/>
            <p:nvPr/>
          </p:nvSpPr>
          <p:spPr>
            <a:xfrm>
              <a:off x="2937003" y="1949051"/>
              <a:ext cx="3629481" cy="3629566"/>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anchor="ctr"/>
            <a:lstStyle/>
            <a:p>
              <a:pPr algn="ctr">
                <a:defRPr/>
              </a:pPr>
              <a:r>
                <a:rPr lang="zh-CN" altLang="en-US" b="1" dirty="0">
                  <a:solidFill>
                    <a:srgbClr val="00B050"/>
                  </a:solidFill>
                  <a:latin typeface="Impact" panose="020B0806030902050204" pitchFamily="34" charset="0"/>
                </a:rPr>
                <a:t>新思路</a:t>
              </a:r>
            </a:p>
          </p:txBody>
        </p:sp>
      </p:grpSp>
      <p:grpSp>
        <p:nvGrpSpPr>
          <p:cNvPr id="12" name="组合 14"/>
          <p:cNvGrpSpPr>
            <a:grpSpLocks/>
          </p:cNvGrpSpPr>
          <p:nvPr/>
        </p:nvGrpSpPr>
        <p:grpSpPr bwMode="auto">
          <a:xfrm>
            <a:off x="6944430" y="2782301"/>
            <a:ext cx="1164159" cy="1163622"/>
            <a:chOff x="2848131" y="1860029"/>
            <a:chExt cx="3807502" cy="3807502"/>
          </a:xfrm>
        </p:grpSpPr>
        <p:sp>
          <p:nvSpPr>
            <p:cNvPr id="13" name="椭圆 12"/>
            <p:cNvSpPr/>
            <p:nvPr/>
          </p:nvSpPr>
          <p:spPr>
            <a:xfrm>
              <a:off x="2848131" y="1860138"/>
              <a:ext cx="3807226" cy="3807393"/>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4" name="椭圆 13"/>
            <p:cNvSpPr/>
            <p:nvPr/>
          </p:nvSpPr>
          <p:spPr>
            <a:xfrm>
              <a:off x="2937003" y="1949051"/>
              <a:ext cx="3629481" cy="3629566"/>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anchor="ctr"/>
            <a:lstStyle/>
            <a:p>
              <a:pPr algn="ctr">
                <a:defRPr/>
              </a:pPr>
              <a:r>
                <a:rPr lang="zh-CN" altLang="en-US" b="1" dirty="0">
                  <a:solidFill>
                    <a:srgbClr val="00B050"/>
                  </a:solidFill>
                  <a:latin typeface="Impact" panose="020B0806030902050204" pitchFamily="34" charset="0"/>
                </a:rPr>
                <a:t>新模式</a:t>
              </a:r>
            </a:p>
          </p:txBody>
        </p:sp>
      </p:grpSp>
      <p:sp>
        <p:nvSpPr>
          <p:cNvPr id="15" name="椭圆 14"/>
          <p:cNvSpPr/>
          <p:nvPr/>
        </p:nvSpPr>
        <p:spPr bwMode="auto">
          <a:xfrm>
            <a:off x="6293891" y="3003799"/>
            <a:ext cx="266716" cy="266774"/>
          </a:xfrm>
          <a:prstGeom prst="ellipse">
            <a:avLst/>
          </a:prstGeom>
          <a:solidFill>
            <a:srgbClr val="00B050"/>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1"/>
              </a:solidFill>
            </a:endParaRPr>
          </a:p>
        </p:txBody>
      </p:sp>
      <p:sp>
        <p:nvSpPr>
          <p:cNvPr id="16" name="椭圆 15"/>
          <p:cNvSpPr/>
          <p:nvPr/>
        </p:nvSpPr>
        <p:spPr bwMode="auto">
          <a:xfrm>
            <a:off x="3693196" y="4007611"/>
            <a:ext cx="266716" cy="266774"/>
          </a:xfrm>
          <a:prstGeom prst="ellipse">
            <a:avLst/>
          </a:prstGeom>
          <a:solidFill>
            <a:srgbClr val="00B050"/>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1"/>
              </a:solidFill>
            </a:endParaRPr>
          </a:p>
        </p:txBody>
      </p:sp>
      <p:sp>
        <p:nvSpPr>
          <p:cNvPr id="17" name="椭圆 16"/>
          <p:cNvSpPr/>
          <p:nvPr/>
        </p:nvSpPr>
        <p:spPr bwMode="auto">
          <a:xfrm>
            <a:off x="2624180" y="2003911"/>
            <a:ext cx="509330" cy="509441"/>
          </a:xfrm>
          <a:prstGeom prst="ellipse">
            <a:avLst/>
          </a:prstGeom>
          <a:solidFill>
            <a:srgbClr val="00B050"/>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1"/>
              </a:solidFill>
            </a:endParaRPr>
          </a:p>
        </p:txBody>
      </p:sp>
      <p:sp>
        <p:nvSpPr>
          <p:cNvPr id="18" name="椭圆 17"/>
          <p:cNvSpPr/>
          <p:nvPr/>
        </p:nvSpPr>
        <p:spPr bwMode="auto">
          <a:xfrm>
            <a:off x="8001270" y="4103473"/>
            <a:ext cx="266716" cy="266774"/>
          </a:xfrm>
          <a:prstGeom prst="ellipse">
            <a:avLst/>
          </a:prstGeom>
          <a:solidFill>
            <a:srgbClr val="00B050"/>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1"/>
              </a:solidFill>
            </a:endParaRPr>
          </a:p>
        </p:txBody>
      </p:sp>
      <p:sp>
        <p:nvSpPr>
          <p:cNvPr id="19" name="椭圆 18"/>
          <p:cNvSpPr/>
          <p:nvPr/>
        </p:nvSpPr>
        <p:spPr bwMode="auto">
          <a:xfrm>
            <a:off x="5001705" y="4219554"/>
            <a:ext cx="141376" cy="141407"/>
          </a:xfrm>
          <a:prstGeom prst="ellipse">
            <a:avLst/>
          </a:prstGeom>
          <a:solidFill>
            <a:srgbClr val="92D050"/>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1"/>
              </a:solidFill>
            </a:endParaRPr>
          </a:p>
        </p:txBody>
      </p:sp>
      <p:sp>
        <p:nvSpPr>
          <p:cNvPr id="20" name="椭圆 19"/>
          <p:cNvSpPr/>
          <p:nvPr/>
        </p:nvSpPr>
        <p:spPr bwMode="auto">
          <a:xfrm>
            <a:off x="5806759" y="3605425"/>
            <a:ext cx="141376" cy="141407"/>
          </a:xfrm>
          <a:prstGeom prst="ellipse">
            <a:avLst/>
          </a:prstGeom>
          <a:solidFill>
            <a:srgbClr val="00B050"/>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1"/>
              </a:solidFill>
            </a:endParaRPr>
          </a:p>
        </p:txBody>
      </p:sp>
      <p:grpSp>
        <p:nvGrpSpPr>
          <p:cNvPr id="21" name="组合 20"/>
          <p:cNvGrpSpPr/>
          <p:nvPr/>
        </p:nvGrpSpPr>
        <p:grpSpPr>
          <a:xfrm>
            <a:off x="6329477" y="1920997"/>
            <a:ext cx="426272" cy="426272"/>
            <a:chOff x="6189021" y="827421"/>
            <a:chExt cx="734751" cy="734751"/>
          </a:xfrm>
        </p:grpSpPr>
        <p:sp>
          <p:nvSpPr>
            <p:cNvPr id="22" name="任意多边形 21"/>
            <p:cNvSpPr/>
            <p:nvPr>
              <p:custDataLst>
                <p:tags r:id="rId10"/>
              </p:custDataLst>
            </p:nvPr>
          </p:nvSpPr>
          <p:spPr>
            <a:xfrm>
              <a:off x="6189021" y="827421"/>
              <a:ext cx="734751" cy="734751"/>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gradFill flip="none" rotWithShape="1">
              <a:gsLst>
                <a:gs pos="0">
                  <a:schemeClr val="bg1"/>
                </a:gs>
                <a:gs pos="100000">
                  <a:srgbClr val="E0E0E0"/>
                </a:gs>
              </a:gsLst>
              <a:lin ang="5400000" scaled="1"/>
              <a:tileRect/>
            </a:gra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accent1"/>
                </a:solidFill>
              </a:endParaRPr>
            </a:p>
          </p:txBody>
        </p:sp>
        <p:sp>
          <p:nvSpPr>
            <p:cNvPr id="23" name="任意多边形 22"/>
            <p:cNvSpPr/>
            <p:nvPr>
              <p:custDataLst>
                <p:tags r:id="rId11"/>
              </p:custDataLst>
            </p:nvPr>
          </p:nvSpPr>
          <p:spPr>
            <a:xfrm>
              <a:off x="6215265" y="853662"/>
              <a:ext cx="682269" cy="682269"/>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b="1" dirty="0">
                <a:solidFill>
                  <a:schemeClr val="accent1"/>
                </a:solidFill>
              </a:endParaRPr>
            </a:p>
          </p:txBody>
        </p:sp>
      </p:grpSp>
      <p:grpSp>
        <p:nvGrpSpPr>
          <p:cNvPr id="24" name="组合 23"/>
          <p:cNvGrpSpPr/>
          <p:nvPr/>
        </p:nvGrpSpPr>
        <p:grpSpPr>
          <a:xfrm>
            <a:off x="6606098" y="1279333"/>
            <a:ext cx="300704" cy="300704"/>
            <a:chOff x="6189021" y="827421"/>
            <a:chExt cx="734751" cy="734751"/>
          </a:xfrm>
        </p:grpSpPr>
        <p:sp>
          <p:nvSpPr>
            <p:cNvPr id="25" name="任意多边形 24"/>
            <p:cNvSpPr/>
            <p:nvPr>
              <p:custDataLst>
                <p:tags r:id="rId8"/>
              </p:custDataLst>
            </p:nvPr>
          </p:nvSpPr>
          <p:spPr>
            <a:xfrm>
              <a:off x="6189021" y="827421"/>
              <a:ext cx="734751" cy="734751"/>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gradFill flip="none" rotWithShape="1">
              <a:gsLst>
                <a:gs pos="0">
                  <a:schemeClr val="bg1"/>
                </a:gs>
                <a:gs pos="100000">
                  <a:srgbClr val="E0E0E0"/>
                </a:gs>
              </a:gsLst>
              <a:lin ang="5400000" scaled="1"/>
              <a:tileRect/>
            </a:gra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accent1"/>
                </a:solidFill>
              </a:endParaRPr>
            </a:p>
          </p:txBody>
        </p:sp>
        <p:sp>
          <p:nvSpPr>
            <p:cNvPr id="26" name="任意多边形 25"/>
            <p:cNvSpPr/>
            <p:nvPr>
              <p:custDataLst>
                <p:tags r:id="rId9"/>
              </p:custDataLst>
            </p:nvPr>
          </p:nvSpPr>
          <p:spPr>
            <a:xfrm>
              <a:off x="6215262" y="853662"/>
              <a:ext cx="682269" cy="682269"/>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b="1" dirty="0">
                <a:solidFill>
                  <a:schemeClr val="accent1"/>
                </a:solidFill>
              </a:endParaRPr>
            </a:p>
          </p:txBody>
        </p:sp>
      </p:grpSp>
      <p:grpSp>
        <p:nvGrpSpPr>
          <p:cNvPr id="27" name="组合 26"/>
          <p:cNvGrpSpPr/>
          <p:nvPr/>
        </p:nvGrpSpPr>
        <p:grpSpPr>
          <a:xfrm>
            <a:off x="1907704" y="2356063"/>
            <a:ext cx="426272" cy="426272"/>
            <a:chOff x="6189021" y="827421"/>
            <a:chExt cx="734751" cy="734751"/>
          </a:xfrm>
        </p:grpSpPr>
        <p:sp>
          <p:nvSpPr>
            <p:cNvPr id="28" name="任意多边形 27"/>
            <p:cNvSpPr/>
            <p:nvPr>
              <p:custDataLst>
                <p:tags r:id="rId6"/>
              </p:custDataLst>
            </p:nvPr>
          </p:nvSpPr>
          <p:spPr>
            <a:xfrm>
              <a:off x="6189021" y="827421"/>
              <a:ext cx="734751" cy="734751"/>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gradFill flip="none" rotWithShape="1">
              <a:gsLst>
                <a:gs pos="0">
                  <a:schemeClr val="bg1"/>
                </a:gs>
                <a:gs pos="100000">
                  <a:srgbClr val="E0E0E0"/>
                </a:gs>
              </a:gsLst>
              <a:lin ang="5400000" scaled="1"/>
              <a:tileRect/>
            </a:gra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accent1"/>
                </a:solidFill>
              </a:endParaRPr>
            </a:p>
          </p:txBody>
        </p:sp>
        <p:sp>
          <p:nvSpPr>
            <p:cNvPr id="29" name="任意多边形 28"/>
            <p:cNvSpPr/>
            <p:nvPr>
              <p:custDataLst>
                <p:tags r:id="rId7"/>
              </p:custDataLst>
            </p:nvPr>
          </p:nvSpPr>
          <p:spPr>
            <a:xfrm>
              <a:off x="6215265" y="853662"/>
              <a:ext cx="682269" cy="682269"/>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b="1" dirty="0">
                <a:solidFill>
                  <a:schemeClr val="accent1"/>
                </a:solidFill>
              </a:endParaRPr>
            </a:p>
          </p:txBody>
        </p:sp>
      </p:grpSp>
      <p:sp>
        <p:nvSpPr>
          <p:cNvPr id="30" name="椭圆 29"/>
          <p:cNvSpPr/>
          <p:nvPr/>
        </p:nvSpPr>
        <p:spPr bwMode="auto">
          <a:xfrm>
            <a:off x="7140641" y="2498522"/>
            <a:ext cx="141376" cy="141407"/>
          </a:xfrm>
          <a:prstGeom prst="ellipse">
            <a:avLst/>
          </a:prstGeom>
          <a:solidFill>
            <a:srgbClr val="00B050"/>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1"/>
              </a:solidFill>
            </a:endParaRPr>
          </a:p>
        </p:txBody>
      </p:sp>
      <p:grpSp>
        <p:nvGrpSpPr>
          <p:cNvPr id="31" name="组合 30"/>
          <p:cNvGrpSpPr/>
          <p:nvPr/>
        </p:nvGrpSpPr>
        <p:grpSpPr>
          <a:xfrm>
            <a:off x="5652030" y="3953122"/>
            <a:ext cx="300704" cy="300704"/>
            <a:chOff x="6189021" y="827421"/>
            <a:chExt cx="734751" cy="734751"/>
          </a:xfrm>
        </p:grpSpPr>
        <p:sp>
          <p:nvSpPr>
            <p:cNvPr id="32" name="任意多边形 31"/>
            <p:cNvSpPr/>
            <p:nvPr>
              <p:custDataLst>
                <p:tags r:id="rId4"/>
              </p:custDataLst>
            </p:nvPr>
          </p:nvSpPr>
          <p:spPr>
            <a:xfrm>
              <a:off x="6189021" y="827421"/>
              <a:ext cx="734751" cy="734751"/>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gradFill flip="none" rotWithShape="1">
              <a:gsLst>
                <a:gs pos="0">
                  <a:schemeClr val="bg1"/>
                </a:gs>
                <a:gs pos="100000">
                  <a:srgbClr val="E0E0E0"/>
                </a:gs>
              </a:gsLst>
              <a:lin ang="5400000" scaled="1"/>
              <a:tileRect/>
            </a:gra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accent1"/>
                </a:solidFill>
              </a:endParaRPr>
            </a:p>
          </p:txBody>
        </p:sp>
        <p:sp>
          <p:nvSpPr>
            <p:cNvPr id="33" name="任意多边形 32"/>
            <p:cNvSpPr/>
            <p:nvPr>
              <p:custDataLst>
                <p:tags r:id="rId5"/>
              </p:custDataLst>
            </p:nvPr>
          </p:nvSpPr>
          <p:spPr>
            <a:xfrm>
              <a:off x="6215262" y="853662"/>
              <a:ext cx="682269" cy="682269"/>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b="1" dirty="0">
                <a:solidFill>
                  <a:schemeClr val="accent1"/>
                </a:solidFill>
              </a:endParaRPr>
            </a:p>
          </p:txBody>
        </p:sp>
      </p:grpSp>
      <p:sp>
        <p:nvSpPr>
          <p:cNvPr id="34" name="椭圆 33"/>
          <p:cNvSpPr/>
          <p:nvPr/>
        </p:nvSpPr>
        <p:spPr bwMode="auto">
          <a:xfrm>
            <a:off x="1475674" y="2003911"/>
            <a:ext cx="100837" cy="100859"/>
          </a:xfrm>
          <a:prstGeom prst="ellipse">
            <a:avLst/>
          </a:prstGeom>
          <a:solidFill>
            <a:srgbClr val="92D050"/>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1"/>
              </a:solidFill>
            </a:endParaRPr>
          </a:p>
        </p:txBody>
      </p:sp>
      <p:sp>
        <p:nvSpPr>
          <p:cNvPr id="35" name="椭圆 34"/>
          <p:cNvSpPr/>
          <p:nvPr/>
        </p:nvSpPr>
        <p:spPr bwMode="auto">
          <a:xfrm>
            <a:off x="2767660" y="1649844"/>
            <a:ext cx="145040" cy="145072"/>
          </a:xfrm>
          <a:prstGeom prst="ellipse">
            <a:avLst/>
          </a:prstGeom>
          <a:solidFill>
            <a:srgbClr val="92D050"/>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1"/>
              </a:solidFill>
            </a:endParaRPr>
          </a:p>
        </p:txBody>
      </p:sp>
      <p:grpSp>
        <p:nvGrpSpPr>
          <p:cNvPr id="36" name="组合 35"/>
          <p:cNvGrpSpPr/>
          <p:nvPr/>
        </p:nvGrpSpPr>
        <p:grpSpPr>
          <a:xfrm>
            <a:off x="2047276" y="1574693"/>
            <a:ext cx="150353" cy="150353"/>
            <a:chOff x="6189021" y="827421"/>
            <a:chExt cx="734751" cy="734751"/>
          </a:xfrm>
        </p:grpSpPr>
        <p:sp>
          <p:nvSpPr>
            <p:cNvPr id="37" name="任意多边形 36"/>
            <p:cNvSpPr/>
            <p:nvPr>
              <p:custDataLst>
                <p:tags r:id="rId2"/>
              </p:custDataLst>
            </p:nvPr>
          </p:nvSpPr>
          <p:spPr>
            <a:xfrm>
              <a:off x="6189021" y="827421"/>
              <a:ext cx="734751" cy="734751"/>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gradFill flip="none" rotWithShape="1">
              <a:gsLst>
                <a:gs pos="0">
                  <a:schemeClr val="bg1"/>
                </a:gs>
                <a:gs pos="100000">
                  <a:srgbClr val="E0E0E0"/>
                </a:gs>
              </a:gsLst>
              <a:lin ang="5400000" scaled="1"/>
              <a:tileRect/>
            </a:gra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accent1"/>
                </a:solidFill>
              </a:endParaRPr>
            </a:p>
          </p:txBody>
        </p:sp>
        <p:sp>
          <p:nvSpPr>
            <p:cNvPr id="38" name="任意多边形 37"/>
            <p:cNvSpPr/>
            <p:nvPr>
              <p:custDataLst>
                <p:tags r:id="rId3"/>
              </p:custDataLst>
            </p:nvPr>
          </p:nvSpPr>
          <p:spPr>
            <a:xfrm>
              <a:off x="6215262" y="853662"/>
              <a:ext cx="682269" cy="682269"/>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b="1" dirty="0">
                <a:solidFill>
                  <a:schemeClr val="accent1"/>
                </a:solidFill>
              </a:endParaRPr>
            </a:p>
          </p:txBody>
        </p:sp>
      </p:grpSp>
      <p:grpSp>
        <p:nvGrpSpPr>
          <p:cNvPr id="39" name="组合 38"/>
          <p:cNvGrpSpPr/>
          <p:nvPr/>
        </p:nvGrpSpPr>
        <p:grpSpPr>
          <a:xfrm>
            <a:off x="3345789" y="1153643"/>
            <a:ext cx="2792280" cy="2792280"/>
            <a:chOff x="3371160" y="935905"/>
            <a:chExt cx="2792280" cy="2792280"/>
          </a:xfrm>
        </p:grpSpPr>
        <p:sp>
          <p:nvSpPr>
            <p:cNvPr id="40" name="椭圆 39"/>
            <p:cNvSpPr/>
            <p:nvPr/>
          </p:nvSpPr>
          <p:spPr bwMode="auto">
            <a:xfrm>
              <a:off x="3371160" y="935905"/>
              <a:ext cx="2792280" cy="2792280"/>
            </a:xfrm>
            <a:prstGeom prst="ellipse">
              <a:avLst/>
            </a:prstGeom>
            <a:gradFill flip="none" rotWithShape="1">
              <a:gsLst>
                <a:gs pos="100000">
                  <a:schemeClr val="bg1"/>
                </a:gs>
                <a:gs pos="0">
                  <a:srgbClr val="E0E0E0"/>
                </a:gs>
              </a:gsLst>
              <a:lin ang="8100000" scaled="0"/>
              <a:tileRect/>
            </a:gradFill>
            <a:ln w="63500">
              <a:gradFill>
                <a:gsLst>
                  <a:gs pos="100000">
                    <a:schemeClr val="bg1">
                      <a:lumMod val="85000"/>
                    </a:schemeClr>
                  </a:gs>
                  <a:gs pos="0">
                    <a:schemeClr val="bg1"/>
                  </a:gs>
                </a:gsLst>
                <a:lin ang="8100000" scaled="0"/>
              </a:gradFill>
            </a:ln>
            <a:effectLst>
              <a:outerShdw blurRad="254000" dist="279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1" name="MH_SubTitle_1"/>
            <p:cNvSpPr/>
            <p:nvPr>
              <p:custDataLst>
                <p:tags r:id="rId1"/>
              </p:custDataLst>
            </p:nvPr>
          </p:nvSpPr>
          <p:spPr>
            <a:xfrm>
              <a:off x="3708923" y="1274369"/>
              <a:ext cx="2116755" cy="2115353"/>
            </a:xfrm>
            <a:prstGeom prst="ellipse">
              <a:avLst/>
            </a:prstGeom>
            <a:solidFill>
              <a:srgbClr val="00B05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3600" b="1" dirty="0">
                  <a:latin typeface="Impact" panose="020B0806030902050204" pitchFamily="34" charset="0"/>
                  <a:sym typeface="+mn-lt"/>
                </a:rPr>
                <a:t>新机遇</a:t>
              </a:r>
              <a:endParaRPr lang="en-US" altLang="zh-CN" sz="3600" b="1" dirty="0">
                <a:latin typeface="Impact" panose="020B0806030902050204" pitchFamily="34" charset="0"/>
                <a:sym typeface="+mn-lt"/>
              </a:endParaRPr>
            </a:p>
          </p:txBody>
        </p:sp>
      </p:grpSp>
    </p:spTree>
    <p:extLst>
      <p:ext uri="{BB962C8B-B14F-4D97-AF65-F5344CB8AC3E}">
        <p14:creationId xmlns:p14="http://schemas.microsoft.com/office/powerpoint/2010/main" val="523194800"/>
      </p:ext>
    </p:extLst>
  </p:cSld>
  <p:clrMapOvr>
    <a:masterClrMapping/>
  </p:clrMapOvr>
  <p:transition spd="slow" advTm="6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0-#ppt_w/2"/>
                                          </p:val>
                                        </p:tav>
                                        <p:tav tm="100000">
                                          <p:val>
                                            <p:strVal val="#ppt_x"/>
                                          </p:val>
                                        </p:tav>
                                      </p:tavLst>
                                    </p:anim>
                                    <p:anim calcmode="lin" valueType="num">
                                      <p:cBhvr additive="base">
                                        <p:cTn id="24" dur="500" fill="hold"/>
                                        <p:tgtEl>
                                          <p:spTgt spid="19"/>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0-#ppt_w/2"/>
                                          </p:val>
                                        </p:tav>
                                        <p:tav tm="100000">
                                          <p:val>
                                            <p:strVal val="#ppt_x"/>
                                          </p:val>
                                        </p:tav>
                                      </p:tavLst>
                                    </p:anim>
                                    <p:anim calcmode="lin" valueType="num">
                                      <p:cBhvr additive="base">
                                        <p:cTn id="28" dur="500" fill="hold"/>
                                        <p:tgtEl>
                                          <p:spTgt spid="20"/>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0-#ppt_w/2"/>
                                          </p:val>
                                        </p:tav>
                                        <p:tav tm="100000">
                                          <p:val>
                                            <p:strVal val="#ppt_x"/>
                                          </p:val>
                                        </p:tav>
                                      </p:tavLst>
                                    </p:anim>
                                    <p:anim calcmode="lin" valueType="num">
                                      <p:cBhvr additive="base">
                                        <p:cTn id="32" dur="500" fill="hold"/>
                                        <p:tgtEl>
                                          <p:spTgt spid="30"/>
                                        </p:tgtEl>
                                        <p:attrNameLst>
                                          <p:attrName>ppt_y</p:attrName>
                                        </p:attrNameLst>
                                      </p:cBhvr>
                                      <p:tavLst>
                                        <p:tav tm="0">
                                          <p:val>
                                            <p:strVal val="0-#ppt_h/2"/>
                                          </p:val>
                                        </p:tav>
                                        <p:tav tm="100000">
                                          <p:val>
                                            <p:strVal val="#ppt_y"/>
                                          </p:val>
                                        </p:tav>
                                      </p:tavLst>
                                    </p:anim>
                                  </p:childTnLst>
                                </p:cTn>
                              </p:par>
                              <p:par>
                                <p:cTn id="33" presetID="2" presetClass="entr" presetSubtype="9"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0-#ppt_w/2"/>
                                          </p:val>
                                        </p:tav>
                                        <p:tav tm="100000">
                                          <p:val>
                                            <p:strVal val="#ppt_x"/>
                                          </p:val>
                                        </p:tav>
                                      </p:tavLst>
                                    </p:anim>
                                    <p:anim calcmode="lin" valueType="num">
                                      <p:cBhvr additive="base">
                                        <p:cTn id="36" dur="500" fill="hold"/>
                                        <p:tgtEl>
                                          <p:spTgt spid="34"/>
                                        </p:tgtEl>
                                        <p:attrNameLst>
                                          <p:attrName>ppt_y</p:attrName>
                                        </p:attrNameLst>
                                      </p:cBhvr>
                                      <p:tavLst>
                                        <p:tav tm="0">
                                          <p:val>
                                            <p:strVal val="0-#ppt_h/2"/>
                                          </p:val>
                                        </p:tav>
                                        <p:tav tm="100000">
                                          <p:val>
                                            <p:strVal val="#ppt_y"/>
                                          </p:val>
                                        </p:tav>
                                      </p:tavLst>
                                    </p:anim>
                                  </p:childTnLst>
                                </p:cTn>
                              </p:par>
                              <p:par>
                                <p:cTn id="37" presetID="2" presetClass="entr" presetSubtype="9"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0-#ppt_w/2"/>
                                          </p:val>
                                        </p:tav>
                                        <p:tav tm="100000">
                                          <p:val>
                                            <p:strVal val="#ppt_x"/>
                                          </p:val>
                                        </p:tav>
                                      </p:tavLst>
                                    </p:anim>
                                    <p:anim calcmode="lin" valueType="num">
                                      <p:cBhvr additive="base">
                                        <p:cTn id="40" dur="500" fill="hold"/>
                                        <p:tgtEl>
                                          <p:spTgt spid="35"/>
                                        </p:tgtEl>
                                        <p:attrNameLst>
                                          <p:attrName>ppt_y</p:attrName>
                                        </p:attrNameLst>
                                      </p:cBhvr>
                                      <p:tavLst>
                                        <p:tav tm="0">
                                          <p:val>
                                            <p:strVal val="0-#ppt_h/2"/>
                                          </p:val>
                                        </p:tav>
                                        <p:tav tm="100000">
                                          <p:val>
                                            <p:strVal val="#ppt_y"/>
                                          </p:val>
                                        </p:tav>
                                      </p:tavLst>
                                    </p:anim>
                                  </p:childTnLst>
                                </p:cTn>
                              </p:par>
                              <p:par>
                                <p:cTn id="41" presetID="2" presetClass="entr" presetSubtype="9" fill="hold" nodeType="withEffect">
                                  <p:stCondLst>
                                    <p:cond delay="50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0-#ppt_h/2"/>
                                          </p:val>
                                        </p:tav>
                                        <p:tav tm="100000">
                                          <p:val>
                                            <p:strVal val="#ppt_y"/>
                                          </p:val>
                                        </p:tav>
                                      </p:tavLst>
                                    </p:anim>
                                  </p:childTnLst>
                                </p:cTn>
                              </p:par>
                              <p:par>
                                <p:cTn id="45" presetID="2" presetClass="entr" presetSubtype="9"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0-#ppt_w/2"/>
                                          </p:val>
                                        </p:tav>
                                        <p:tav tm="100000">
                                          <p:val>
                                            <p:strVal val="#ppt_x"/>
                                          </p:val>
                                        </p:tav>
                                      </p:tavLst>
                                    </p:anim>
                                    <p:anim calcmode="lin" valueType="num">
                                      <p:cBhvr additive="base">
                                        <p:cTn id="48" dur="500" fill="hold"/>
                                        <p:tgtEl>
                                          <p:spTgt spid="24"/>
                                        </p:tgtEl>
                                        <p:attrNameLst>
                                          <p:attrName>ppt_y</p:attrName>
                                        </p:attrNameLst>
                                      </p:cBhvr>
                                      <p:tavLst>
                                        <p:tav tm="0">
                                          <p:val>
                                            <p:strVal val="0-#ppt_h/2"/>
                                          </p:val>
                                        </p:tav>
                                        <p:tav tm="100000">
                                          <p:val>
                                            <p:strVal val="#ppt_y"/>
                                          </p:val>
                                        </p:tav>
                                      </p:tavLst>
                                    </p:anim>
                                  </p:childTnLst>
                                </p:cTn>
                              </p:par>
                              <p:par>
                                <p:cTn id="49" presetID="2" presetClass="entr" presetSubtype="9" fill="hold" nodeType="withEffect">
                                  <p:stCondLst>
                                    <p:cond delay="50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0-#ppt_w/2"/>
                                          </p:val>
                                        </p:tav>
                                        <p:tav tm="100000">
                                          <p:val>
                                            <p:strVal val="#ppt_x"/>
                                          </p:val>
                                        </p:tav>
                                      </p:tavLst>
                                    </p:anim>
                                    <p:anim calcmode="lin" valueType="num">
                                      <p:cBhvr additive="base">
                                        <p:cTn id="52" dur="500" fill="hold"/>
                                        <p:tgtEl>
                                          <p:spTgt spid="27"/>
                                        </p:tgtEl>
                                        <p:attrNameLst>
                                          <p:attrName>ppt_y</p:attrName>
                                        </p:attrNameLst>
                                      </p:cBhvr>
                                      <p:tavLst>
                                        <p:tav tm="0">
                                          <p:val>
                                            <p:strVal val="0-#ppt_h/2"/>
                                          </p:val>
                                        </p:tav>
                                        <p:tav tm="100000">
                                          <p:val>
                                            <p:strVal val="#ppt_y"/>
                                          </p:val>
                                        </p:tav>
                                      </p:tavLst>
                                    </p:anim>
                                  </p:childTnLst>
                                </p:cTn>
                              </p:par>
                              <p:par>
                                <p:cTn id="53" presetID="2" presetClass="entr" presetSubtype="9" fill="hold" nodeType="withEffect">
                                  <p:stCondLst>
                                    <p:cond delay="50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0-#ppt_w/2"/>
                                          </p:val>
                                        </p:tav>
                                        <p:tav tm="100000">
                                          <p:val>
                                            <p:strVal val="#ppt_x"/>
                                          </p:val>
                                        </p:tav>
                                      </p:tavLst>
                                    </p:anim>
                                    <p:anim calcmode="lin" valueType="num">
                                      <p:cBhvr additive="base">
                                        <p:cTn id="56" dur="500" fill="hold"/>
                                        <p:tgtEl>
                                          <p:spTgt spid="31"/>
                                        </p:tgtEl>
                                        <p:attrNameLst>
                                          <p:attrName>ppt_y</p:attrName>
                                        </p:attrNameLst>
                                      </p:cBhvr>
                                      <p:tavLst>
                                        <p:tav tm="0">
                                          <p:val>
                                            <p:strVal val="0-#ppt_h/2"/>
                                          </p:val>
                                        </p:tav>
                                        <p:tav tm="100000">
                                          <p:val>
                                            <p:strVal val="#ppt_y"/>
                                          </p:val>
                                        </p:tav>
                                      </p:tavLst>
                                    </p:anim>
                                  </p:childTnLst>
                                </p:cTn>
                              </p:par>
                              <p:par>
                                <p:cTn id="57" presetID="2" presetClass="entr" presetSubtype="9" fill="hold" nodeType="withEffect">
                                  <p:stCondLst>
                                    <p:cond delay="50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0-#ppt_w/2"/>
                                          </p:val>
                                        </p:tav>
                                        <p:tav tm="100000">
                                          <p:val>
                                            <p:strVal val="#ppt_x"/>
                                          </p:val>
                                        </p:tav>
                                      </p:tavLst>
                                    </p:anim>
                                    <p:anim calcmode="lin" valueType="num">
                                      <p:cBhvr additive="base">
                                        <p:cTn id="60" dur="500" fill="hold"/>
                                        <p:tgtEl>
                                          <p:spTgt spid="36"/>
                                        </p:tgtEl>
                                        <p:attrNameLst>
                                          <p:attrName>ppt_y</p:attrName>
                                        </p:attrNameLst>
                                      </p:cBhvr>
                                      <p:tavLst>
                                        <p:tav tm="0">
                                          <p:val>
                                            <p:strVal val="0-#ppt_h/2"/>
                                          </p:val>
                                        </p:tav>
                                        <p:tav tm="100000">
                                          <p:val>
                                            <p:strVal val="#ppt_y"/>
                                          </p:val>
                                        </p:tav>
                                      </p:tavLst>
                                    </p:anim>
                                  </p:childTnLst>
                                </p:cTn>
                              </p:par>
                            </p:childTnLst>
                          </p:cTn>
                        </p:par>
                        <p:par>
                          <p:cTn id="61" fill="hold">
                            <p:stCondLst>
                              <p:cond delay="1000"/>
                            </p:stCondLst>
                            <p:childTnLst>
                              <p:par>
                                <p:cTn id="62" presetID="2" presetClass="entr" presetSubtype="9" fill="hold" nodeType="afterEffect">
                                  <p:stCondLst>
                                    <p:cond delay="0"/>
                                  </p:stCondLst>
                                  <p:childTnLst>
                                    <p:set>
                                      <p:cBhvr>
                                        <p:cTn id="63" dur="1" fill="hold">
                                          <p:stCondLst>
                                            <p:cond delay="0"/>
                                          </p:stCondLst>
                                        </p:cTn>
                                        <p:tgtEl>
                                          <p:spTgt spid="3"/>
                                        </p:tgtEl>
                                        <p:attrNameLst>
                                          <p:attrName>style.visibility</p:attrName>
                                        </p:attrNameLst>
                                      </p:cBhvr>
                                      <p:to>
                                        <p:strVal val="visible"/>
                                      </p:to>
                                    </p:set>
                                    <p:anim calcmode="lin" valueType="num">
                                      <p:cBhvr additive="base">
                                        <p:cTn id="64" dur="500" fill="hold"/>
                                        <p:tgtEl>
                                          <p:spTgt spid="3"/>
                                        </p:tgtEl>
                                        <p:attrNameLst>
                                          <p:attrName>ppt_x</p:attrName>
                                        </p:attrNameLst>
                                      </p:cBhvr>
                                      <p:tavLst>
                                        <p:tav tm="0">
                                          <p:val>
                                            <p:strVal val="0-#ppt_w/2"/>
                                          </p:val>
                                        </p:tav>
                                        <p:tav tm="100000">
                                          <p:val>
                                            <p:strVal val="#ppt_x"/>
                                          </p:val>
                                        </p:tav>
                                      </p:tavLst>
                                    </p:anim>
                                    <p:anim calcmode="lin" valueType="num">
                                      <p:cBhvr additive="base">
                                        <p:cTn id="65" dur="500" fill="hold"/>
                                        <p:tgtEl>
                                          <p:spTgt spid="3"/>
                                        </p:tgtEl>
                                        <p:attrNameLst>
                                          <p:attrName>ppt_y</p:attrName>
                                        </p:attrNameLst>
                                      </p:cBhvr>
                                      <p:tavLst>
                                        <p:tav tm="0">
                                          <p:val>
                                            <p:strVal val="0-#ppt_h/2"/>
                                          </p:val>
                                        </p:tav>
                                        <p:tav tm="100000">
                                          <p:val>
                                            <p:strVal val="#ppt_y"/>
                                          </p:val>
                                        </p:tav>
                                      </p:tavLst>
                                    </p:anim>
                                  </p:childTnLst>
                                </p:cTn>
                              </p:par>
                              <p:par>
                                <p:cTn id="66" presetID="2" presetClass="entr" presetSubtype="9" fill="hold" nodeType="withEffect">
                                  <p:stCondLst>
                                    <p:cond delay="500"/>
                                  </p:stCondLst>
                                  <p:childTnLst>
                                    <p:set>
                                      <p:cBhvr>
                                        <p:cTn id="67" dur="1" fill="hold">
                                          <p:stCondLst>
                                            <p:cond delay="0"/>
                                          </p:stCondLst>
                                        </p:cTn>
                                        <p:tgtEl>
                                          <p:spTgt spid="6"/>
                                        </p:tgtEl>
                                        <p:attrNameLst>
                                          <p:attrName>style.visibility</p:attrName>
                                        </p:attrNameLst>
                                      </p:cBhvr>
                                      <p:to>
                                        <p:strVal val="visible"/>
                                      </p:to>
                                    </p:set>
                                    <p:anim calcmode="lin" valueType="num">
                                      <p:cBhvr additive="base">
                                        <p:cTn id="68" dur="500" fill="hold"/>
                                        <p:tgtEl>
                                          <p:spTgt spid="6"/>
                                        </p:tgtEl>
                                        <p:attrNameLst>
                                          <p:attrName>ppt_x</p:attrName>
                                        </p:attrNameLst>
                                      </p:cBhvr>
                                      <p:tavLst>
                                        <p:tav tm="0">
                                          <p:val>
                                            <p:strVal val="0-#ppt_w/2"/>
                                          </p:val>
                                        </p:tav>
                                        <p:tav tm="100000">
                                          <p:val>
                                            <p:strVal val="#ppt_x"/>
                                          </p:val>
                                        </p:tav>
                                      </p:tavLst>
                                    </p:anim>
                                    <p:anim calcmode="lin" valueType="num">
                                      <p:cBhvr additive="base">
                                        <p:cTn id="69" dur="500" fill="hold"/>
                                        <p:tgtEl>
                                          <p:spTgt spid="6"/>
                                        </p:tgtEl>
                                        <p:attrNameLst>
                                          <p:attrName>ppt_y</p:attrName>
                                        </p:attrNameLst>
                                      </p:cBhvr>
                                      <p:tavLst>
                                        <p:tav tm="0">
                                          <p:val>
                                            <p:strVal val="0-#ppt_h/2"/>
                                          </p:val>
                                        </p:tav>
                                        <p:tav tm="100000">
                                          <p:val>
                                            <p:strVal val="#ppt_y"/>
                                          </p:val>
                                        </p:tav>
                                      </p:tavLst>
                                    </p:anim>
                                  </p:childTnLst>
                                </p:cTn>
                              </p:par>
                              <p:par>
                                <p:cTn id="70" presetID="2" presetClass="entr" presetSubtype="9" fill="hold" nodeType="withEffect">
                                  <p:stCondLst>
                                    <p:cond delay="1000"/>
                                  </p:stCondLst>
                                  <p:childTnLst>
                                    <p:set>
                                      <p:cBhvr>
                                        <p:cTn id="71" dur="1" fill="hold">
                                          <p:stCondLst>
                                            <p:cond delay="0"/>
                                          </p:stCondLst>
                                        </p:cTn>
                                        <p:tgtEl>
                                          <p:spTgt spid="39"/>
                                        </p:tgtEl>
                                        <p:attrNameLst>
                                          <p:attrName>style.visibility</p:attrName>
                                        </p:attrNameLst>
                                      </p:cBhvr>
                                      <p:to>
                                        <p:strVal val="visible"/>
                                      </p:to>
                                    </p:set>
                                    <p:anim calcmode="lin" valueType="num">
                                      <p:cBhvr additive="base">
                                        <p:cTn id="72" dur="500" fill="hold"/>
                                        <p:tgtEl>
                                          <p:spTgt spid="39"/>
                                        </p:tgtEl>
                                        <p:attrNameLst>
                                          <p:attrName>ppt_x</p:attrName>
                                        </p:attrNameLst>
                                      </p:cBhvr>
                                      <p:tavLst>
                                        <p:tav tm="0">
                                          <p:val>
                                            <p:strVal val="0-#ppt_w/2"/>
                                          </p:val>
                                        </p:tav>
                                        <p:tav tm="100000">
                                          <p:val>
                                            <p:strVal val="#ppt_x"/>
                                          </p:val>
                                        </p:tav>
                                      </p:tavLst>
                                    </p:anim>
                                    <p:anim calcmode="lin" valueType="num">
                                      <p:cBhvr additive="base">
                                        <p:cTn id="73" dur="500" fill="hold"/>
                                        <p:tgtEl>
                                          <p:spTgt spid="39"/>
                                        </p:tgtEl>
                                        <p:attrNameLst>
                                          <p:attrName>ppt_y</p:attrName>
                                        </p:attrNameLst>
                                      </p:cBhvr>
                                      <p:tavLst>
                                        <p:tav tm="0">
                                          <p:val>
                                            <p:strVal val="0-#ppt_h/2"/>
                                          </p:val>
                                        </p:tav>
                                        <p:tav tm="100000">
                                          <p:val>
                                            <p:strVal val="#ppt_y"/>
                                          </p:val>
                                        </p:tav>
                                      </p:tavLst>
                                    </p:anim>
                                  </p:childTnLst>
                                </p:cTn>
                              </p:par>
                              <p:par>
                                <p:cTn id="74" presetID="6" presetClass="emph" presetSubtype="0" repeatCount="2000" accel="50000" decel="50000" autoRev="1" fill="hold" nodeType="withEffect">
                                  <p:stCondLst>
                                    <p:cond delay="1000"/>
                                  </p:stCondLst>
                                  <p:childTnLst>
                                    <p:animScale>
                                      <p:cBhvr>
                                        <p:cTn id="75" dur="1000" fill="hold"/>
                                        <p:tgtEl>
                                          <p:spTgt spid="39"/>
                                        </p:tgtEl>
                                      </p:cBhvr>
                                      <p:by x="120000" y="120000"/>
                                    </p:animScale>
                                  </p:childTnLst>
                                </p:cTn>
                              </p:par>
                              <p:par>
                                <p:cTn id="76" presetID="2" presetClass="entr" presetSubtype="9" fill="hold" nodeType="withEffect">
                                  <p:stCondLst>
                                    <p:cond delay="25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500" fill="hold"/>
                                        <p:tgtEl>
                                          <p:spTgt spid="12"/>
                                        </p:tgtEl>
                                        <p:attrNameLst>
                                          <p:attrName>ppt_x</p:attrName>
                                        </p:attrNameLst>
                                      </p:cBhvr>
                                      <p:tavLst>
                                        <p:tav tm="0">
                                          <p:val>
                                            <p:strVal val="0-#ppt_w/2"/>
                                          </p:val>
                                        </p:tav>
                                        <p:tav tm="100000">
                                          <p:val>
                                            <p:strVal val="#ppt_x"/>
                                          </p:val>
                                        </p:tav>
                                      </p:tavLst>
                                    </p:anim>
                                    <p:anim calcmode="lin" valueType="num">
                                      <p:cBhvr additive="base">
                                        <p:cTn id="79" dur="500" fill="hold"/>
                                        <p:tgtEl>
                                          <p:spTgt spid="12"/>
                                        </p:tgtEl>
                                        <p:attrNameLst>
                                          <p:attrName>ppt_y</p:attrName>
                                        </p:attrNameLst>
                                      </p:cBhvr>
                                      <p:tavLst>
                                        <p:tav tm="0">
                                          <p:val>
                                            <p:strVal val="0-#ppt_h/2"/>
                                          </p:val>
                                        </p:tav>
                                        <p:tav tm="100000">
                                          <p:val>
                                            <p:strVal val="#ppt_y"/>
                                          </p:val>
                                        </p:tav>
                                      </p:tavLst>
                                    </p:anim>
                                  </p:childTnLst>
                                </p:cTn>
                              </p:par>
                              <p:par>
                                <p:cTn id="80" presetID="2" presetClass="entr" presetSubtype="9" fill="hold" nodeType="withEffect">
                                  <p:stCondLst>
                                    <p:cond delay="750"/>
                                  </p:stCondLst>
                                  <p:childTnLst>
                                    <p:set>
                                      <p:cBhvr>
                                        <p:cTn id="81" dur="1" fill="hold">
                                          <p:stCondLst>
                                            <p:cond delay="0"/>
                                          </p:stCondLst>
                                        </p:cTn>
                                        <p:tgtEl>
                                          <p:spTgt spid="9"/>
                                        </p:tgtEl>
                                        <p:attrNameLst>
                                          <p:attrName>style.visibility</p:attrName>
                                        </p:attrNameLst>
                                      </p:cBhvr>
                                      <p:to>
                                        <p:strVal val="visible"/>
                                      </p:to>
                                    </p:set>
                                    <p:anim calcmode="lin" valueType="num">
                                      <p:cBhvr additive="base">
                                        <p:cTn id="82" dur="500" fill="hold"/>
                                        <p:tgtEl>
                                          <p:spTgt spid="9"/>
                                        </p:tgtEl>
                                        <p:attrNameLst>
                                          <p:attrName>ppt_x</p:attrName>
                                        </p:attrNameLst>
                                      </p:cBhvr>
                                      <p:tavLst>
                                        <p:tav tm="0">
                                          <p:val>
                                            <p:strVal val="0-#ppt_w/2"/>
                                          </p:val>
                                        </p:tav>
                                        <p:tav tm="100000">
                                          <p:val>
                                            <p:strVal val="#ppt_x"/>
                                          </p:val>
                                        </p:tav>
                                      </p:tavLst>
                                    </p:anim>
                                    <p:anim calcmode="lin" valueType="num">
                                      <p:cBhvr additive="base">
                                        <p:cTn id="83"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30" grpId="0" animBg="1"/>
      <p:bldP spid="34" grpId="0" animBg="1"/>
      <p:bldP spid="3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bwMode="auto">
          <a:xfrm>
            <a:off x="4230803" y="1419622"/>
            <a:ext cx="1440000" cy="1440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810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9" name="TextBox 18"/>
          <p:cNvSpPr txBox="1"/>
          <p:nvPr/>
        </p:nvSpPr>
        <p:spPr>
          <a:xfrm>
            <a:off x="4503450" y="1712705"/>
            <a:ext cx="894813" cy="948895"/>
          </a:xfrm>
          <a:prstGeom prst="rect">
            <a:avLst/>
          </a:prstGeom>
          <a:noFill/>
        </p:spPr>
        <p:txBody>
          <a:bodyPr wrap="square" lIns="101522" tIns="50759" rIns="101522" bIns="50759" rtlCol="0">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r>
              <a:rPr lang="zh-CN" altLang="en-US" sz="5500" dirty="0">
                <a:solidFill>
                  <a:srgbClr val="00B050"/>
                </a:solidFill>
              </a:rPr>
              <a:t>观</a:t>
            </a:r>
          </a:p>
        </p:txBody>
      </p:sp>
      <p:sp>
        <p:nvSpPr>
          <p:cNvPr id="21" name="椭圆 20"/>
          <p:cNvSpPr/>
          <p:nvPr/>
        </p:nvSpPr>
        <p:spPr bwMode="auto">
          <a:xfrm>
            <a:off x="5557153" y="1958493"/>
            <a:ext cx="1440000" cy="1440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810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2" name="TextBox 21"/>
          <p:cNvSpPr txBox="1"/>
          <p:nvPr/>
        </p:nvSpPr>
        <p:spPr>
          <a:xfrm>
            <a:off x="5829805" y="2251582"/>
            <a:ext cx="894813" cy="948895"/>
          </a:xfrm>
          <a:prstGeom prst="rect">
            <a:avLst/>
          </a:prstGeom>
          <a:noFill/>
        </p:spPr>
        <p:txBody>
          <a:bodyPr wrap="square" lIns="101522" tIns="50759" rIns="101522" bIns="50759" rtlCol="0">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r>
              <a:rPr lang="zh-CN" altLang="en-US" sz="5500" dirty="0">
                <a:solidFill>
                  <a:srgbClr val="00B050"/>
                </a:solidFill>
              </a:rPr>
              <a:t>看</a:t>
            </a:r>
          </a:p>
        </p:txBody>
      </p:sp>
      <p:sp>
        <p:nvSpPr>
          <p:cNvPr id="15" name="椭圆 14"/>
          <p:cNvSpPr/>
          <p:nvPr/>
        </p:nvSpPr>
        <p:spPr bwMode="auto">
          <a:xfrm>
            <a:off x="3335465" y="2351453"/>
            <a:ext cx="1440000" cy="1440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810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6" name="TextBox 15"/>
          <p:cNvSpPr txBox="1"/>
          <p:nvPr/>
        </p:nvSpPr>
        <p:spPr>
          <a:xfrm>
            <a:off x="3608117" y="2644505"/>
            <a:ext cx="894813" cy="948895"/>
          </a:xfrm>
          <a:prstGeom prst="rect">
            <a:avLst/>
          </a:prstGeom>
          <a:noFill/>
        </p:spPr>
        <p:txBody>
          <a:bodyPr wrap="square" lIns="101522" tIns="50759" rIns="101522" bIns="50759" rtlCol="0">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r>
              <a:rPr lang="zh-CN" altLang="en-US" sz="5500" dirty="0">
                <a:solidFill>
                  <a:srgbClr val="00B050"/>
                </a:solidFill>
              </a:rPr>
              <a:t>谢</a:t>
            </a:r>
          </a:p>
        </p:txBody>
      </p:sp>
      <p:sp>
        <p:nvSpPr>
          <p:cNvPr id="3" name="椭圆 2"/>
          <p:cNvSpPr/>
          <p:nvPr/>
        </p:nvSpPr>
        <p:spPr bwMode="auto">
          <a:xfrm>
            <a:off x="2219894" y="1635842"/>
            <a:ext cx="1440000" cy="1440000"/>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810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4" name="TextBox 3"/>
          <p:cNvSpPr txBox="1"/>
          <p:nvPr/>
        </p:nvSpPr>
        <p:spPr>
          <a:xfrm>
            <a:off x="2501511" y="1928887"/>
            <a:ext cx="894813" cy="948895"/>
          </a:xfrm>
          <a:prstGeom prst="rect">
            <a:avLst/>
          </a:prstGeom>
          <a:noFill/>
          <a:ln w="22225">
            <a:noFill/>
          </a:ln>
        </p:spPr>
        <p:txBody>
          <a:bodyPr wrap="square" lIns="101522" tIns="50759" rIns="101522" bIns="50759" rtlCol="0">
            <a:spAutoFit/>
          </a:bodyPr>
          <a:lstStyle/>
          <a:p>
            <a:pPr algn="ctr"/>
            <a:r>
              <a:rPr lang="zh-CN" altLang="en-US" sz="5500" b="1" dirty="0">
                <a:solidFill>
                  <a:srgbClr val="00B050"/>
                </a:solidFill>
                <a:effectLst>
                  <a:innerShdw blurRad="50800" dist="63500" dir="18900000">
                    <a:prstClr val="black">
                      <a:alpha val="30000"/>
                    </a:prstClr>
                  </a:innerShdw>
                </a:effectLst>
                <a:latin typeface="Impact" panose="020B0806030902050204" pitchFamily="34" charset="0"/>
                <a:cs typeface="Aharoni" panose="02010803020104030203" pitchFamily="2" charset="-79"/>
              </a:rPr>
              <a:t>谢</a:t>
            </a:r>
            <a:endParaRPr lang="zh-CN" altLang="en-US" sz="5000" b="1" dirty="0">
              <a:solidFill>
                <a:srgbClr val="00B050"/>
              </a:solidFill>
              <a:effectLst>
                <a:innerShdw blurRad="50800" dist="63500" dir="18900000">
                  <a:prstClr val="black">
                    <a:alpha val="30000"/>
                  </a:prstClr>
                </a:innerShdw>
              </a:effectLst>
              <a:latin typeface="Impact" panose="020B0806030902050204" pitchFamily="34" charset="0"/>
              <a:cs typeface="Aharoni" panose="02010803020104030203" pitchFamily="2" charset="-79"/>
            </a:endParaRPr>
          </a:p>
        </p:txBody>
      </p:sp>
      <p:sp>
        <p:nvSpPr>
          <p:cNvPr id="23" name="MH_Other_4"/>
          <p:cNvSpPr/>
          <p:nvPr>
            <p:custDataLst>
              <p:tags r:id="rId1"/>
            </p:custDataLst>
          </p:nvPr>
        </p:nvSpPr>
        <p:spPr>
          <a:xfrm>
            <a:off x="6517528" y="3551487"/>
            <a:ext cx="432000" cy="432000"/>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24" name="MH_Other_4"/>
          <p:cNvSpPr/>
          <p:nvPr>
            <p:custDataLst>
              <p:tags r:id="rId2"/>
            </p:custDataLst>
          </p:nvPr>
        </p:nvSpPr>
        <p:spPr>
          <a:xfrm>
            <a:off x="2394255" y="3418413"/>
            <a:ext cx="269512" cy="266399"/>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25" name="MH_Other_4"/>
          <p:cNvSpPr/>
          <p:nvPr>
            <p:custDataLst>
              <p:tags r:id="rId3"/>
            </p:custDataLst>
          </p:nvPr>
        </p:nvSpPr>
        <p:spPr>
          <a:xfrm>
            <a:off x="7615243" y="1571064"/>
            <a:ext cx="576000" cy="576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26" name="MH_Other_4"/>
          <p:cNvSpPr/>
          <p:nvPr>
            <p:custDataLst>
              <p:tags r:id="rId4"/>
            </p:custDataLst>
          </p:nvPr>
        </p:nvSpPr>
        <p:spPr>
          <a:xfrm>
            <a:off x="702475" y="2495417"/>
            <a:ext cx="576000" cy="576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27" name="MH_Other_4"/>
          <p:cNvSpPr/>
          <p:nvPr>
            <p:custDataLst>
              <p:tags r:id="rId5"/>
            </p:custDataLst>
          </p:nvPr>
        </p:nvSpPr>
        <p:spPr>
          <a:xfrm>
            <a:off x="1422555" y="3172249"/>
            <a:ext cx="355390" cy="351284"/>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28" name="MH_Other_4"/>
          <p:cNvSpPr/>
          <p:nvPr>
            <p:custDataLst>
              <p:tags r:id="rId6"/>
            </p:custDataLst>
          </p:nvPr>
        </p:nvSpPr>
        <p:spPr>
          <a:xfrm>
            <a:off x="6131800" y="1290930"/>
            <a:ext cx="288000" cy="288000"/>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29" name="MH_Other_4"/>
          <p:cNvSpPr/>
          <p:nvPr>
            <p:custDataLst>
              <p:tags r:id="rId7"/>
            </p:custDataLst>
          </p:nvPr>
        </p:nvSpPr>
        <p:spPr>
          <a:xfrm>
            <a:off x="2412202" y="1117008"/>
            <a:ext cx="351847" cy="347783"/>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30" name="MH_Other_4"/>
          <p:cNvSpPr/>
          <p:nvPr>
            <p:custDataLst>
              <p:tags r:id="rId8"/>
            </p:custDataLst>
          </p:nvPr>
        </p:nvSpPr>
        <p:spPr>
          <a:xfrm>
            <a:off x="5099198" y="3250451"/>
            <a:ext cx="234000" cy="231297"/>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31" name="MH_Other_4"/>
          <p:cNvSpPr/>
          <p:nvPr>
            <p:custDataLst>
              <p:tags r:id="rId9"/>
            </p:custDataLst>
          </p:nvPr>
        </p:nvSpPr>
        <p:spPr>
          <a:xfrm>
            <a:off x="7255043" y="3324842"/>
            <a:ext cx="360000" cy="360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32" name="MH_Other_4"/>
          <p:cNvSpPr/>
          <p:nvPr>
            <p:custDataLst>
              <p:tags r:id="rId10"/>
            </p:custDataLst>
          </p:nvPr>
        </p:nvSpPr>
        <p:spPr>
          <a:xfrm>
            <a:off x="1467159" y="1927496"/>
            <a:ext cx="324000" cy="324000"/>
          </a:xfrm>
          <a:prstGeom prst="ellipse">
            <a:avLst/>
          </a:prstGeom>
          <a:solidFill>
            <a:srgbClr val="92D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33" name="MH_Other_4"/>
          <p:cNvSpPr/>
          <p:nvPr>
            <p:custDataLst>
              <p:tags r:id="rId11"/>
            </p:custDataLst>
          </p:nvPr>
        </p:nvSpPr>
        <p:spPr>
          <a:xfrm>
            <a:off x="3493764" y="1571064"/>
            <a:ext cx="288000" cy="288000"/>
          </a:xfrm>
          <a:prstGeom prst="ellipse">
            <a:avLst/>
          </a:prstGeom>
          <a:solidFill>
            <a:srgbClr val="92D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34" name="MH_Other_4"/>
          <p:cNvSpPr/>
          <p:nvPr>
            <p:custDataLst>
              <p:tags r:id="rId12"/>
            </p:custDataLst>
          </p:nvPr>
        </p:nvSpPr>
        <p:spPr>
          <a:xfrm>
            <a:off x="5673938" y="3524459"/>
            <a:ext cx="200773" cy="200773"/>
          </a:xfrm>
          <a:prstGeom prst="ellipse">
            <a:avLst/>
          </a:prstGeom>
          <a:solidFill>
            <a:srgbClr val="92D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35" name="MH_Other_4"/>
          <p:cNvSpPr/>
          <p:nvPr>
            <p:custDataLst>
              <p:tags r:id="rId13"/>
            </p:custDataLst>
          </p:nvPr>
        </p:nvSpPr>
        <p:spPr>
          <a:xfrm>
            <a:off x="5129909" y="1059618"/>
            <a:ext cx="216000" cy="216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36" name="MH_Other_4"/>
          <p:cNvSpPr/>
          <p:nvPr>
            <p:custDataLst>
              <p:tags r:id="rId14"/>
            </p:custDataLst>
          </p:nvPr>
        </p:nvSpPr>
        <p:spPr>
          <a:xfrm>
            <a:off x="2964611" y="3362043"/>
            <a:ext cx="180000" cy="180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37" name="MH_Other_4"/>
          <p:cNvSpPr/>
          <p:nvPr>
            <p:custDataLst>
              <p:tags r:id="rId15"/>
            </p:custDataLst>
          </p:nvPr>
        </p:nvSpPr>
        <p:spPr>
          <a:xfrm>
            <a:off x="7363044" y="2495417"/>
            <a:ext cx="144000" cy="144000"/>
          </a:xfrm>
          <a:prstGeom prst="ellipse">
            <a:avLst/>
          </a:prstGeom>
          <a:solidFill>
            <a:srgbClr val="92D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
        <p:nvSpPr>
          <p:cNvPr id="38" name="MH_Other_4"/>
          <p:cNvSpPr/>
          <p:nvPr>
            <p:custDataLst>
              <p:tags r:id="rId16"/>
            </p:custDataLst>
          </p:nvPr>
        </p:nvSpPr>
        <p:spPr>
          <a:xfrm>
            <a:off x="4521560" y="3713898"/>
            <a:ext cx="252000" cy="252000"/>
          </a:xfrm>
          <a:prstGeom prst="ellipse">
            <a:avLst/>
          </a:pr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22" tIns="50759" rIns="101522" bIns="50759" anchor="ctr"/>
          <a:lstStyle/>
          <a:p>
            <a:pPr algn="ctr"/>
            <a:endParaRPr lang="en-US">
              <a:solidFill>
                <a:prstClr val="white"/>
              </a:solidFill>
              <a:sym typeface="+mn-lt"/>
            </a:endParaRPr>
          </a:p>
        </p:txBody>
      </p:sp>
    </p:spTree>
    <p:extLst>
      <p:ext uri="{BB962C8B-B14F-4D97-AF65-F5344CB8AC3E}">
        <p14:creationId xmlns:p14="http://schemas.microsoft.com/office/powerpoint/2010/main" val="4024658877"/>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500" fill="hold"/>
                                            <p:tgtEl>
                                              <p:spTgt spid="3"/>
                                            </p:tgtEl>
                                            <p:attrNameLst>
                                              <p:attrName>ppt_x</p:attrName>
                                            </p:attrNameLst>
                                          </p:cBhvr>
                                          <p:tavLst>
                                            <p:tav tm="0">
                                              <p:val>
                                                <p:strVal val="0-#ppt_w/2"/>
                                              </p:val>
                                            </p:tav>
                                            <p:tav tm="100000">
                                              <p:val>
                                                <p:strVal val="#ppt_x"/>
                                              </p:val>
                                            </p:tav>
                                          </p:tavLst>
                                        </p:anim>
                                        <p:anim calcmode="lin" valueType="num" p14:bounceEnd="50000">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50000">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14:bounceEnd="50000">
                                          <p:cBhvr additive="base">
                                            <p:cTn id="11" dur="1500" fill="hold"/>
                                            <p:tgtEl>
                                              <p:spTgt spid="15"/>
                                            </p:tgtEl>
                                            <p:attrNameLst>
                                              <p:attrName>ppt_x</p:attrName>
                                            </p:attrNameLst>
                                          </p:cBhvr>
                                          <p:tavLst>
                                            <p:tav tm="0">
                                              <p:val>
                                                <p:strVal val="1+#ppt_w/2"/>
                                              </p:val>
                                            </p:tav>
                                            <p:tav tm="100000">
                                              <p:val>
                                                <p:strVal val="#ppt_x"/>
                                              </p:val>
                                            </p:tav>
                                          </p:tavLst>
                                        </p:anim>
                                        <p:anim calcmode="lin" valueType="num" p14:bounceEnd="50000">
                                          <p:cBhvr additive="base">
                                            <p:cTn id="12" dur="1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14:presetBounceEnd="50000">
                                      <p:stCondLst>
                                        <p:cond delay="1000"/>
                                      </p:stCondLst>
                                      <p:childTnLst>
                                        <p:set>
                                          <p:cBhvr>
                                            <p:cTn id="14" dur="1" fill="hold">
                                              <p:stCondLst>
                                                <p:cond delay="0"/>
                                              </p:stCondLst>
                                            </p:cTn>
                                            <p:tgtEl>
                                              <p:spTgt spid="18"/>
                                            </p:tgtEl>
                                            <p:attrNameLst>
                                              <p:attrName>style.visibility</p:attrName>
                                            </p:attrNameLst>
                                          </p:cBhvr>
                                          <p:to>
                                            <p:strVal val="visible"/>
                                          </p:to>
                                        </p:set>
                                        <p:anim calcmode="lin" valueType="num" p14:bounceEnd="50000">
                                          <p:cBhvr additive="base">
                                            <p:cTn id="15" dur="1500" fill="hold"/>
                                            <p:tgtEl>
                                              <p:spTgt spid="18"/>
                                            </p:tgtEl>
                                            <p:attrNameLst>
                                              <p:attrName>ppt_x</p:attrName>
                                            </p:attrNameLst>
                                          </p:cBhvr>
                                          <p:tavLst>
                                            <p:tav tm="0">
                                              <p:val>
                                                <p:strVal val="0-#ppt_w/2"/>
                                              </p:val>
                                            </p:tav>
                                            <p:tav tm="100000">
                                              <p:val>
                                                <p:strVal val="#ppt_x"/>
                                              </p:val>
                                            </p:tav>
                                          </p:tavLst>
                                        </p:anim>
                                        <p:anim calcmode="lin" valueType="num" p14:bounceEnd="50000">
                                          <p:cBhvr additive="base">
                                            <p:cTn id="16" dur="1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3" fill="hold" grpId="0" nodeType="withEffect" p14:presetBounceEnd="50000">
                                      <p:stCondLst>
                                        <p:cond delay="1500"/>
                                      </p:stCondLst>
                                      <p:childTnLst>
                                        <p:set>
                                          <p:cBhvr>
                                            <p:cTn id="18" dur="1" fill="hold">
                                              <p:stCondLst>
                                                <p:cond delay="0"/>
                                              </p:stCondLst>
                                            </p:cTn>
                                            <p:tgtEl>
                                              <p:spTgt spid="21"/>
                                            </p:tgtEl>
                                            <p:attrNameLst>
                                              <p:attrName>style.visibility</p:attrName>
                                            </p:attrNameLst>
                                          </p:cBhvr>
                                          <p:to>
                                            <p:strVal val="visible"/>
                                          </p:to>
                                        </p:set>
                                        <p:anim calcmode="lin" valueType="num" p14:bounceEnd="50000">
                                          <p:cBhvr additive="base">
                                            <p:cTn id="19" dur="1500" fill="hold"/>
                                            <p:tgtEl>
                                              <p:spTgt spid="21"/>
                                            </p:tgtEl>
                                            <p:attrNameLst>
                                              <p:attrName>ppt_x</p:attrName>
                                            </p:attrNameLst>
                                          </p:cBhvr>
                                          <p:tavLst>
                                            <p:tav tm="0">
                                              <p:val>
                                                <p:strVal val="1+#ppt_w/2"/>
                                              </p:val>
                                            </p:tav>
                                            <p:tav tm="100000">
                                              <p:val>
                                                <p:strVal val="#ppt_x"/>
                                              </p:val>
                                            </p:tav>
                                          </p:tavLst>
                                        </p:anim>
                                        <p:anim calcmode="lin" valueType="num" p14:bounceEnd="50000">
                                          <p:cBhvr additive="base">
                                            <p:cTn id="20" dur="1500" fill="hold"/>
                                            <p:tgtEl>
                                              <p:spTgt spid="21"/>
                                            </p:tgtEl>
                                            <p:attrNameLst>
                                              <p:attrName>ppt_y</p:attrName>
                                            </p:attrNameLst>
                                          </p:cBhvr>
                                          <p:tavLst>
                                            <p:tav tm="0">
                                              <p:val>
                                                <p:strVal val="0-#ppt_h/2"/>
                                              </p:val>
                                            </p:tav>
                                            <p:tav tm="100000">
                                              <p:val>
                                                <p:strVal val="#ppt_y"/>
                                              </p:val>
                                            </p:tav>
                                          </p:tavLst>
                                        </p:anim>
                                      </p:childTnLst>
                                    </p:cTn>
                                  </p:par>
                                  <p:par>
                                    <p:cTn id="21" presetID="31" presetClass="entr" presetSubtype="0" fill="hold" grpId="0" nodeType="withEffect">
                                      <p:stCondLst>
                                        <p:cond delay="2500"/>
                                      </p:stCondLst>
                                      <p:childTnLst>
                                        <p:set>
                                          <p:cBhvr>
                                            <p:cTn id="22" dur="1" fill="hold">
                                              <p:stCondLst>
                                                <p:cond delay="0"/>
                                              </p:stCondLst>
                                            </p:cTn>
                                            <p:tgtEl>
                                              <p:spTgt spid="4"/>
                                            </p:tgtEl>
                                            <p:attrNameLst>
                                              <p:attrName>style.visibility</p:attrName>
                                            </p:attrNameLst>
                                          </p:cBhvr>
                                          <p:to>
                                            <p:strVal val="visible"/>
                                          </p:to>
                                        </p:set>
                                        <p:anim calcmode="lin" valueType="num">
                                          <p:cBhvr>
                                            <p:cTn id="23" dur="1000" fill="hold"/>
                                            <p:tgtEl>
                                              <p:spTgt spid="4"/>
                                            </p:tgtEl>
                                            <p:attrNameLst>
                                              <p:attrName>ppt_w</p:attrName>
                                            </p:attrNameLst>
                                          </p:cBhvr>
                                          <p:tavLst>
                                            <p:tav tm="0">
                                              <p:val>
                                                <p:fltVal val="0"/>
                                              </p:val>
                                            </p:tav>
                                            <p:tav tm="100000">
                                              <p:val>
                                                <p:strVal val="#ppt_w"/>
                                              </p:val>
                                            </p:tav>
                                          </p:tavLst>
                                        </p:anim>
                                        <p:anim calcmode="lin" valueType="num">
                                          <p:cBhvr>
                                            <p:cTn id="24" dur="1000" fill="hold"/>
                                            <p:tgtEl>
                                              <p:spTgt spid="4"/>
                                            </p:tgtEl>
                                            <p:attrNameLst>
                                              <p:attrName>ppt_h</p:attrName>
                                            </p:attrNameLst>
                                          </p:cBhvr>
                                          <p:tavLst>
                                            <p:tav tm="0">
                                              <p:val>
                                                <p:fltVal val="0"/>
                                              </p:val>
                                            </p:tav>
                                            <p:tav tm="100000">
                                              <p:val>
                                                <p:strVal val="#ppt_h"/>
                                              </p:val>
                                            </p:tav>
                                          </p:tavLst>
                                        </p:anim>
                                        <p:anim calcmode="lin" valueType="num">
                                          <p:cBhvr>
                                            <p:cTn id="25" dur="1000" fill="hold"/>
                                            <p:tgtEl>
                                              <p:spTgt spid="4"/>
                                            </p:tgtEl>
                                            <p:attrNameLst>
                                              <p:attrName>style.rotation</p:attrName>
                                            </p:attrNameLst>
                                          </p:cBhvr>
                                          <p:tavLst>
                                            <p:tav tm="0">
                                              <p:val>
                                                <p:fltVal val="90"/>
                                              </p:val>
                                            </p:tav>
                                            <p:tav tm="100000">
                                              <p:val>
                                                <p:fltVal val="0"/>
                                              </p:val>
                                            </p:tav>
                                          </p:tavLst>
                                        </p:anim>
                                        <p:animEffect transition="in" filter="fade">
                                          <p:cBhvr>
                                            <p:cTn id="26" dur="1000"/>
                                            <p:tgtEl>
                                              <p:spTgt spid="4"/>
                                            </p:tgtEl>
                                          </p:cBhvr>
                                        </p:animEffect>
                                      </p:childTnLst>
                                    </p:cTn>
                                  </p:par>
                                  <p:par>
                                    <p:cTn id="27" presetID="31" presetClass="entr" presetSubtype="0" fill="hold" grpId="0" nodeType="withEffect">
                                      <p:stCondLst>
                                        <p:cond delay="30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1000" fill="hold"/>
                                            <p:tgtEl>
                                              <p:spTgt spid="16"/>
                                            </p:tgtEl>
                                            <p:attrNameLst>
                                              <p:attrName>ppt_w</p:attrName>
                                            </p:attrNameLst>
                                          </p:cBhvr>
                                          <p:tavLst>
                                            <p:tav tm="0">
                                              <p:val>
                                                <p:fltVal val="0"/>
                                              </p:val>
                                            </p:tav>
                                            <p:tav tm="100000">
                                              <p:val>
                                                <p:strVal val="#ppt_w"/>
                                              </p:val>
                                            </p:tav>
                                          </p:tavLst>
                                        </p:anim>
                                        <p:anim calcmode="lin" valueType="num">
                                          <p:cBhvr>
                                            <p:cTn id="30" dur="1000" fill="hold"/>
                                            <p:tgtEl>
                                              <p:spTgt spid="16"/>
                                            </p:tgtEl>
                                            <p:attrNameLst>
                                              <p:attrName>ppt_h</p:attrName>
                                            </p:attrNameLst>
                                          </p:cBhvr>
                                          <p:tavLst>
                                            <p:tav tm="0">
                                              <p:val>
                                                <p:fltVal val="0"/>
                                              </p:val>
                                            </p:tav>
                                            <p:tav tm="100000">
                                              <p:val>
                                                <p:strVal val="#ppt_h"/>
                                              </p:val>
                                            </p:tav>
                                          </p:tavLst>
                                        </p:anim>
                                        <p:anim calcmode="lin" valueType="num">
                                          <p:cBhvr>
                                            <p:cTn id="31" dur="1000" fill="hold"/>
                                            <p:tgtEl>
                                              <p:spTgt spid="16"/>
                                            </p:tgtEl>
                                            <p:attrNameLst>
                                              <p:attrName>style.rotation</p:attrName>
                                            </p:attrNameLst>
                                          </p:cBhvr>
                                          <p:tavLst>
                                            <p:tav tm="0">
                                              <p:val>
                                                <p:fltVal val="90"/>
                                              </p:val>
                                            </p:tav>
                                            <p:tav tm="100000">
                                              <p:val>
                                                <p:fltVal val="0"/>
                                              </p:val>
                                            </p:tav>
                                          </p:tavLst>
                                        </p:anim>
                                        <p:animEffect transition="in" filter="fade">
                                          <p:cBhvr>
                                            <p:cTn id="32" dur="1000"/>
                                            <p:tgtEl>
                                              <p:spTgt spid="16"/>
                                            </p:tgtEl>
                                          </p:cBhvr>
                                        </p:animEffect>
                                      </p:childTnLst>
                                    </p:cTn>
                                  </p:par>
                                  <p:par>
                                    <p:cTn id="33" presetID="31" presetClass="entr" presetSubtype="0" fill="hold" grpId="0" nodeType="withEffect">
                                      <p:stCondLst>
                                        <p:cond delay="3500"/>
                                      </p:stCondLst>
                                      <p:childTnLst>
                                        <p:set>
                                          <p:cBhvr>
                                            <p:cTn id="34" dur="1" fill="hold">
                                              <p:stCondLst>
                                                <p:cond delay="0"/>
                                              </p:stCondLst>
                                            </p:cTn>
                                            <p:tgtEl>
                                              <p:spTgt spid="19"/>
                                            </p:tgtEl>
                                            <p:attrNameLst>
                                              <p:attrName>style.visibility</p:attrName>
                                            </p:attrNameLst>
                                          </p:cBhvr>
                                          <p:to>
                                            <p:strVal val="visible"/>
                                          </p:to>
                                        </p:set>
                                        <p:anim calcmode="lin" valueType="num">
                                          <p:cBhvr>
                                            <p:cTn id="35" dur="1000" fill="hold"/>
                                            <p:tgtEl>
                                              <p:spTgt spid="19"/>
                                            </p:tgtEl>
                                            <p:attrNameLst>
                                              <p:attrName>ppt_w</p:attrName>
                                            </p:attrNameLst>
                                          </p:cBhvr>
                                          <p:tavLst>
                                            <p:tav tm="0">
                                              <p:val>
                                                <p:fltVal val="0"/>
                                              </p:val>
                                            </p:tav>
                                            <p:tav tm="100000">
                                              <p:val>
                                                <p:strVal val="#ppt_w"/>
                                              </p:val>
                                            </p:tav>
                                          </p:tavLst>
                                        </p:anim>
                                        <p:anim calcmode="lin" valueType="num">
                                          <p:cBhvr>
                                            <p:cTn id="36" dur="1000" fill="hold"/>
                                            <p:tgtEl>
                                              <p:spTgt spid="19"/>
                                            </p:tgtEl>
                                            <p:attrNameLst>
                                              <p:attrName>ppt_h</p:attrName>
                                            </p:attrNameLst>
                                          </p:cBhvr>
                                          <p:tavLst>
                                            <p:tav tm="0">
                                              <p:val>
                                                <p:fltVal val="0"/>
                                              </p:val>
                                            </p:tav>
                                            <p:tav tm="100000">
                                              <p:val>
                                                <p:strVal val="#ppt_h"/>
                                              </p:val>
                                            </p:tav>
                                          </p:tavLst>
                                        </p:anim>
                                        <p:anim calcmode="lin" valueType="num">
                                          <p:cBhvr>
                                            <p:cTn id="37" dur="1000" fill="hold"/>
                                            <p:tgtEl>
                                              <p:spTgt spid="19"/>
                                            </p:tgtEl>
                                            <p:attrNameLst>
                                              <p:attrName>style.rotation</p:attrName>
                                            </p:attrNameLst>
                                          </p:cBhvr>
                                          <p:tavLst>
                                            <p:tav tm="0">
                                              <p:val>
                                                <p:fltVal val="90"/>
                                              </p:val>
                                            </p:tav>
                                            <p:tav tm="100000">
                                              <p:val>
                                                <p:fltVal val="0"/>
                                              </p:val>
                                            </p:tav>
                                          </p:tavLst>
                                        </p:anim>
                                        <p:animEffect transition="in" filter="fade">
                                          <p:cBhvr>
                                            <p:cTn id="38" dur="1000"/>
                                            <p:tgtEl>
                                              <p:spTgt spid="19"/>
                                            </p:tgtEl>
                                          </p:cBhvr>
                                        </p:animEffect>
                                      </p:childTnLst>
                                    </p:cTn>
                                  </p:par>
                                  <p:par>
                                    <p:cTn id="39" presetID="31" presetClass="entr" presetSubtype="0" fill="hold" grpId="0" nodeType="withEffect">
                                      <p:stCondLst>
                                        <p:cond delay="4000"/>
                                      </p:stCondLst>
                                      <p:childTnLst>
                                        <p:set>
                                          <p:cBhvr>
                                            <p:cTn id="40" dur="1" fill="hold">
                                              <p:stCondLst>
                                                <p:cond delay="0"/>
                                              </p:stCondLst>
                                            </p:cTn>
                                            <p:tgtEl>
                                              <p:spTgt spid="22"/>
                                            </p:tgtEl>
                                            <p:attrNameLst>
                                              <p:attrName>style.visibility</p:attrName>
                                            </p:attrNameLst>
                                          </p:cBhvr>
                                          <p:to>
                                            <p:strVal val="visible"/>
                                          </p:to>
                                        </p:set>
                                        <p:anim calcmode="lin" valueType="num">
                                          <p:cBhvr>
                                            <p:cTn id="41" dur="1000" fill="hold"/>
                                            <p:tgtEl>
                                              <p:spTgt spid="22"/>
                                            </p:tgtEl>
                                            <p:attrNameLst>
                                              <p:attrName>ppt_w</p:attrName>
                                            </p:attrNameLst>
                                          </p:cBhvr>
                                          <p:tavLst>
                                            <p:tav tm="0">
                                              <p:val>
                                                <p:fltVal val="0"/>
                                              </p:val>
                                            </p:tav>
                                            <p:tav tm="100000">
                                              <p:val>
                                                <p:strVal val="#ppt_w"/>
                                              </p:val>
                                            </p:tav>
                                          </p:tavLst>
                                        </p:anim>
                                        <p:anim calcmode="lin" valueType="num">
                                          <p:cBhvr>
                                            <p:cTn id="42" dur="1000" fill="hold"/>
                                            <p:tgtEl>
                                              <p:spTgt spid="22"/>
                                            </p:tgtEl>
                                            <p:attrNameLst>
                                              <p:attrName>ppt_h</p:attrName>
                                            </p:attrNameLst>
                                          </p:cBhvr>
                                          <p:tavLst>
                                            <p:tav tm="0">
                                              <p:val>
                                                <p:fltVal val="0"/>
                                              </p:val>
                                            </p:tav>
                                            <p:tav tm="100000">
                                              <p:val>
                                                <p:strVal val="#ppt_h"/>
                                              </p:val>
                                            </p:tav>
                                          </p:tavLst>
                                        </p:anim>
                                        <p:anim calcmode="lin" valueType="num">
                                          <p:cBhvr>
                                            <p:cTn id="43" dur="1000" fill="hold"/>
                                            <p:tgtEl>
                                              <p:spTgt spid="22"/>
                                            </p:tgtEl>
                                            <p:attrNameLst>
                                              <p:attrName>style.rotation</p:attrName>
                                            </p:attrNameLst>
                                          </p:cBhvr>
                                          <p:tavLst>
                                            <p:tav tm="0">
                                              <p:val>
                                                <p:fltVal val="90"/>
                                              </p:val>
                                            </p:tav>
                                            <p:tav tm="100000">
                                              <p:val>
                                                <p:fltVal val="0"/>
                                              </p:val>
                                            </p:tav>
                                          </p:tavLst>
                                        </p:anim>
                                        <p:animEffect transition="in" filter="fade">
                                          <p:cBhvr>
                                            <p:cTn id="44" dur="1000"/>
                                            <p:tgtEl>
                                              <p:spTgt spid="22"/>
                                            </p:tgtEl>
                                          </p:cBhvr>
                                        </p:animEffect>
                                      </p:childTnLst>
                                    </p:cTn>
                                  </p:par>
                                  <p:par>
                                    <p:cTn id="45" presetID="10" presetClass="entr" presetSubtype="0" fill="hold" grpId="0" nodeType="withEffect">
                                      <p:stCondLst>
                                        <p:cond delay="25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42" presetClass="path" presetSubtype="0" accel="50000" decel="50000" autoRev="1" fill="hold" grpId="1" nodeType="withEffect">
                                      <p:stCondLst>
                                        <p:cond delay="2000"/>
                                      </p:stCondLst>
                                      <p:childTnLst>
                                        <p:animMotion origin="layout" path="M 2.22222E-6 2.34949E-6 L 0.22847 -0.12597 " pathEditMode="relative" rAng="0" ptsTypes="AA">
                                          <p:cBhvr>
                                            <p:cTn id="49" dur="500" fill="hold"/>
                                            <p:tgtEl>
                                              <p:spTgt spid="26"/>
                                            </p:tgtEl>
                                            <p:attrNameLst>
                                              <p:attrName>ppt_x</p:attrName>
                                              <p:attrName>ppt_y</p:attrName>
                                            </p:attrNameLst>
                                          </p:cBhvr>
                                          <p:rCtr x="11424" y="-6298"/>
                                        </p:animMotion>
                                      </p:childTnLst>
                                    </p:cTn>
                                  </p:par>
                                  <p:par>
                                    <p:cTn id="50" presetID="10" presetClass="entr" presetSubtype="0" fill="hold" grpId="0" nodeType="withEffect">
                                      <p:stCondLst>
                                        <p:cond delay="265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42" presetClass="path" presetSubtype="0" accel="50000" decel="50000" autoRev="1" fill="hold" grpId="1" nodeType="withEffect">
                                      <p:stCondLst>
                                        <p:cond delay="2150"/>
                                      </p:stCondLst>
                                      <p:childTnLst>
                                        <p:animMotion origin="layout" path="M -2.22222E-6 -7.44057E-7 L 0.17778 -0.23279 " pathEditMode="relative" rAng="0" ptsTypes="AA">
                                          <p:cBhvr>
                                            <p:cTn id="54" dur="500" fill="hold"/>
                                            <p:tgtEl>
                                              <p:spTgt spid="27"/>
                                            </p:tgtEl>
                                            <p:attrNameLst>
                                              <p:attrName>ppt_x</p:attrName>
                                              <p:attrName>ppt_y</p:attrName>
                                            </p:attrNameLst>
                                          </p:cBhvr>
                                          <p:rCtr x="8889" y="-11639"/>
                                        </p:animMotion>
                                      </p:childTnLst>
                                    </p:cTn>
                                  </p:par>
                                  <p:par>
                                    <p:cTn id="55" presetID="10" presetClass="entr" presetSubtype="0" fill="hold" grpId="0" nodeType="withEffect">
                                      <p:stCondLst>
                                        <p:cond delay="280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42" presetClass="path" presetSubtype="0" accel="50000" decel="50000" autoRev="1" fill="hold" grpId="1" nodeType="withEffect">
                                      <p:stCondLst>
                                        <p:cond delay="2300"/>
                                      </p:stCondLst>
                                      <p:childTnLst>
                                        <p:animMotion origin="layout" path="M -8.33333E-7 -4.20191E-6 L 0.10226 -0.05989 " pathEditMode="relative" rAng="0" ptsTypes="AA">
                                          <p:cBhvr>
                                            <p:cTn id="59" dur="500" fill="hold"/>
                                            <p:tgtEl>
                                              <p:spTgt spid="36"/>
                                            </p:tgtEl>
                                            <p:attrNameLst>
                                              <p:attrName>ppt_x</p:attrName>
                                              <p:attrName>ppt_y</p:attrName>
                                            </p:attrNameLst>
                                          </p:cBhvr>
                                          <p:rCtr x="5104" y="-2995"/>
                                        </p:animMotion>
                                      </p:childTnLst>
                                    </p:cTn>
                                  </p:par>
                                  <p:par>
                                    <p:cTn id="60" presetID="10" presetClass="entr" presetSubtype="0" fill="hold" grpId="0" nodeType="withEffect">
                                      <p:stCondLst>
                                        <p:cond delay="295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42" presetClass="path" presetSubtype="0" accel="50000" decel="50000" autoRev="1" fill="hold" grpId="1" nodeType="withEffect">
                                      <p:stCondLst>
                                        <p:cond delay="2450"/>
                                      </p:stCondLst>
                                      <p:childTnLst>
                                        <p:animMotion origin="layout" path="M -1.66667E-6 1.56221E-6 L 0.06024 -0.24637 " pathEditMode="relative" rAng="0" ptsTypes="AA">
                                          <p:cBhvr>
                                            <p:cTn id="64" dur="500" fill="hold"/>
                                            <p:tgtEl>
                                              <p:spTgt spid="24"/>
                                            </p:tgtEl>
                                            <p:attrNameLst>
                                              <p:attrName>ppt_x</p:attrName>
                                              <p:attrName>ppt_y</p:attrName>
                                            </p:attrNameLst>
                                          </p:cBhvr>
                                          <p:rCtr x="3003" y="-12319"/>
                                        </p:animMotion>
                                      </p:childTnLst>
                                    </p:cTn>
                                  </p:par>
                                  <p:par>
                                    <p:cTn id="65" presetID="10" presetClass="entr" presetSubtype="0" fill="hold" grpId="0" nodeType="withEffect">
                                      <p:stCondLst>
                                        <p:cond delay="310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42" presetClass="path" presetSubtype="0" accel="50000" decel="50000" autoRev="1" fill="hold" grpId="1" nodeType="withEffect">
                                      <p:stCondLst>
                                        <p:cond delay="2600"/>
                                      </p:stCondLst>
                                      <p:childTnLst>
                                        <p:animMotion origin="layout" path="M 4.16667E-6 5.77339E-7 L 0.04114 0.251 " pathEditMode="relative" rAng="0" ptsTypes="AA">
                                          <p:cBhvr>
                                            <p:cTn id="69" dur="500" fill="hold"/>
                                            <p:tgtEl>
                                              <p:spTgt spid="33"/>
                                            </p:tgtEl>
                                            <p:attrNameLst>
                                              <p:attrName>ppt_x</p:attrName>
                                              <p:attrName>ppt_y</p:attrName>
                                            </p:attrNameLst>
                                          </p:cBhvr>
                                          <p:rCtr x="2049" y="12535"/>
                                        </p:animMotion>
                                      </p:childTnLst>
                                    </p:cTn>
                                  </p:par>
                                  <p:par>
                                    <p:cTn id="70" presetID="10" presetClass="entr" presetSubtype="0" fill="hold" grpId="0" nodeType="withEffect">
                                      <p:stCondLst>
                                        <p:cond delay="325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42" presetClass="path" presetSubtype="0" accel="50000" decel="50000" autoRev="1" fill="hold" grpId="1" nodeType="withEffect">
                                      <p:stCondLst>
                                        <p:cond delay="2750"/>
                                      </p:stCondLst>
                                      <p:childTnLst>
                                        <p:animMotion origin="layout" path="M 2.5E-6 3.29423E-6 L -0.04531 -0.20439 " pathEditMode="relative" rAng="0" ptsTypes="AA">
                                          <p:cBhvr>
                                            <p:cTn id="74" dur="500" fill="hold"/>
                                            <p:tgtEl>
                                              <p:spTgt spid="23"/>
                                            </p:tgtEl>
                                            <p:attrNameLst>
                                              <p:attrName>ppt_x</p:attrName>
                                              <p:attrName>ppt_y</p:attrName>
                                            </p:attrNameLst>
                                          </p:cBhvr>
                                          <p:rCtr x="-2274" y="-10219"/>
                                        </p:animMotion>
                                      </p:childTnLst>
                                    </p:cTn>
                                  </p:par>
                                  <p:par>
                                    <p:cTn id="75" presetID="10" presetClass="entr" presetSubtype="0" fill="hold" grpId="0" nodeType="withEffect">
                                      <p:stCondLst>
                                        <p:cond delay="340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42" presetClass="path" presetSubtype="0" accel="50000" decel="50000" autoRev="1" fill="hold" grpId="1" nodeType="withEffect">
                                      <p:stCondLst>
                                        <p:cond delay="2900"/>
                                      </p:stCondLst>
                                      <p:childTnLst>
                                        <p:animMotion origin="layout" path="M 1.11111E-6 3.42698E-6 L 0.04566 0.17937 " pathEditMode="relative" rAng="0" ptsTypes="AA">
                                          <p:cBhvr>
                                            <p:cTn id="79" dur="500" fill="hold"/>
                                            <p:tgtEl>
                                              <p:spTgt spid="29"/>
                                            </p:tgtEl>
                                            <p:attrNameLst>
                                              <p:attrName>ppt_x</p:attrName>
                                              <p:attrName>ppt_y</p:attrName>
                                            </p:attrNameLst>
                                          </p:cBhvr>
                                          <p:rCtr x="2274" y="8953"/>
                                        </p:animMotion>
                                      </p:childTnLst>
                                    </p:cTn>
                                  </p:par>
                                  <p:par>
                                    <p:cTn id="80" presetID="10" presetClass="entr" presetSubtype="0" fill="hold" grpId="0" nodeType="withEffect">
                                      <p:stCondLst>
                                        <p:cond delay="355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par>
                                    <p:cTn id="83" presetID="42" presetClass="path" presetSubtype="0" accel="50000" decel="50000" autoRev="1" fill="hold" grpId="1" nodeType="withEffect">
                                      <p:stCondLst>
                                        <p:cond delay="3050"/>
                                      </p:stCondLst>
                                      <p:childTnLst>
                                        <p:animMotion origin="layout" path="M 2.22222E-6 -1.54369E-7 L 0.14271 0.05156 " pathEditMode="relative" rAng="0" ptsTypes="AA">
                                          <p:cBhvr>
                                            <p:cTn id="84" dur="500" fill="hold"/>
                                            <p:tgtEl>
                                              <p:spTgt spid="32"/>
                                            </p:tgtEl>
                                            <p:attrNameLst>
                                              <p:attrName>ppt_x</p:attrName>
                                              <p:attrName>ppt_y</p:attrName>
                                            </p:attrNameLst>
                                          </p:cBhvr>
                                          <p:rCtr x="7135" y="2563"/>
                                        </p:animMotion>
                                      </p:childTnLst>
                                    </p:cTn>
                                  </p:par>
                                  <p:par>
                                    <p:cTn id="85" presetID="10" presetClass="entr" presetSubtype="0" fill="hold" grpId="0" nodeType="withEffect">
                                      <p:stCondLst>
                                        <p:cond delay="370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42" presetClass="path" presetSubtype="0" accel="50000" decel="50000" autoRev="1" fill="hold" grpId="1" nodeType="withEffect">
                                      <p:stCondLst>
                                        <p:cond delay="3200"/>
                                      </p:stCondLst>
                                      <p:childTnLst>
                                        <p:animMotion origin="layout" path="M -3.61111E-6 4.94288E-6 L -0.12204 -0.16734 " pathEditMode="relative" rAng="0" ptsTypes="AA">
                                          <p:cBhvr>
                                            <p:cTn id="89" dur="500" fill="hold"/>
                                            <p:tgtEl>
                                              <p:spTgt spid="31"/>
                                            </p:tgtEl>
                                            <p:attrNameLst>
                                              <p:attrName>ppt_x</p:attrName>
                                              <p:attrName>ppt_y</p:attrName>
                                            </p:attrNameLst>
                                          </p:cBhvr>
                                          <p:rCtr x="-6111" y="-8367"/>
                                        </p:animMotion>
                                      </p:childTnLst>
                                    </p:cTn>
                                  </p:par>
                                  <p:par>
                                    <p:cTn id="90" presetID="10" presetClass="entr" presetSubtype="0" fill="hold" grpId="0" nodeType="withEffect">
                                      <p:stCondLst>
                                        <p:cond delay="385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42" presetClass="path" presetSubtype="0" accel="50000" decel="50000" autoRev="1" fill="hold" grpId="1" nodeType="withEffect">
                                      <p:stCondLst>
                                        <p:cond delay="3350"/>
                                      </p:stCondLst>
                                      <p:childTnLst>
                                        <p:animMotion origin="layout" path="M 4.16667E-6 -3.80364E-6 L -0.02344 0.18895 " pathEditMode="relative" rAng="0" ptsTypes="AA">
                                          <p:cBhvr>
                                            <p:cTn id="94" dur="500" fill="hold"/>
                                            <p:tgtEl>
                                              <p:spTgt spid="35"/>
                                            </p:tgtEl>
                                            <p:attrNameLst>
                                              <p:attrName>ppt_x</p:attrName>
                                              <p:attrName>ppt_y</p:attrName>
                                            </p:attrNameLst>
                                          </p:cBhvr>
                                          <p:rCtr x="-1181" y="9447"/>
                                        </p:animMotion>
                                      </p:childTnLst>
                                    </p:cTn>
                                  </p:par>
                                  <p:par>
                                    <p:cTn id="95" presetID="10" presetClass="entr" presetSubtype="0" fill="hold" grpId="0" nodeType="withEffect">
                                      <p:stCondLst>
                                        <p:cond delay="400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par>
                                    <p:cTn id="98" presetID="42" presetClass="path" presetSubtype="0" accel="50000" decel="50000" autoRev="1" fill="hold" grpId="1" nodeType="withEffect">
                                      <p:stCondLst>
                                        <p:cond delay="3500"/>
                                      </p:stCondLst>
                                      <p:childTnLst>
                                        <p:animMotion origin="layout" path="M -2.5E-6 1.38006E-6 L -0.06927 -0.1485 " pathEditMode="relative" rAng="0" ptsTypes="AA">
                                          <p:cBhvr>
                                            <p:cTn id="99" dur="500" fill="hold"/>
                                            <p:tgtEl>
                                              <p:spTgt spid="38"/>
                                            </p:tgtEl>
                                            <p:attrNameLst>
                                              <p:attrName>ppt_x</p:attrName>
                                              <p:attrName>ppt_y</p:attrName>
                                            </p:attrNameLst>
                                          </p:cBhvr>
                                          <p:rCtr x="-3472" y="-7441"/>
                                        </p:animMotion>
                                      </p:childTnLst>
                                    </p:cTn>
                                  </p:par>
                                  <p:par>
                                    <p:cTn id="100" presetID="10" presetClass="entr" presetSubtype="0" fill="hold" grpId="0" nodeType="withEffect">
                                      <p:stCondLst>
                                        <p:cond delay="415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par>
                                    <p:cTn id="103" presetID="42" presetClass="path" presetSubtype="0" accel="50000" decel="50000" autoRev="1" fill="hold" grpId="1" nodeType="withEffect">
                                      <p:stCondLst>
                                        <p:cond delay="3650"/>
                                      </p:stCondLst>
                                      <p:childTnLst>
                                        <p:animMotion origin="layout" path="M 3.05556E-6 2.34949E-6 L -0.24132 -0.12597 " pathEditMode="relative" rAng="0" ptsTypes="AA">
                                          <p:cBhvr>
                                            <p:cTn id="104" dur="500" fill="hold"/>
                                            <p:tgtEl>
                                              <p:spTgt spid="25"/>
                                            </p:tgtEl>
                                            <p:attrNameLst>
                                              <p:attrName>ppt_x</p:attrName>
                                              <p:attrName>ppt_y</p:attrName>
                                            </p:attrNameLst>
                                          </p:cBhvr>
                                          <p:rCtr x="-12066" y="-6298"/>
                                        </p:animMotion>
                                      </p:childTnLst>
                                    </p:cTn>
                                  </p:par>
                                  <p:par>
                                    <p:cTn id="105" presetID="10" presetClass="entr" presetSubtype="0" fill="hold" grpId="0" nodeType="withEffect">
                                      <p:stCondLst>
                                        <p:cond delay="4300"/>
                                      </p:stCondLst>
                                      <p:childTnLst>
                                        <p:set>
                                          <p:cBhvr>
                                            <p:cTn id="106" dur="1" fill="hold">
                                              <p:stCondLst>
                                                <p:cond delay="0"/>
                                              </p:stCondLst>
                                            </p:cTn>
                                            <p:tgtEl>
                                              <p:spTgt spid="37"/>
                                            </p:tgtEl>
                                            <p:attrNameLst>
                                              <p:attrName>style.visibility</p:attrName>
                                            </p:attrNameLst>
                                          </p:cBhvr>
                                          <p:to>
                                            <p:strVal val="visible"/>
                                          </p:to>
                                        </p:set>
                                        <p:animEffect transition="in" filter="fade">
                                          <p:cBhvr>
                                            <p:cTn id="107" dur="500"/>
                                            <p:tgtEl>
                                              <p:spTgt spid="37"/>
                                            </p:tgtEl>
                                          </p:cBhvr>
                                        </p:animEffect>
                                      </p:childTnLst>
                                    </p:cTn>
                                  </p:par>
                                  <p:par>
                                    <p:cTn id="108" presetID="42" presetClass="path" presetSubtype="0" accel="50000" decel="50000" autoRev="1" fill="hold" grpId="1" nodeType="withEffect">
                                      <p:stCondLst>
                                        <p:cond delay="3800"/>
                                      </p:stCondLst>
                                      <p:childTnLst>
                                        <p:animMotion origin="layout" path="M -3.61111E-6 -1.33374E-6 L -0.10625 0.00093 " pathEditMode="relative" rAng="0" ptsTypes="AA">
                                          <p:cBhvr>
                                            <p:cTn id="109" dur="500" fill="hold"/>
                                            <p:tgtEl>
                                              <p:spTgt spid="37"/>
                                            </p:tgtEl>
                                            <p:attrNameLst>
                                              <p:attrName>ppt_x</p:attrName>
                                              <p:attrName>ppt_y</p:attrName>
                                            </p:attrNameLst>
                                          </p:cBhvr>
                                          <p:rCtr x="-5313" y="31"/>
                                        </p:animMotion>
                                      </p:childTnLst>
                                    </p:cTn>
                                  </p:par>
                                  <p:par>
                                    <p:cTn id="110" presetID="10" presetClass="entr" presetSubtype="0" fill="hold" grpId="0" nodeType="withEffect">
                                      <p:stCondLst>
                                        <p:cond delay="445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500"/>
                                            <p:tgtEl>
                                              <p:spTgt spid="30"/>
                                            </p:tgtEl>
                                          </p:cBhvr>
                                        </p:animEffect>
                                      </p:childTnLst>
                                    </p:cTn>
                                  </p:par>
                                  <p:par>
                                    <p:cTn id="113" presetID="42" presetClass="path" presetSubtype="0" accel="50000" decel="50000" autoRev="1" fill="hold" grpId="1" nodeType="withEffect">
                                      <p:stCondLst>
                                        <p:cond delay="3950"/>
                                      </p:stCondLst>
                                      <p:childTnLst>
                                        <p:animMotion origin="layout" path="M -1.66667E-6 -1.19173E-6 L -0.01354 -0.25224 " pathEditMode="relative" rAng="0" ptsTypes="AA">
                                          <p:cBhvr>
                                            <p:cTn id="114" dur="500" fill="hold"/>
                                            <p:tgtEl>
                                              <p:spTgt spid="30"/>
                                            </p:tgtEl>
                                            <p:attrNameLst>
                                              <p:attrName>ppt_x</p:attrName>
                                              <p:attrName>ppt_y</p:attrName>
                                            </p:attrNameLst>
                                          </p:cBhvr>
                                          <p:rCtr x="-677" y="-12627"/>
                                        </p:animMotion>
                                      </p:childTnLst>
                                    </p:cTn>
                                  </p:par>
                                  <p:par>
                                    <p:cTn id="115" presetID="10" presetClass="entr" presetSubtype="0" fill="hold" grpId="0" nodeType="withEffect">
                                      <p:stCondLst>
                                        <p:cond delay="4600"/>
                                      </p:stCondLst>
                                      <p:childTnLst>
                                        <p:set>
                                          <p:cBhvr>
                                            <p:cTn id="116" dur="1" fill="hold">
                                              <p:stCondLst>
                                                <p:cond delay="0"/>
                                              </p:stCondLst>
                                            </p:cTn>
                                            <p:tgtEl>
                                              <p:spTgt spid="34"/>
                                            </p:tgtEl>
                                            <p:attrNameLst>
                                              <p:attrName>style.visibility</p:attrName>
                                            </p:attrNameLst>
                                          </p:cBhvr>
                                          <p:to>
                                            <p:strVal val="visible"/>
                                          </p:to>
                                        </p:set>
                                        <p:animEffect transition="in" filter="fade">
                                          <p:cBhvr>
                                            <p:cTn id="117" dur="500"/>
                                            <p:tgtEl>
                                              <p:spTgt spid="34"/>
                                            </p:tgtEl>
                                          </p:cBhvr>
                                        </p:animEffect>
                                      </p:childTnLst>
                                    </p:cTn>
                                  </p:par>
                                  <p:par>
                                    <p:cTn id="118" presetID="42" presetClass="path" presetSubtype="0" accel="50000" decel="50000" autoRev="1" fill="hold" grpId="1" nodeType="withEffect">
                                      <p:stCondLst>
                                        <p:cond delay="4100"/>
                                      </p:stCondLst>
                                      <p:childTnLst>
                                        <p:animMotion origin="layout" path="M 3.61111E-6 -3.5196E-7 L 0.05955 -0.1766 " pathEditMode="relative" rAng="0" ptsTypes="AA">
                                          <p:cBhvr>
                                            <p:cTn id="119" dur="500" fill="hold"/>
                                            <p:tgtEl>
                                              <p:spTgt spid="34"/>
                                            </p:tgtEl>
                                            <p:attrNameLst>
                                              <p:attrName>ppt_x</p:attrName>
                                              <p:attrName>ppt_y</p:attrName>
                                            </p:attrNameLst>
                                          </p:cBhvr>
                                          <p:rCtr x="2969" y="-8830"/>
                                        </p:animMotion>
                                      </p:childTnLst>
                                    </p:cTn>
                                  </p:par>
                                  <p:par>
                                    <p:cTn id="120" presetID="10" presetClass="entr" presetSubtype="0" fill="hold" grpId="0" nodeType="withEffect">
                                      <p:stCondLst>
                                        <p:cond delay="4750"/>
                                      </p:stCondLst>
                                      <p:childTnLst>
                                        <p:set>
                                          <p:cBhvr>
                                            <p:cTn id="121" dur="1" fill="hold">
                                              <p:stCondLst>
                                                <p:cond delay="0"/>
                                              </p:stCondLst>
                                            </p:cTn>
                                            <p:tgtEl>
                                              <p:spTgt spid="28"/>
                                            </p:tgtEl>
                                            <p:attrNameLst>
                                              <p:attrName>style.visibility</p:attrName>
                                            </p:attrNameLst>
                                          </p:cBhvr>
                                          <p:to>
                                            <p:strVal val="visible"/>
                                          </p:to>
                                        </p:set>
                                        <p:animEffect transition="in" filter="fade">
                                          <p:cBhvr>
                                            <p:cTn id="122" dur="500"/>
                                            <p:tgtEl>
                                              <p:spTgt spid="28"/>
                                            </p:tgtEl>
                                          </p:cBhvr>
                                        </p:animEffect>
                                      </p:childTnLst>
                                    </p:cTn>
                                  </p:par>
                                  <p:par>
                                    <p:cTn id="123" presetID="42" presetClass="path" presetSubtype="0" accel="50000" decel="50000" autoRev="1" fill="hold" grpId="1" nodeType="withEffect">
                                      <p:stCondLst>
                                        <p:cond delay="4250"/>
                                      </p:stCondLst>
                                      <p:childTnLst>
                                        <p:animMotion origin="layout" path="M -3.88889E-6 -1.66409E-6 L -0.1368 0.12319 " pathEditMode="relative" rAng="0" ptsTypes="AA">
                                          <p:cBhvr>
                                            <p:cTn id="124" dur="500" fill="hold"/>
                                            <p:tgtEl>
                                              <p:spTgt spid="28"/>
                                            </p:tgtEl>
                                            <p:attrNameLst>
                                              <p:attrName>ppt_x</p:attrName>
                                              <p:attrName>ppt_y</p:attrName>
                                            </p:attrNameLst>
                                          </p:cBhvr>
                                          <p:rCtr x="-6840" y="6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1" grpId="0" animBg="1"/>
          <p:bldP spid="22" grpId="0"/>
          <p:bldP spid="15" grpId="0" animBg="1"/>
          <p:bldP spid="16" grpId="0"/>
          <p:bldP spid="3" grpId="0" animBg="1"/>
          <p:bldP spid="4" grpId="0"/>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500" fill="hold"/>
                                            <p:tgtEl>
                                              <p:spTgt spid="15"/>
                                            </p:tgtEl>
                                            <p:attrNameLst>
                                              <p:attrName>ppt_x</p:attrName>
                                            </p:attrNameLst>
                                          </p:cBhvr>
                                          <p:tavLst>
                                            <p:tav tm="0">
                                              <p:val>
                                                <p:strVal val="1+#ppt_w/2"/>
                                              </p:val>
                                            </p:tav>
                                            <p:tav tm="100000">
                                              <p:val>
                                                <p:strVal val="#ppt_x"/>
                                              </p:val>
                                            </p:tav>
                                          </p:tavLst>
                                        </p:anim>
                                        <p:anim calcmode="lin" valueType="num">
                                          <p:cBhvr additive="base">
                                            <p:cTn id="12" dur="1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10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500" fill="hold"/>
                                            <p:tgtEl>
                                              <p:spTgt spid="18"/>
                                            </p:tgtEl>
                                            <p:attrNameLst>
                                              <p:attrName>ppt_x</p:attrName>
                                            </p:attrNameLst>
                                          </p:cBhvr>
                                          <p:tavLst>
                                            <p:tav tm="0">
                                              <p:val>
                                                <p:strVal val="0-#ppt_w/2"/>
                                              </p:val>
                                            </p:tav>
                                            <p:tav tm="100000">
                                              <p:val>
                                                <p:strVal val="#ppt_x"/>
                                              </p:val>
                                            </p:tav>
                                          </p:tavLst>
                                        </p:anim>
                                        <p:anim calcmode="lin" valueType="num">
                                          <p:cBhvr additive="base">
                                            <p:cTn id="16" dur="1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3" fill="hold" grpId="0" nodeType="withEffect">
                                      <p:stCondLst>
                                        <p:cond delay="15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500" fill="hold"/>
                                            <p:tgtEl>
                                              <p:spTgt spid="21"/>
                                            </p:tgtEl>
                                            <p:attrNameLst>
                                              <p:attrName>ppt_x</p:attrName>
                                            </p:attrNameLst>
                                          </p:cBhvr>
                                          <p:tavLst>
                                            <p:tav tm="0">
                                              <p:val>
                                                <p:strVal val="1+#ppt_w/2"/>
                                              </p:val>
                                            </p:tav>
                                            <p:tav tm="100000">
                                              <p:val>
                                                <p:strVal val="#ppt_x"/>
                                              </p:val>
                                            </p:tav>
                                          </p:tavLst>
                                        </p:anim>
                                        <p:anim calcmode="lin" valueType="num">
                                          <p:cBhvr additive="base">
                                            <p:cTn id="20" dur="1500" fill="hold"/>
                                            <p:tgtEl>
                                              <p:spTgt spid="21"/>
                                            </p:tgtEl>
                                            <p:attrNameLst>
                                              <p:attrName>ppt_y</p:attrName>
                                            </p:attrNameLst>
                                          </p:cBhvr>
                                          <p:tavLst>
                                            <p:tav tm="0">
                                              <p:val>
                                                <p:strVal val="0-#ppt_h/2"/>
                                              </p:val>
                                            </p:tav>
                                            <p:tav tm="100000">
                                              <p:val>
                                                <p:strVal val="#ppt_y"/>
                                              </p:val>
                                            </p:tav>
                                          </p:tavLst>
                                        </p:anim>
                                      </p:childTnLst>
                                    </p:cTn>
                                  </p:par>
                                  <p:par>
                                    <p:cTn id="21" presetID="31" presetClass="entr" presetSubtype="0" fill="hold" grpId="0" nodeType="withEffect">
                                      <p:stCondLst>
                                        <p:cond delay="2500"/>
                                      </p:stCondLst>
                                      <p:childTnLst>
                                        <p:set>
                                          <p:cBhvr>
                                            <p:cTn id="22" dur="1" fill="hold">
                                              <p:stCondLst>
                                                <p:cond delay="0"/>
                                              </p:stCondLst>
                                            </p:cTn>
                                            <p:tgtEl>
                                              <p:spTgt spid="4"/>
                                            </p:tgtEl>
                                            <p:attrNameLst>
                                              <p:attrName>style.visibility</p:attrName>
                                            </p:attrNameLst>
                                          </p:cBhvr>
                                          <p:to>
                                            <p:strVal val="visible"/>
                                          </p:to>
                                        </p:set>
                                        <p:anim calcmode="lin" valueType="num">
                                          <p:cBhvr>
                                            <p:cTn id="23" dur="1000" fill="hold"/>
                                            <p:tgtEl>
                                              <p:spTgt spid="4"/>
                                            </p:tgtEl>
                                            <p:attrNameLst>
                                              <p:attrName>ppt_w</p:attrName>
                                            </p:attrNameLst>
                                          </p:cBhvr>
                                          <p:tavLst>
                                            <p:tav tm="0">
                                              <p:val>
                                                <p:fltVal val="0"/>
                                              </p:val>
                                            </p:tav>
                                            <p:tav tm="100000">
                                              <p:val>
                                                <p:strVal val="#ppt_w"/>
                                              </p:val>
                                            </p:tav>
                                          </p:tavLst>
                                        </p:anim>
                                        <p:anim calcmode="lin" valueType="num">
                                          <p:cBhvr>
                                            <p:cTn id="24" dur="1000" fill="hold"/>
                                            <p:tgtEl>
                                              <p:spTgt spid="4"/>
                                            </p:tgtEl>
                                            <p:attrNameLst>
                                              <p:attrName>ppt_h</p:attrName>
                                            </p:attrNameLst>
                                          </p:cBhvr>
                                          <p:tavLst>
                                            <p:tav tm="0">
                                              <p:val>
                                                <p:fltVal val="0"/>
                                              </p:val>
                                            </p:tav>
                                            <p:tav tm="100000">
                                              <p:val>
                                                <p:strVal val="#ppt_h"/>
                                              </p:val>
                                            </p:tav>
                                          </p:tavLst>
                                        </p:anim>
                                        <p:anim calcmode="lin" valueType="num">
                                          <p:cBhvr>
                                            <p:cTn id="25" dur="1000" fill="hold"/>
                                            <p:tgtEl>
                                              <p:spTgt spid="4"/>
                                            </p:tgtEl>
                                            <p:attrNameLst>
                                              <p:attrName>style.rotation</p:attrName>
                                            </p:attrNameLst>
                                          </p:cBhvr>
                                          <p:tavLst>
                                            <p:tav tm="0">
                                              <p:val>
                                                <p:fltVal val="90"/>
                                              </p:val>
                                            </p:tav>
                                            <p:tav tm="100000">
                                              <p:val>
                                                <p:fltVal val="0"/>
                                              </p:val>
                                            </p:tav>
                                          </p:tavLst>
                                        </p:anim>
                                        <p:animEffect transition="in" filter="fade">
                                          <p:cBhvr>
                                            <p:cTn id="26" dur="1000"/>
                                            <p:tgtEl>
                                              <p:spTgt spid="4"/>
                                            </p:tgtEl>
                                          </p:cBhvr>
                                        </p:animEffect>
                                      </p:childTnLst>
                                    </p:cTn>
                                  </p:par>
                                  <p:par>
                                    <p:cTn id="27" presetID="31" presetClass="entr" presetSubtype="0" fill="hold" grpId="0" nodeType="withEffect">
                                      <p:stCondLst>
                                        <p:cond delay="30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1000" fill="hold"/>
                                            <p:tgtEl>
                                              <p:spTgt spid="16"/>
                                            </p:tgtEl>
                                            <p:attrNameLst>
                                              <p:attrName>ppt_w</p:attrName>
                                            </p:attrNameLst>
                                          </p:cBhvr>
                                          <p:tavLst>
                                            <p:tav tm="0">
                                              <p:val>
                                                <p:fltVal val="0"/>
                                              </p:val>
                                            </p:tav>
                                            <p:tav tm="100000">
                                              <p:val>
                                                <p:strVal val="#ppt_w"/>
                                              </p:val>
                                            </p:tav>
                                          </p:tavLst>
                                        </p:anim>
                                        <p:anim calcmode="lin" valueType="num">
                                          <p:cBhvr>
                                            <p:cTn id="30" dur="1000" fill="hold"/>
                                            <p:tgtEl>
                                              <p:spTgt spid="16"/>
                                            </p:tgtEl>
                                            <p:attrNameLst>
                                              <p:attrName>ppt_h</p:attrName>
                                            </p:attrNameLst>
                                          </p:cBhvr>
                                          <p:tavLst>
                                            <p:tav tm="0">
                                              <p:val>
                                                <p:fltVal val="0"/>
                                              </p:val>
                                            </p:tav>
                                            <p:tav tm="100000">
                                              <p:val>
                                                <p:strVal val="#ppt_h"/>
                                              </p:val>
                                            </p:tav>
                                          </p:tavLst>
                                        </p:anim>
                                        <p:anim calcmode="lin" valueType="num">
                                          <p:cBhvr>
                                            <p:cTn id="31" dur="1000" fill="hold"/>
                                            <p:tgtEl>
                                              <p:spTgt spid="16"/>
                                            </p:tgtEl>
                                            <p:attrNameLst>
                                              <p:attrName>style.rotation</p:attrName>
                                            </p:attrNameLst>
                                          </p:cBhvr>
                                          <p:tavLst>
                                            <p:tav tm="0">
                                              <p:val>
                                                <p:fltVal val="90"/>
                                              </p:val>
                                            </p:tav>
                                            <p:tav tm="100000">
                                              <p:val>
                                                <p:fltVal val="0"/>
                                              </p:val>
                                            </p:tav>
                                          </p:tavLst>
                                        </p:anim>
                                        <p:animEffect transition="in" filter="fade">
                                          <p:cBhvr>
                                            <p:cTn id="32" dur="1000"/>
                                            <p:tgtEl>
                                              <p:spTgt spid="16"/>
                                            </p:tgtEl>
                                          </p:cBhvr>
                                        </p:animEffect>
                                      </p:childTnLst>
                                    </p:cTn>
                                  </p:par>
                                  <p:par>
                                    <p:cTn id="33" presetID="31" presetClass="entr" presetSubtype="0" fill="hold" grpId="0" nodeType="withEffect">
                                      <p:stCondLst>
                                        <p:cond delay="3500"/>
                                      </p:stCondLst>
                                      <p:childTnLst>
                                        <p:set>
                                          <p:cBhvr>
                                            <p:cTn id="34" dur="1" fill="hold">
                                              <p:stCondLst>
                                                <p:cond delay="0"/>
                                              </p:stCondLst>
                                            </p:cTn>
                                            <p:tgtEl>
                                              <p:spTgt spid="19"/>
                                            </p:tgtEl>
                                            <p:attrNameLst>
                                              <p:attrName>style.visibility</p:attrName>
                                            </p:attrNameLst>
                                          </p:cBhvr>
                                          <p:to>
                                            <p:strVal val="visible"/>
                                          </p:to>
                                        </p:set>
                                        <p:anim calcmode="lin" valueType="num">
                                          <p:cBhvr>
                                            <p:cTn id="35" dur="1000" fill="hold"/>
                                            <p:tgtEl>
                                              <p:spTgt spid="19"/>
                                            </p:tgtEl>
                                            <p:attrNameLst>
                                              <p:attrName>ppt_w</p:attrName>
                                            </p:attrNameLst>
                                          </p:cBhvr>
                                          <p:tavLst>
                                            <p:tav tm="0">
                                              <p:val>
                                                <p:fltVal val="0"/>
                                              </p:val>
                                            </p:tav>
                                            <p:tav tm="100000">
                                              <p:val>
                                                <p:strVal val="#ppt_w"/>
                                              </p:val>
                                            </p:tav>
                                          </p:tavLst>
                                        </p:anim>
                                        <p:anim calcmode="lin" valueType="num">
                                          <p:cBhvr>
                                            <p:cTn id="36" dur="1000" fill="hold"/>
                                            <p:tgtEl>
                                              <p:spTgt spid="19"/>
                                            </p:tgtEl>
                                            <p:attrNameLst>
                                              <p:attrName>ppt_h</p:attrName>
                                            </p:attrNameLst>
                                          </p:cBhvr>
                                          <p:tavLst>
                                            <p:tav tm="0">
                                              <p:val>
                                                <p:fltVal val="0"/>
                                              </p:val>
                                            </p:tav>
                                            <p:tav tm="100000">
                                              <p:val>
                                                <p:strVal val="#ppt_h"/>
                                              </p:val>
                                            </p:tav>
                                          </p:tavLst>
                                        </p:anim>
                                        <p:anim calcmode="lin" valueType="num">
                                          <p:cBhvr>
                                            <p:cTn id="37" dur="1000" fill="hold"/>
                                            <p:tgtEl>
                                              <p:spTgt spid="19"/>
                                            </p:tgtEl>
                                            <p:attrNameLst>
                                              <p:attrName>style.rotation</p:attrName>
                                            </p:attrNameLst>
                                          </p:cBhvr>
                                          <p:tavLst>
                                            <p:tav tm="0">
                                              <p:val>
                                                <p:fltVal val="90"/>
                                              </p:val>
                                            </p:tav>
                                            <p:tav tm="100000">
                                              <p:val>
                                                <p:fltVal val="0"/>
                                              </p:val>
                                            </p:tav>
                                          </p:tavLst>
                                        </p:anim>
                                        <p:animEffect transition="in" filter="fade">
                                          <p:cBhvr>
                                            <p:cTn id="38" dur="1000"/>
                                            <p:tgtEl>
                                              <p:spTgt spid="19"/>
                                            </p:tgtEl>
                                          </p:cBhvr>
                                        </p:animEffect>
                                      </p:childTnLst>
                                    </p:cTn>
                                  </p:par>
                                  <p:par>
                                    <p:cTn id="39" presetID="31" presetClass="entr" presetSubtype="0" fill="hold" grpId="0" nodeType="withEffect">
                                      <p:stCondLst>
                                        <p:cond delay="4000"/>
                                      </p:stCondLst>
                                      <p:childTnLst>
                                        <p:set>
                                          <p:cBhvr>
                                            <p:cTn id="40" dur="1" fill="hold">
                                              <p:stCondLst>
                                                <p:cond delay="0"/>
                                              </p:stCondLst>
                                            </p:cTn>
                                            <p:tgtEl>
                                              <p:spTgt spid="22"/>
                                            </p:tgtEl>
                                            <p:attrNameLst>
                                              <p:attrName>style.visibility</p:attrName>
                                            </p:attrNameLst>
                                          </p:cBhvr>
                                          <p:to>
                                            <p:strVal val="visible"/>
                                          </p:to>
                                        </p:set>
                                        <p:anim calcmode="lin" valueType="num">
                                          <p:cBhvr>
                                            <p:cTn id="41" dur="1000" fill="hold"/>
                                            <p:tgtEl>
                                              <p:spTgt spid="22"/>
                                            </p:tgtEl>
                                            <p:attrNameLst>
                                              <p:attrName>ppt_w</p:attrName>
                                            </p:attrNameLst>
                                          </p:cBhvr>
                                          <p:tavLst>
                                            <p:tav tm="0">
                                              <p:val>
                                                <p:fltVal val="0"/>
                                              </p:val>
                                            </p:tav>
                                            <p:tav tm="100000">
                                              <p:val>
                                                <p:strVal val="#ppt_w"/>
                                              </p:val>
                                            </p:tav>
                                          </p:tavLst>
                                        </p:anim>
                                        <p:anim calcmode="lin" valueType="num">
                                          <p:cBhvr>
                                            <p:cTn id="42" dur="1000" fill="hold"/>
                                            <p:tgtEl>
                                              <p:spTgt spid="22"/>
                                            </p:tgtEl>
                                            <p:attrNameLst>
                                              <p:attrName>ppt_h</p:attrName>
                                            </p:attrNameLst>
                                          </p:cBhvr>
                                          <p:tavLst>
                                            <p:tav tm="0">
                                              <p:val>
                                                <p:fltVal val="0"/>
                                              </p:val>
                                            </p:tav>
                                            <p:tav tm="100000">
                                              <p:val>
                                                <p:strVal val="#ppt_h"/>
                                              </p:val>
                                            </p:tav>
                                          </p:tavLst>
                                        </p:anim>
                                        <p:anim calcmode="lin" valueType="num">
                                          <p:cBhvr>
                                            <p:cTn id="43" dur="1000" fill="hold"/>
                                            <p:tgtEl>
                                              <p:spTgt spid="22"/>
                                            </p:tgtEl>
                                            <p:attrNameLst>
                                              <p:attrName>style.rotation</p:attrName>
                                            </p:attrNameLst>
                                          </p:cBhvr>
                                          <p:tavLst>
                                            <p:tav tm="0">
                                              <p:val>
                                                <p:fltVal val="90"/>
                                              </p:val>
                                            </p:tav>
                                            <p:tav tm="100000">
                                              <p:val>
                                                <p:fltVal val="0"/>
                                              </p:val>
                                            </p:tav>
                                          </p:tavLst>
                                        </p:anim>
                                        <p:animEffect transition="in" filter="fade">
                                          <p:cBhvr>
                                            <p:cTn id="44" dur="1000"/>
                                            <p:tgtEl>
                                              <p:spTgt spid="22"/>
                                            </p:tgtEl>
                                          </p:cBhvr>
                                        </p:animEffect>
                                      </p:childTnLst>
                                    </p:cTn>
                                  </p:par>
                                  <p:par>
                                    <p:cTn id="45" presetID="10" presetClass="entr" presetSubtype="0" fill="hold" grpId="0" nodeType="withEffect">
                                      <p:stCondLst>
                                        <p:cond delay="25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42" presetClass="path" presetSubtype="0" accel="50000" decel="50000" autoRev="1" fill="hold" grpId="1" nodeType="withEffect">
                                      <p:stCondLst>
                                        <p:cond delay="2000"/>
                                      </p:stCondLst>
                                      <p:childTnLst>
                                        <p:animMotion origin="layout" path="M 2.22222E-6 2.34949E-6 L 0.22847 -0.12597 " pathEditMode="relative" rAng="0" ptsTypes="AA">
                                          <p:cBhvr>
                                            <p:cTn id="49" dur="500" fill="hold"/>
                                            <p:tgtEl>
                                              <p:spTgt spid="26"/>
                                            </p:tgtEl>
                                            <p:attrNameLst>
                                              <p:attrName>ppt_x</p:attrName>
                                              <p:attrName>ppt_y</p:attrName>
                                            </p:attrNameLst>
                                          </p:cBhvr>
                                          <p:rCtr x="11424" y="-6298"/>
                                        </p:animMotion>
                                      </p:childTnLst>
                                    </p:cTn>
                                  </p:par>
                                  <p:par>
                                    <p:cTn id="50" presetID="10" presetClass="entr" presetSubtype="0" fill="hold" grpId="0" nodeType="withEffect">
                                      <p:stCondLst>
                                        <p:cond delay="265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42" presetClass="path" presetSubtype="0" accel="50000" decel="50000" autoRev="1" fill="hold" grpId="1" nodeType="withEffect">
                                      <p:stCondLst>
                                        <p:cond delay="2150"/>
                                      </p:stCondLst>
                                      <p:childTnLst>
                                        <p:animMotion origin="layout" path="M -2.22222E-6 -7.44057E-7 L 0.17778 -0.23279 " pathEditMode="relative" rAng="0" ptsTypes="AA">
                                          <p:cBhvr>
                                            <p:cTn id="54" dur="500" fill="hold"/>
                                            <p:tgtEl>
                                              <p:spTgt spid="27"/>
                                            </p:tgtEl>
                                            <p:attrNameLst>
                                              <p:attrName>ppt_x</p:attrName>
                                              <p:attrName>ppt_y</p:attrName>
                                            </p:attrNameLst>
                                          </p:cBhvr>
                                          <p:rCtr x="8889" y="-11639"/>
                                        </p:animMotion>
                                      </p:childTnLst>
                                    </p:cTn>
                                  </p:par>
                                  <p:par>
                                    <p:cTn id="55" presetID="10" presetClass="entr" presetSubtype="0" fill="hold" grpId="0" nodeType="withEffect">
                                      <p:stCondLst>
                                        <p:cond delay="280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42" presetClass="path" presetSubtype="0" accel="50000" decel="50000" autoRev="1" fill="hold" grpId="1" nodeType="withEffect">
                                      <p:stCondLst>
                                        <p:cond delay="2300"/>
                                      </p:stCondLst>
                                      <p:childTnLst>
                                        <p:animMotion origin="layout" path="M -8.33333E-7 -4.20191E-6 L 0.10226 -0.05989 " pathEditMode="relative" rAng="0" ptsTypes="AA">
                                          <p:cBhvr>
                                            <p:cTn id="59" dur="500" fill="hold"/>
                                            <p:tgtEl>
                                              <p:spTgt spid="36"/>
                                            </p:tgtEl>
                                            <p:attrNameLst>
                                              <p:attrName>ppt_x</p:attrName>
                                              <p:attrName>ppt_y</p:attrName>
                                            </p:attrNameLst>
                                          </p:cBhvr>
                                          <p:rCtr x="5104" y="-2995"/>
                                        </p:animMotion>
                                      </p:childTnLst>
                                    </p:cTn>
                                  </p:par>
                                  <p:par>
                                    <p:cTn id="60" presetID="10" presetClass="entr" presetSubtype="0" fill="hold" grpId="0" nodeType="withEffect">
                                      <p:stCondLst>
                                        <p:cond delay="295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42" presetClass="path" presetSubtype="0" accel="50000" decel="50000" autoRev="1" fill="hold" grpId="1" nodeType="withEffect">
                                      <p:stCondLst>
                                        <p:cond delay="2450"/>
                                      </p:stCondLst>
                                      <p:childTnLst>
                                        <p:animMotion origin="layout" path="M -1.66667E-6 1.56221E-6 L 0.06024 -0.24637 " pathEditMode="relative" rAng="0" ptsTypes="AA">
                                          <p:cBhvr>
                                            <p:cTn id="64" dur="500" fill="hold"/>
                                            <p:tgtEl>
                                              <p:spTgt spid="24"/>
                                            </p:tgtEl>
                                            <p:attrNameLst>
                                              <p:attrName>ppt_x</p:attrName>
                                              <p:attrName>ppt_y</p:attrName>
                                            </p:attrNameLst>
                                          </p:cBhvr>
                                          <p:rCtr x="3003" y="-12319"/>
                                        </p:animMotion>
                                      </p:childTnLst>
                                    </p:cTn>
                                  </p:par>
                                  <p:par>
                                    <p:cTn id="65" presetID="10" presetClass="entr" presetSubtype="0" fill="hold" grpId="0" nodeType="withEffect">
                                      <p:stCondLst>
                                        <p:cond delay="310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42" presetClass="path" presetSubtype="0" accel="50000" decel="50000" autoRev="1" fill="hold" grpId="1" nodeType="withEffect">
                                      <p:stCondLst>
                                        <p:cond delay="2600"/>
                                      </p:stCondLst>
                                      <p:childTnLst>
                                        <p:animMotion origin="layout" path="M 4.16667E-6 5.77339E-7 L 0.04114 0.251 " pathEditMode="relative" rAng="0" ptsTypes="AA">
                                          <p:cBhvr>
                                            <p:cTn id="69" dur="500" fill="hold"/>
                                            <p:tgtEl>
                                              <p:spTgt spid="33"/>
                                            </p:tgtEl>
                                            <p:attrNameLst>
                                              <p:attrName>ppt_x</p:attrName>
                                              <p:attrName>ppt_y</p:attrName>
                                            </p:attrNameLst>
                                          </p:cBhvr>
                                          <p:rCtr x="2049" y="12535"/>
                                        </p:animMotion>
                                      </p:childTnLst>
                                    </p:cTn>
                                  </p:par>
                                  <p:par>
                                    <p:cTn id="70" presetID="10" presetClass="entr" presetSubtype="0" fill="hold" grpId="0" nodeType="withEffect">
                                      <p:stCondLst>
                                        <p:cond delay="325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42" presetClass="path" presetSubtype="0" accel="50000" decel="50000" autoRev="1" fill="hold" grpId="1" nodeType="withEffect">
                                      <p:stCondLst>
                                        <p:cond delay="2750"/>
                                      </p:stCondLst>
                                      <p:childTnLst>
                                        <p:animMotion origin="layout" path="M 2.5E-6 3.29423E-6 L -0.04531 -0.20439 " pathEditMode="relative" rAng="0" ptsTypes="AA">
                                          <p:cBhvr>
                                            <p:cTn id="74" dur="500" fill="hold"/>
                                            <p:tgtEl>
                                              <p:spTgt spid="23"/>
                                            </p:tgtEl>
                                            <p:attrNameLst>
                                              <p:attrName>ppt_x</p:attrName>
                                              <p:attrName>ppt_y</p:attrName>
                                            </p:attrNameLst>
                                          </p:cBhvr>
                                          <p:rCtr x="-2274" y="-10219"/>
                                        </p:animMotion>
                                      </p:childTnLst>
                                    </p:cTn>
                                  </p:par>
                                  <p:par>
                                    <p:cTn id="75" presetID="10" presetClass="entr" presetSubtype="0" fill="hold" grpId="0" nodeType="withEffect">
                                      <p:stCondLst>
                                        <p:cond delay="340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42" presetClass="path" presetSubtype="0" accel="50000" decel="50000" autoRev="1" fill="hold" grpId="1" nodeType="withEffect">
                                      <p:stCondLst>
                                        <p:cond delay="2900"/>
                                      </p:stCondLst>
                                      <p:childTnLst>
                                        <p:animMotion origin="layout" path="M 1.11111E-6 3.42698E-6 L 0.04566 0.17937 " pathEditMode="relative" rAng="0" ptsTypes="AA">
                                          <p:cBhvr>
                                            <p:cTn id="79" dur="500" fill="hold"/>
                                            <p:tgtEl>
                                              <p:spTgt spid="29"/>
                                            </p:tgtEl>
                                            <p:attrNameLst>
                                              <p:attrName>ppt_x</p:attrName>
                                              <p:attrName>ppt_y</p:attrName>
                                            </p:attrNameLst>
                                          </p:cBhvr>
                                          <p:rCtr x="2274" y="8953"/>
                                        </p:animMotion>
                                      </p:childTnLst>
                                    </p:cTn>
                                  </p:par>
                                  <p:par>
                                    <p:cTn id="80" presetID="10" presetClass="entr" presetSubtype="0" fill="hold" grpId="0" nodeType="withEffect">
                                      <p:stCondLst>
                                        <p:cond delay="355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par>
                                    <p:cTn id="83" presetID="42" presetClass="path" presetSubtype="0" accel="50000" decel="50000" autoRev="1" fill="hold" grpId="1" nodeType="withEffect">
                                      <p:stCondLst>
                                        <p:cond delay="3050"/>
                                      </p:stCondLst>
                                      <p:childTnLst>
                                        <p:animMotion origin="layout" path="M 2.22222E-6 -1.54369E-7 L 0.14271 0.05156 " pathEditMode="relative" rAng="0" ptsTypes="AA">
                                          <p:cBhvr>
                                            <p:cTn id="84" dur="500" fill="hold"/>
                                            <p:tgtEl>
                                              <p:spTgt spid="32"/>
                                            </p:tgtEl>
                                            <p:attrNameLst>
                                              <p:attrName>ppt_x</p:attrName>
                                              <p:attrName>ppt_y</p:attrName>
                                            </p:attrNameLst>
                                          </p:cBhvr>
                                          <p:rCtr x="7135" y="2563"/>
                                        </p:animMotion>
                                      </p:childTnLst>
                                    </p:cTn>
                                  </p:par>
                                  <p:par>
                                    <p:cTn id="85" presetID="10" presetClass="entr" presetSubtype="0" fill="hold" grpId="0" nodeType="withEffect">
                                      <p:stCondLst>
                                        <p:cond delay="370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42" presetClass="path" presetSubtype="0" accel="50000" decel="50000" autoRev="1" fill="hold" grpId="1" nodeType="withEffect">
                                      <p:stCondLst>
                                        <p:cond delay="3200"/>
                                      </p:stCondLst>
                                      <p:childTnLst>
                                        <p:animMotion origin="layout" path="M -3.61111E-6 4.94288E-6 L -0.12204 -0.16734 " pathEditMode="relative" rAng="0" ptsTypes="AA">
                                          <p:cBhvr>
                                            <p:cTn id="89" dur="500" fill="hold"/>
                                            <p:tgtEl>
                                              <p:spTgt spid="31"/>
                                            </p:tgtEl>
                                            <p:attrNameLst>
                                              <p:attrName>ppt_x</p:attrName>
                                              <p:attrName>ppt_y</p:attrName>
                                            </p:attrNameLst>
                                          </p:cBhvr>
                                          <p:rCtr x="-6111" y="-8367"/>
                                        </p:animMotion>
                                      </p:childTnLst>
                                    </p:cTn>
                                  </p:par>
                                  <p:par>
                                    <p:cTn id="90" presetID="10" presetClass="entr" presetSubtype="0" fill="hold" grpId="0" nodeType="withEffect">
                                      <p:stCondLst>
                                        <p:cond delay="385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42" presetClass="path" presetSubtype="0" accel="50000" decel="50000" autoRev="1" fill="hold" grpId="1" nodeType="withEffect">
                                      <p:stCondLst>
                                        <p:cond delay="3350"/>
                                      </p:stCondLst>
                                      <p:childTnLst>
                                        <p:animMotion origin="layout" path="M 4.16667E-6 -3.80364E-6 L -0.02344 0.18895 " pathEditMode="relative" rAng="0" ptsTypes="AA">
                                          <p:cBhvr>
                                            <p:cTn id="94" dur="500" fill="hold"/>
                                            <p:tgtEl>
                                              <p:spTgt spid="35"/>
                                            </p:tgtEl>
                                            <p:attrNameLst>
                                              <p:attrName>ppt_x</p:attrName>
                                              <p:attrName>ppt_y</p:attrName>
                                            </p:attrNameLst>
                                          </p:cBhvr>
                                          <p:rCtr x="-1181" y="9447"/>
                                        </p:animMotion>
                                      </p:childTnLst>
                                    </p:cTn>
                                  </p:par>
                                  <p:par>
                                    <p:cTn id="95" presetID="10" presetClass="entr" presetSubtype="0" fill="hold" grpId="0" nodeType="withEffect">
                                      <p:stCondLst>
                                        <p:cond delay="400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par>
                                    <p:cTn id="98" presetID="42" presetClass="path" presetSubtype="0" accel="50000" decel="50000" autoRev="1" fill="hold" grpId="1" nodeType="withEffect">
                                      <p:stCondLst>
                                        <p:cond delay="3500"/>
                                      </p:stCondLst>
                                      <p:childTnLst>
                                        <p:animMotion origin="layout" path="M -2.5E-6 1.38006E-6 L -0.06927 -0.1485 " pathEditMode="relative" rAng="0" ptsTypes="AA">
                                          <p:cBhvr>
                                            <p:cTn id="99" dur="500" fill="hold"/>
                                            <p:tgtEl>
                                              <p:spTgt spid="38"/>
                                            </p:tgtEl>
                                            <p:attrNameLst>
                                              <p:attrName>ppt_x</p:attrName>
                                              <p:attrName>ppt_y</p:attrName>
                                            </p:attrNameLst>
                                          </p:cBhvr>
                                          <p:rCtr x="-3472" y="-7441"/>
                                        </p:animMotion>
                                      </p:childTnLst>
                                    </p:cTn>
                                  </p:par>
                                  <p:par>
                                    <p:cTn id="100" presetID="10" presetClass="entr" presetSubtype="0" fill="hold" grpId="0" nodeType="withEffect">
                                      <p:stCondLst>
                                        <p:cond delay="415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par>
                                    <p:cTn id="103" presetID="42" presetClass="path" presetSubtype="0" accel="50000" decel="50000" autoRev="1" fill="hold" grpId="1" nodeType="withEffect">
                                      <p:stCondLst>
                                        <p:cond delay="3650"/>
                                      </p:stCondLst>
                                      <p:childTnLst>
                                        <p:animMotion origin="layout" path="M 3.05556E-6 2.34949E-6 L -0.24132 -0.12597 " pathEditMode="relative" rAng="0" ptsTypes="AA">
                                          <p:cBhvr>
                                            <p:cTn id="104" dur="500" fill="hold"/>
                                            <p:tgtEl>
                                              <p:spTgt spid="25"/>
                                            </p:tgtEl>
                                            <p:attrNameLst>
                                              <p:attrName>ppt_x</p:attrName>
                                              <p:attrName>ppt_y</p:attrName>
                                            </p:attrNameLst>
                                          </p:cBhvr>
                                          <p:rCtr x="-12066" y="-6298"/>
                                        </p:animMotion>
                                      </p:childTnLst>
                                    </p:cTn>
                                  </p:par>
                                  <p:par>
                                    <p:cTn id="105" presetID="10" presetClass="entr" presetSubtype="0" fill="hold" grpId="0" nodeType="withEffect">
                                      <p:stCondLst>
                                        <p:cond delay="4300"/>
                                      </p:stCondLst>
                                      <p:childTnLst>
                                        <p:set>
                                          <p:cBhvr>
                                            <p:cTn id="106" dur="1" fill="hold">
                                              <p:stCondLst>
                                                <p:cond delay="0"/>
                                              </p:stCondLst>
                                            </p:cTn>
                                            <p:tgtEl>
                                              <p:spTgt spid="37"/>
                                            </p:tgtEl>
                                            <p:attrNameLst>
                                              <p:attrName>style.visibility</p:attrName>
                                            </p:attrNameLst>
                                          </p:cBhvr>
                                          <p:to>
                                            <p:strVal val="visible"/>
                                          </p:to>
                                        </p:set>
                                        <p:animEffect transition="in" filter="fade">
                                          <p:cBhvr>
                                            <p:cTn id="107" dur="500"/>
                                            <p:tgtEl>
                                              <p:spTgt spid="37"/>
                                            </p:tgtEl>
                                          </p:cBhvr>
                                        </p:animEffect>
                                      </p:childTnLst>
                                    </p:cTn>
                                  </p:par>
                                  <p:par>
                                    <p:cTn id="108" presetID="42" presetClass="path" presetSubtype="0" accel="50000" decel="50000" autoRev="1" fill="hold" grpId="1" nodeType="withEffect">
                                      <p:stCondLst>
                                        <p:cond delay="3800"/>
                                      </p:stCondLst>
                                      <p:childTnLst>
                                        <p:animMotion origin="layout" path="M -3.61111E-6 -1.33374E-6 L -0.10625 0.00093 " pathEditMode="relative" rAng="0" ptsTypes="AA">
                                          <p:cBhvr>
                                            <p:cTn id="109" dur="500" fill="hold"/>
                                            <p:tgtEl>
                                              <p:spTgt spid="37"/>
                                            </p:tgtEl>
                                            <p:attrNameLst>
                                              <p:attrName>ppt_x</p:attrName>
                                              <p:attrName>ppt_y</p:attrName>
                                            </p:attrNameLst>
                                          </p:cBhvr>
                                          <p:rCtr x="-5313" y="31"/>
                                        </p:animMotion>
                                      </p:childTnLst>
                                    </p:cTn>
                                  </p:par>
                                  <p:par>
                                    <p:cTn id="110" presetID="10" presetClass="entr" presetSubtype="0" fill="hold" grpId="0" nodeType="withEffect">
                                      <p:stCondLst>
                                        <p:cond delay="445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500"/>
                                            <p:tgtEl>
                                              <p:spTgt spid="30"/>
                                            </p:tgtEl>
                                          </p:cBhvr>
                                        </p:animEffect>
                                      </p:childTnLst>
                                    </p:cTn>
                                  </p:par>
                                  <p:par>
                                    <p:cTn id="113" presetID="42" presetClass="path" presetSubtype="0" accel="50000" decel="50000" autoRev="1" fill="hold" grpId="1" nodeType="withEffect">
                                      <p:stCondLst>
                                        <p:cond delay="3950"/>
                                      </p:stCondLst>
                                      <p:childTnLst>
                                        <p:animMotion origin="layout" path="M -1.66667E-6 -1.19173E-6 L -0.01354 -0.25224 " pathEditMode="relative" rAng="0" ptsTypes="AA">
                                          <p:cBhvr>
                                            <p:cTn id="114" dur="500" fill="hold"/>
                                            <p:tgtEl>
                                              <p:spTgt spid="30"/>
                                            </p:tgtEl>
                                            <p:attrNameLst>
                                              <p:attrName>ppt_x</p:attrName>
                                              <p:attrName>ppt_y</p:attrName>
                                            </p:attrNameLst>
                                          </p:cBhvr>
                                          <p:rCtr x="-677" y="-12627"/>
                                        </p:animMotion>
                                      </p:childTnLst>
                                    </p:cTn>
                                  </p:par>
                                  <p:par>
                                    <p:cTn id="115" presetID="10" presetClass="entr" presetSubtype="0" fill="hold" grpId="0" nodeType="withEffect">
                                      <p:stCondLst>
                                        <p:cond delay="4600"/>
                                      </p:stCondLst>
                                      <p:childTnLst>
                                        <p:set>
                                          <p:cBhvr>
                                            <p:cTn id="116" dur="1" fill="hold">
                                              <p:stCondLst>
                                                <p:cond delay="0"/>
                                              </p:stCondLst>
                                            </p:cTn>
                                            <p:tgtEl>
                                              <p:spTgt spid="34"/>
                                            </p:tgtEl>
                                            <p:attrNameLst>
                                              <p:attrName>style.visibility</p:attrName>
                                            </p:attrNameLst>
                                          </p:cBhvr>
                                          <p:to>
                                            <p:strVal val="visible"/>
                                          </p:to>
                                        </p:set>
                                        <p:animEffect transition="in" filter="fade">
                                          <p:cBhvr>
                                            <p:cTn id="117" dur="500"/>
                                            <p:tgtEl>
                                              <p:spTgt spid="34"/>
                                            </p:tgtEl>
                                          </p:cBhvr>
                                        </p:animEffect>
                                      </p:childTnLst>
                                    </p:cTn>
                                  </p:par>
                                  <p:par>
                                    <p:cTn id="118" presetID="42" presetClass="path" presetSubtype="0" accel="50000" decel="50000" autoRev="1" fill="hold" grpId="1" nodeType="withEffect">
                                      <p:stCondLst>
                                        <p:cond delay="4100"/>
                                      </p:stCondLst>
                                      <p:childTnLst>
                                        <p:animMotion origin="layout" path="M 3.61111E-6 -3.5196E-7 L 0.05955 -0.1766 " pathEditMode="relative" rAng="0" ptsTypes="AA">
                                          <p:cBhvr>
                                            <p:cTn id="119" dur="500" fill="hold"/>
                                            <p:tgtEl>
                                              <p:spTgt spid="34"/>
                                            </p:tgtEl>
                                            <p:attrNameLst>
                                              <p:attrName>ppt_x</p:attrName>
                                              <p:attrName>ppt_y</p:attrName>
                                            </p:attrNameLst>
                                          </p:cBhvr>
                                          <p:rCtr x="2969" y="-8830"/>
                                        </p:animMotion>
                                      </p:childTnLst>
                                    </p:cTn>
                                  </p:par>
                                  <p:par>
                                    <p:cTn id="120" presetID="10" presetClass="entr" presetSubtype="0" fill="hold" grpId="0" nodeType="withEffect">
                                      <p:stCondLst>
                                        <p:cond delay="4750"/>
                                      </p:stCondLst>
                                      <p:childTnLst>
                                        <p:set>
                                          <p:cBhvr>
                                            <p:cTn id="121" dur="1" fill="hold">
                                              <p:stCondLst>
                                                <p:cond delay="0"/>
                                              </p:stCondLst>
                                            </p:cTn>
                                            <p:tgtEl>
                                              <p:spTgt spid="28"/>
                                            </p:tgtEl>
                                            <p:attrNameLst>
                                              <p:attrName>style.visibility</p:attrName>
                                            </p:attrNameLst>
                                          </p:cBhvr>
                                          <p:to>
                                            <p:strVal val="visible"/>
                                          </p:to>
                                        </p:set>
                                        <p:animEffect transition="in" filter="fade">
                                          <p:cBhvr>
                                            <p:cTn id="122" dur="500"/>
                                            <p:tgtEl>
                                              <p:spTgt spid="28"/>
                                            </p:tgtEl>
                                          </p:cBhvr>
                                        </p:animEffect>
                                      </p:childTnLst>
                                    </p:cTn>
                                  </p:par>
                                  <p:par>
                                    <p:cTn id="123" presetID="42" presetClass="path" presetSubtype="0" accel="50000" decel="50000" autoRev="1" fill="hold" grpId="1" nodeType="withEffect">
                                      <p:stCondLst>
                                        <p:cond delay="4250"/>
                                      </p:stCondLst>
                                      <p:childTnLst>
                                        <p:animMotion origin="layout" path="M -3.88889E-6 -1.66409E-6 L -0.1368 0.12319 " pathEditMode="relative" rAng="0" ptsTypes="AA">
                                          <p:cBhvr>
                                            <p:cTn id="124" dur="500" fill="hold"/>
                                            <p:tgtEl>
                                              <p:spTgt spid="28"/>
                                            </p:tgtEl>
                                            <p:attrNameLst>
                                              <p:attrName>ppt_x</p:attrName>
                                              <p:attrName>ppt_y</p:attrName>
                                            </p:attrNameLst>
                                          </p:cBhvr>
                                          <p:rCtr x="-6840" y="6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1" grpId="0" animBg="1"/>
          <p:bldP spid="22" grpId="0"/>
          <p:bldP spid="15" grpId="0" animBg="1"/>
          <p:bldP spid="16" grpId="0"/>
          <p:bldP spid="3" grpId="0" animBg="1"/>
          <p:bldP spid="4" grpId="0"/>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71550" y="2259631"/>
            <a:ext cx="7010400" cy="2544408"/>
            <a:chOff x="971550" y="2259631"/>
            <a:chExt cx="7010400" cy="2544408"/>
          </a:xfrm>
        </p:grpSpPr>
        <p:sp>
          <p:nvSpPr>
            <p:cNvPr id="3" name="MH_Other_1"/>
            <p:cNvSpPr>
              <a:spLocks/>
            </p:cNvSpPr>
            <p:nvPr>
              <p:custDataLst>
                <p:tags r:id="rId2"/>
              </p:custDataLst>
            </p:nvPr>
          </p:nvSpPr>
          <p:spPr bwMode="auto">
            <a:xfrm>
              <a:off x="1181183" y="2456126"/>
              <a:ext cx="6664325" cy="2347913"/>
            </a:xfrm>
            <a:custGeom>
              <a:avLst/>
              <a:gdLst>
                <a:gd name="T0" fmla="*/ 199586 w 7705725"/>
                <a:gd name="T1" fmla="*/ 41201 h 3619500"/>
                <a:gd name="T2" fmla="*/ 117257 w 7705725"/>
                <a:gd name="T3" fmla="*/ 0 h 3619500"/>
                <a:gd name="T4" fmla="*/ 57380 w 7705725"/>
                <a:gd name="T5" fmla="*/ 307134 h 3619500"/>
                <a:gd name="T6" fmla="*/ 0 w 7705725"/>
                <a:gd name="T7" fmla="*/ 459453 h 3619500"/>
                <a:gd name="T8" fmla="*/ 225781 w 7705725"/>
                <a:gd name="T9" fmla="*/ 468192 h 3619500"/>
                <a:gd name="T10" fmla="*/ 497717 w 7705725"/>
                <a:gd name="T11" fmla="*/ 436979 h 3619500"/>
                <a:gd name="T12" fmla="*/ 779633 w 7705725"/>
                <a:gd name="T13" fmla="*/ 474434 h 3619500"/>
                <a:gd name="T14" fmla="*/ 1009156 w 7705725"/>
                <a:gd name="T15" fmla="*/ 453210 h 3619500"/>
                <a:gd name="T16" fmla="*/ 819550 w 7705725"/>
                <a:gd name="T17" fmla="*/ 121107 h 3619500"/>
                <a:gd name="T18" fmla="*/ 198339 w 7705725"/>
                <a:gd name="T19" fmla="*/ 43698 h 3619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05725" h="3619500">
                  <a:moveTo>
                    <a:pt x="1524000" y="314325"/>
                  </a:moveTo>
                  <a:lnTo>
                    <a:pt x="895350" y="0"/>
                  </a:lnTo>
                  <a:lnTo>
                    <a:pt x="438150" y="2343150"/>
                  </a:lnTo>
                  <a:lnTo>
                    <a:pt x="0" y="3505200"/>
                  </a:lnTo>
                  <a:lnTo>
                    <a:pt x="1724025" y="3571875"/>
                  </a:lnTo>
                  <a:lnTo>
                    <a:pt x="3800475" y="3333750"/>
                  </a:lnTo>
                  <a:lnTo>
                    <a:pt x="5953125" y="3619500"/>
                  </a:lnTo>
                  <a:lnTo>
                    <a:pt x="7705725" y="3457575"/>
                  </a:lnTo>
                  <a:lnTo>
                    <a:pt x="6257925" y="923925"/>
                  </a:lnTo>
                  <a:lnTo>
                    <a:pt x="1514475" y="333375"/>
                  </a:lnTo>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MH_Picture_1"/>
            <p:cNvSpPr/>
            <p:nvPr>
              <p:custDataLst>
                <p:tags r:id="rId3"/>
              </p:custDataLst>
            </p:nvPr>
          </p:nvSpPr>
          <p:spPr bwMode="auto">
            <a:xfrm>
              <a:off x="971550" y="2259631"/>
              <a:ext cx="7010400" cy="2471738"/>
            </a:xfrm>
            <a:custGeom>
              <a:avLst/>
              <a:gdLst>
                <a:gd name="connsiteX0" fmla="*/ 1417312 w 8106971"/>
                <a:gd name="connsiteY0" fmla="*/ 0 h 3811296"/>
                <a:gd name="connsiteX1" fmla="*/ 2692503 w 8106971"/>
                <a:gd name="connsiteY1" fmla="*/ 392366 h 3811296"/>
                <a:gd name="connsiteX2" fmla="*/ 4025445 w 8106971"/>
                <a:gd name="connsiteY2" fmla="*/ 84251 h 3811296"/>
                <a:gd name="connsiteX3" fmla="*/ 4025412 w 8106971"/>
                <a:gd name="connsiteY3" fmla="*/ 77686 h 3811296"/>
                <a:gd name="connsiteX4" fmla="*/ 4039700 w 8106971"/>
                <a:gd name="connsiteY4" fmla="*/ 80956 h 3811296"/>
                <a:gd name="connsiteX5" fmla="*/ 4042102 w 8106971"/>
                <a:gd name="connsiteY5" fmla="*/ 80401 h 3811296"/>
                <a:gd name="connsiteX6" fmla="*/ 4042109 w 8106971"/>
                <a:gd name="connsiteY6" fmla="*/ 81507 h 3811296"/>
                <a:gd name="connsiteX7" fmla="*/ 5418551 w 8106971"/>
                <a:gd name="connsiteY7" fmla="*/ 396546 h 3811296"/>
                <a:gd name="connsiteX8" fmla="*/ 6686203 w 8106971"/>
                <a:gd name="connsiteY8" fmla="*/ 2428 h 3811296"/>
                <a:gd name="connsiteX9" fmla="*/ 8106971 w 8106971"/>
                <a:gd name="connsiteY9" fmla="*/ 3514905 h 3811296"/>
                <a:gd name="connsiteX10" fmla="*/ 6163831 w 8106971"/>
                <a:gd name="connsiteY10" fmla="*/ 3805613 h 3811296"/>
                <a:gd name="connsiteX11" fmla="*/ 6165067 w 8106971"/>
                <a:gd name="connsiteY11" fmla="*/ 3811296 h 3811296"/>
                <a:gd name="connsiteX12" fmla="*/ 6150219 w 8106971"/>
                <a:gd name="connsiteY12" fmla="*/ 3807650 h 3811296"/>
                <a:gd name="connsiteX13" fmla="*/ 6142079 w 8106971"/>
                <a:gd name="connsiteY13" fmla="*/ 3808867 h 3811296"/>
                <a:gd name="connsiteX14" fmla="*/ 6141349 w 8106971"/>
                <a:gd name="connsiteY14" fmla="*/ 3805472 h 3811296"/>
                <a:gd name="connsiteX15" fmla="*/ 4046814 w 8106971"/>
                <a:gd name="connsiteY15" fmla="*/ 3291155 h 3811296"/>
                <a:gd name="connsiteX16" fmla="*/ 1964421 w 8106971"/>
                <a:gd name="connsiteY16" fmla="*/ 3802491 h 3811296"/>
                <a:gd name="connsiteX17" fmla="*/ 1964700 w 8106971"/>
                <a:gd name="connsiteY17" fmla="*/ 3802808 h 3811296"/>
                <a:gd name="connsiteX18" fmla="*/ 0 w 8106971"/>
                <a:gd name="connsiteY18" fmla="*/ 3514008 h 3811296"/>
                <a:gd name="connsiteX19" fmla="*/ 388622 w 8106971"/>
                <a:gd name="connsiteY19" fmla="*/ 2649948 h 3811296"/>
                <a:gd name="connsiteX20" fmla="*/ 1417312 w 8106971"/>
                <a:gd name="connsiteY20" fmla="*/ 0 h 381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06971" h="3811296">
                  <a:moveTo>
                    <a:pt x="1417312" y="0"/>
                  </a:moveTo>
                  <a:lnTo>
                    <a:pt x="2692503" y="392366"/>
                  </a:lnTo>
                  <a:lnTo>
                    <a:pt x="4025445" y="84251"/>
                  </a:lnTo>
                  <a:cubicBezTo>
                    <a:pt x="4025434" y="82063"/>
                    <a:pt x="4025423" y="79874"/>
                    <a:pt x="4025412" y="77686"/>
                  </a:cubicBezTo>
                  <a:lnTo>
                    <a:pt x="4039700" y="80956"/>
                  </a:lnTo>
                  <a:lnTo>
                    <a:pt x="4042102" y="80401"/>
                  </a:lnTo>
                  <a:cubicBezTo>
                    <a:pt x="4042104" y="80769"/>
                    <a:pt x="4042107" y="81139"/>
                    <a:pt x="4042109" y="81507"/>
                  </a:cubicBezTo>
                  <a:lnTo>
                    <a:pt x="5418551" y="396546"/>
                  </a:lnTo>
                  <a:lnTo>
                    <a:pt x="6686203" y="2428"/>
                  </a:lnTo>
                  <a:cubicBezTo>
                    <a:pt x="7190651" y="1142395"/>
                    <a:pt x="7540806" y="2297792"/>
                    <a:pt x="8106971" y="3514905"/>
                  </a:cubicBezTo>
                  <a:lnTo>
                    <a:pt x="6163831" y="3805613"/>
                  </a:lnTo>
                  <a:lnTo>
                    <a:pt x="6165067" y="3811296"/>
                  </a:lnTo>
                  <a:lnTo>
                    <a:pt x="6150219" y="3807650"/>
                  </a:lnTo>
                  <a:lnTo>
                    <a:pt x="6142079" y="3808867"/>
                  </a:lnTo>
                  <a:lnTo>
                    <a:pt x="6141349" y="3805472"/>
                  </a:lnTo>
                  <a:lnTo>
                    <a:pt x="4046814" y="3291155"/>
                  </a:lnTo>
                  <a:lnTo>
                    <a:pt x="1964421" y="3802491"/>
                  </a:lnTo>
                  <a:lnTo>
                    <a:pt x="1964700" y="3802808"/>
                  </a:lnTo>
                  <a:lnTo>
                    <a:pt x="0" y="3514008"/>
                  </a:lnTo>
                  <a:lnTo>
                    <a:pt x="388622" y="2649948"/>
                  </a:lnTo>
                  <a:cubicBezTo>
                    <a:pt x="761895" y="1783990"/>
                    <a:pt x="1085264" y="926711"/>
                    <a:pt x="1417312" y="0"/>
                  </a:cubicBezTo>
                  <a:close/>
                </a:path>
              </a:pathLst>
            </a:custGeom>
            <a:blipFill dpi="0" rotWithShape="1">
              <a:blip r:embed="rId8"/>
              <a:srcRect/>
              <a:stretch>
                <a:fillRect/>
              </a:stretch>
            </a:blipFill>
            <a:ln w="25400">
              <a:solidFill>
                <a:srgbClr val="FFFFFF"/>
              </a:solidFill>
            </a:ln>
            <a:effectLst>
              <a:outerShdw blurRad="101600" algn="ctr" rotWithShape="0">
                <a:prstClr val="black">
                  <a:alpha val="14000"/>
                </a:prstClr>
              </a:outerShdw>
            </a:effectLst>
          </p:spPr>
          <p:txBody>
            <a:bodyPr anchor="ctr"/>
            <a:lstStyle/>
            <a:p>
              <a:pPr algn="ctr" eaLnBrk="1" fontAlgn="auto" hangingPunct="1">
                <a:spcAft>
                  <a:spcPts val="0"/>
                </a:spcAft>
                <a:defRPr/>
              </a:pPr>
              <a:endParaRPr lang="zh-CN" altLang="en-US">
                <a:solidFill>
                  <a:srgbClr val="FFFFFF"/>
                </a:solidFill>
                <a:latin typeface="+mn-lt"/>
                <a:ea typeface="+mn-ea"/>
              </a:endParaRPr>
            </a:p>
          </p:txBody>
        </p:sp>
        <p:sp>
          <p:nvSpPr>
            <p:cNvPr id="5" name="MH_Other_3"/>
            <p:cNvSpPr>
              <a:spLocks/>
            </p:cNvSpPr>
            <p:nvPr>
              <p:custDataLst>
                <p:tags r:id="rId4"/>
              </p:custDataLst>
            </p:nvPr>
          </p:nvSpPr>
          <p:spPr bwMode="auto">
            <a:xfrm>
              <a:off x="2674938" y="2320354"/>
              <a:ext cx="1801812" cy="2395538"/>
            </a:xfrm>
            <a:custGeom>
              <a:avLst/>
              <a:gdLst>
                <a:gd name="T0" fmla="*/ 6206 w 2571922"/>
                <a:gd name="T1" fmla="*/ 2067 h 4641248"/>
                <a:gd name="T2" fmla="*/ 17551 w 2571922"/>
                <a:gd name="T3" fmla="*/ 0 h 4641248"/>
                <a:gd name="T4" fmla="*/ 17639 w 2571922"/>
                <a:gd name="T5" fmla="*/ 21356 h 4641248"/>
                <a:gd name="T6" fmla="*/ 0 w 2571922"/>
                <a:gd name="T7" fmla="*/ 24814 h 4641248"/>
                <a:gd name="T8" fmla="*/ 6206 w 2571922"/>
                <a:gd name="T9" fmla="*/ 2067 h 4641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1922" h="4641248">
                  <a:moveTo>
                    <a:pt x="904829" y="386505"/>
                  </a:moveTo>
                  <a:lnTo>
                    <a:pt x="2559061" y="0"/>
                  </a:lnTo>
                  <a:lnTo>
                    <a:pt x="2571922" y="3994445"/>
                  </a:lnTo>
                  <a:lnTo>
                    <a:pt x="0" y="4641248"/>
                  </a:lnTo>
                  <a:lnTo>
                    <a:pt x="904829" y="386505"/>
                  </a:lnTo>
                  <a:close/>
                </a:path>
              </a:pathLst>
            </a:custGeom>
            <a:solidFill>
              <a:schemeClr val="tx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 name="MH_Other_2"/>
            <p:cNvSpPr>
              <a:spLocks/>
            </p:cNvSpPr>
            <p:nvPr>
              <p:custDataLst>
                <p:tags r:id="rId5"/>
              </p:custDataLst>
            </p:nvPr>
          </p:nvSpPr>
          <p:spPr bwMode="auto">
            <a:xfrm flipH="1">
              <a:off x="5662613" y="2269159"/>
              <a:ext cx="2303462" cy="2450306"/>
            </a:xfrm>
            <a:custGeom>
              <a:avLst/>
              <a:gdLst>
                <a:gd name="T0" fmla="*/ 11847 w 3288888"/>
                <a:gd name="T1" fmla="*/ 0 h 4676588"/>
                <a:gd name="T2" fmla="*/ 22476 w 3288888"/>
                <a:gd name="T3" fmla="*/ 3196 h 4676588"/>
                <a:gd name="T4" fmla="*/ 16297 w 3288888"/>
                <a:gd name="T5" fmla="*/ 30841 h 4676588"/>
                <a:gd name="T6" fmla="*/ 0 w 3288888"/>
                <a:gd name="T7" fmla="*/ 28467 h 4676588"/>
                <a:gd name="T8" fmla="*/ 11847 w 3288888"/>
                <a:gd name="T9" fmla="*/ 0 h 46765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8888" h="4676588">
                  <a:moveTo>
                    <a:pt x="1733576" y="0"/>
                  </a:moveTo>
                  <a:lnTo>
                    <a:pt x="3288888" y="484664"/>
                  </a:lnTo>
                  <a:lnTo>
                    <a:pt x="2384802" y="4676588"/>
                  </a:lnTo>
                  <a:lnTo>
                    <a:pt x="0" y="4316625"/>
                  </a:lnTo>
                  <a:cubicBezTo>
                    <a:pt x="619998" y="2936705"/>
                    <a:pt x="1137098" y="1415293"/>
                    <a:pt x="1733576" y="0"/>
                  </a:cubicBezTo>
                  <a:close/>
                </a:path>
              </a:pathLst>
            </a:custGeom>
            <a:solidFill>
              <a:schemeClr val="tx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sp>
        <p:nvSpPr>
          <p:cNvPr id="7" name="MH_Text_1"/>
          <p:cNvSpPr>
            <a:spLocks noChangeArrowheads="1"/>
          </p:cNvSpPr>
          <p:nvPr>
            <p:custDataLst>
              <p:tags r:id="rId1"/>
            </p:custDataLst>
          </p:nvPr>
        </p:nvSpPr>
        <p:spPr bwMode="auto">
          <a:xfrm>
            <a:off x="971600" y="1181948"/>
            <a:ext cx="7244406" cy="66975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708" tIns="50853" rIns="101708" bIns="50853">
            <a:noAutofit/>
          </a:bodyPr>
          <a:lstStyle/>
          <a:p>
            <a:pPr fontAlgn="base">
              <a:lnSpc>
                <a:spcPct val="110000"/>
              </a:lnSpc>
              <a:spcBef>
                <a:spcPct val="0"/>
              </a:spcBef>
              <a:spcAft>
                <a:spcPct val="0"/>
              </a:spcAft>
            </a:pPr>
            <a:r>
              <a:rPr lang="zh-CN" altLang="en-US" sz="1200" dirty="0">
                <a:solidFill>
                  <a:prstClr val="black">
                    <a:lumMod val="50000"/>
                    <a:lumOff val="50000"/>
                  </a:prstClr>
                </a:solidFill>
                <a:latin typeface="Arial"/>
                <a:cs typeface="+mn-ea"/>
              </a:rPr>
              <a:t>          熊猫科技发展公司是全球领先的综合通信解决方案提供商。公司将为全球</a:t>
            </a:r>
            <a:r>
              <a:rPr lang="en-US" altLang="zh-CN" sz="1200" dirty="0">
                <a:solidFill>
                  <a:prstClr val="black">
                    <a:lumMod val="50000"/>
                    <a:lumOff val="50000"/>
                  </a:prstClr>
                </a:solidFill>
                <a:latin typeface="Arial"/>
                <a:cs typeface="+mn-ea"/>
              </a:rPr>
              <a:t>160</a:t>
            </a:r>
            <a:r>
              <a:rPr lang="zh-CN" altLang="en-US" sz="1200" dirty="0">
                <a:solidFill>
                  <a:prstClr val="black">
                    <a:lumMod val="50000"/>
                    <a:lumOff val="50000"/>
                  </a:prstClr>
                </a:solidFill>
                <a:latin typeface="Arial"/>
                <a:cs typeface="+mn-ea"/>
              </a:rPr>
              <a:t>多个国家和地区的电信运营商和企业网客户提供创新技术与产品解决方案，让全世界用户享有语音、数据、多媒体、无线宽带等全方位沟通。公司成立于</a:t>
            </a:r>
            <a:r>
              <a:rPr lang="en-US" altLang="zh-CN" sz="1200" dirty="0">
                <a:solidFill>
                  <a:prstClr val="black">
                    <a:lumMod val="50000"/>
                    <a:lumOff val="50000"/>
                  </a:prstClr>
                </a:solidFill>
                <a:latin typeface="Arial"/>
                <a:cs typeface="+mn-ea"/>
              </a:rPr>
              <a:t>2013</a:t>
            </a:r>
            <a:r>
              <a:rPr lang="zh-CN" altLang="en-US" sz="1200" dirty="0">
                <a:solidFill>
                  <a:prstClr val="black">
                    <a:lumMod val="50000"/>
                    <a:lumOff val="50000"/>
                  </a:prstClr>
                </a:solidFill>
                <a:latin typeface="Arial"/>
                <a:cs typeface="+mn-ea"/>
              </a:rPr>
              <a:t>年</a:t>
            </a:r>
            <a:r>
              <a:rPr lang="en-US" altLang="zh-CN" sz="1200" dirty="0">
                <a:solidFill>
                  <a:prstClr val="black">
                    <a:lumMod val="50000"/>
                    <a:lumOff val="50000"/>
                  </a:prstClr>
                </a:solidFill>
                <a:latin typeface="Arial"/>
                <a:cs typeface="+mn-ea"/>
              </a:rPr>
              <a:t>,</a:t>
            </a:r>
            <a:r>
              <a:rPr lang="zh-CN" altLang="en-US" sz="1200" dirty="0">
                <a:solidFill>
                  <a:prstClr val="black">
                    <a:lumMod val="50000"/>
                    <a:lumOff val="50000"/>
                  </a:prstClr>
                </a:solidFill>
                <a:latin typeface="Arial"/>
                <a:cs typeface="+mn-ea"/>
              </a:rPr>
              <a:t>未来将在香港和深圳两地上，是中国最大的通信设备上市公司。</a:t>
            </a:r>
          </a:p>
        </p:txBody>
      </p:sp>
      <p:sp>
        <p:nvSpPr>
          <p:cNvPr id="9" name="标题 8"/>
          <p:cNvSpPr>
            <a:spLocks noGrp="1"/>
          </p:cNvSpPr>
          <p:nvPr>
            <p:ph type="title"/>
          </p:nvPr>
        </p:nvSpPr>
        <p:spPr/>
        <p:txBody>
          <a:bodyPr/>
          <a:lstStyle/>
          <a:p>
            <a:r>
              <a:rPr lang="zh-CN" altLang="en-US" dirty="0"/>
              <a:t>公司介绍</a:t>
            </a:r>
            <a:r>
              <a:rPr lang="en-US" altLang="zh-CN" sz="1400" dirty="0"/>
              <a:t>(Company Introduction)</a:t>
            </a:r>
            <a:endParaRPr lang="zh-CN" altLang="en-US" sz="1400" dirty="0"/>
          </a:p>
        </p:txBody>
      </p:sp>
    </p:spTree>
    <p:extLst>
      <p:ext uri="{BB962C8B-B14F-4D97-AF65-F5344CB8AC3E}">
        <p14:creationId xmlns:p14="http://schemas.microsoft.com/office/powerpoint/2010/main" val="646960402"/>
      </p:ext>
    </p:extLst>
  </p:cSld>
  <p:clrMapOvr>
    <a:masterClrMapping/>
  </p:clrMapOvr>
  <p:transition spd="slow" advTm="7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435">
                                          <p:stCondLst>
                                            <p:cond delay="0"/>
                                          </p:stCondLst>
                                        </p:cTn>
                                        <p:tgtEl>
                                          <p:spTgt spid="2"/>
                                        </p:tgtEl>
                                      </p:cBhvr>
                                    </p:animEffect>
                                    <p:anim calcmode="lin" valueType="num">
                                      <p:cBhvr>
                                        <p:cTn id="8" dur="1367"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2"/>
                                        </p:tgtEl>
                                        <p:attrNameLst>
                                          <p:attrName>ppt_y</p:attrName>
                                        </p:attrNameLst>
                                      </p:cBhvr>
                                      <p:tavLst>
                                        <p:tav tm="0" fmla="#ppt_y-sin(pi*$)/81">
                                          <p:val>
                                            <p:fltVal val="0"/>
                                          </p:val>
                                        </p:tav>
                                        <p:tav tm="100000">
                                          <p:val>
                                            <p:fltVal val="1"/>
                                          </p:val>
                                        </p:tav>
                                      </p:tavLst>
                                    </p:anim>
                                    <p:animScale>
                                      <p:cBhvr>
                                        <p:cTn id="13" dur="20">
                                          <p:stCondLst>
                                            <p:cond delay="487"/>
                                          </p:stCondLst>
                                        </p:cTn>
                                        <p:tgtEl>
                                          <p:spTgt spid="2"/>
                                        </p:tgtEl>
                                      </p:cBhvr>
                                      <p:to x="100000" y="60000"/>
                                    </p:animScale>
                                    <p:animScale>
                                      <p:cBhvr>
                                        <p:cTn id="14" dur="124" decel="50000">
                                          <p:stCondLst>
                                            <p:cond delay="507"/>
                                          </p:stCondLst>
                                        </p:cTn>
                                        <p:tgtEl>
                                          <p:spTgt spid="2"/>
                                        </p:tgtEl>
                                      </p:cBhvr>
                                      <p:to x="100000" y="100000"/>
                                    </p:animScale>
                                    <p:animScale>
                                      <p:cBhvr>
                                        <p:cTn id="15" dur="20">
                                          <p:stCondLst>
                                            <p:cond delay="984"/>
                                          </p:stCondLst>
                                        </p:cTn>
                                        <p:tgtEl>
                                          <p:spTgt spid="2"/>
                                        </p:tgtEl>
                                      </p:cBhvr>
                                      <p:to x="100000" y="80000"/>
                                    </p:animScale>
                                    <p:animScale>
                                      <p:cBhvr>
                                        <p:cTn id="16" dur="124" decel="50000">
                                          <p:stCondLst>
                                            <p:cond delay="1004"/>
                                          </p:stCondLst>
                                        </p:cTn>
                                        <p:tgtEl>
                                          <p:spTgt spid="2"/>
                                        </p:tgtEl>
                                      </p:cBhvr>
                                      <p:to x="100000" y="100000"/>
                                    </p:animScale>
                                    <p:animScale>
                                      <p:cBhvr>
                                        <p:cTn id="17" dur="20">
                                          <p:stCondLst>
                                            <p:cond delay="1231"/>
                                          </p:stCondLst>
                                        </p:cTn>
                                        <p:tgtEl>
                                          <p:spTgt spid="2"/>
                                        </p:tgtEl>
                                      </p:cBhvr>
                                      <p:to x="100000" y="90000"/>
                                    </p:animScale>
                                    <p:animScale>
                                      <p:cBhvr>
                                        <p:cTn id="18" dur="124" decel="50000">
                                          <p:stCondLst>
                                            <p:cond delay="1251"/>
                                          </p:stCondLst>
                                        </p:cTn>
                                        <p:tgtEl>
                                          <p:spTgt spid="2"/>
                                        </p:tgtEl>
                                      </p:cBhvr>
                                      <p:to x="100000" y="100000"/>
                                    </p:animScale>
                                    <p:animScale>
                                      <p:cBhvr>
                                        <p:cTn id="19" dur="20">
                                          <p:stCondLst>
                                            <p:cond delay="1356"/>
                                          </p:stCondLst>
                                        </p:cTn>
                                        <p:tgtEl>
                                          <p:spTgt spid="2"/>
                                        </p:tgtEl>
                                      </p:cBhvr>
                                      <p:to x="100000" y="95000"/>
                                    </p:animScale>
                                    <p:animScale>
                                      <p:cBhvr>
                                        <p:cTn id="20" dur="124" decel="50000">
                                          <p:stCondLst>
                                            <p:cond delay="1376"/>
                                          </p:stCondLst>
                                        </p:cTn>
                                        <p:tgtEl>
                                          <p:spTgt spid="2"/>
                                        </p:tgtEl>
                                      </p:cBhvr>
                                      <p:to x="100000" y="100000"/>
                                    </p:animScale>
                                  </p:childTnLst>
                                </p:cTn>
                              </p:par>
                            </p:childTnLst>
                          </p:cTn>
                        </p:par>
                        <p:par>
                          <p:cTn id="21" fill="hold">
                            <p:stCondLst>
                              <p:cond delay="1500"/>
                            </p:stCondLst>
                            <p:childTnLst>
                              <p:par>
                                <p:cTn id="22" presetID="52" presetClass="entr" presetSubtype="0" fill="hold" grpId="0" nodeType="afterEffect">
                                  <p:stCondLst>
                                    <p:cond delay="0"/>
                                  </p:stCondLst>
                                  <p:iterate type="lt">
                                    <p:tmPct val="15000"/>
                                  </p:iterate>
                                  <p:childTnLst>
                                    <p:set>
                                      <p:cBhvr>
                                        <p:cTn id="23" dur="1" fill="hold">
                                          <p:stCondLst>
                                            <p:cond delay="0"/>
                                          </p:stCondLst>
                                        </p:cTn>
                                        <p:tgtEl>
                                          <p:spTgt spid="7"/>
                                        </p:tgtEl>
                                        <p:attrNameLst>
                                          <p:attrName>style.visibility</p:attrName>
                                        </p:attrNameLst>
                                      </p:cBhvr>
                                      <p:to>
                                        <p:strVal val="visible"/>
                                      </p:to>
                                    </p:set>
                                    <p:animScale>
                                      <p:cBhvr>
                                        <p:cTn id="24" dur="25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250" decel="50000" fill="hold">
                                          <p:stCondLst>
                                            <p:cond delay="0"/>
                                          </p:stCondLst>
                                        </p:cTn>
                                        <p:tgtEl>
                                          <p:spTgt spid="7"/>
                                        </p:tgtEl>
                                        <p:attrNameLst>
                                          <p:attrName>ppt_x</p:attrName>
                                          <p:attrName>ppt_y</p:attrName>
                                        </p:attrNameLst>
                                      </p:cBhvr>
                                    </p:animMotion>
                                    <p:animEffect transition="in" filter="fade">
                                      <p:cBhvr>
                                        <p:cTn id="26"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395536" y="1339432"/>
            <a:ext cx="3240000" cy="2420573"/>
          </a:xfrm>
          <a:prstGeom prst="rect">
            <a:avLst/>
          </a:prstGeom>
          <a:gradFill flip="none" rotWithShape="1">
            <a:gsLst>
              <a:gs pos="100000">
                <a:schemeClr val="bg1"/>
              </a:gs>
              <a:gs pos="0">
                <a:srgbClr val="E0E0E0"/>
              </a:gs>
            </a:gsLst>
            <a:lin ang="8100000" scaled="0"/>
            <a:tileRect/>
          </a:gradFill>
          <a:ln w="63500">
            <a:gradFill>
              <a:gsLst>
                <a:gs pos="100000">
                  <a:schemeClr val="bg1">
                    <a:lumMod val="85000"/>
                  </a:schemeClr>
                </a:gs>
                <a:gs pos="0">
                  <a:schemeClr val="bg1"/>
                </a:gs>
              </a:gsLst>
              <a:lin ang="8100000" scaled="0"/>
            </a:gradFill>
          </a:ln>
          <a:effectLst>
            <a:outerShdw blurRad="203200" dist="152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2062" tIns="51030" rIns="102062" bIns="51030" anchor="ctr"/>
          <a:lstStyle/>
          <a:p>
            <a:pPr algn="ctr"/>
            <a:endParaRPr lang="zh-CN" altLang="en-US">
              <a:solidFill>
                <a:prstClr val="white"/>
              </a:solidFill>
              <a:sym typeface="+mn-lt"/>
            </a:endParaRPr>
          </a:p>
        </p:txBody>
      </p:sp>
      <p:grpSp>
        <p:nvGrpSpPr>
          <p:cNvPr id="3" name="组合 2"/>
          <p:cNvGrpSpPr/>
          <p:nvPr/>
        </p:nvGrpSpPr>
        <p:grpSpPr>
          <a:xfrm>
            <a:off x="552291" y="3396695"/>
            <a:ext cx="750783" cy="856092"/>
            <a:chOff x="1547825" y="3067051"/>
            <a:chExt cx="908447" cy="1378744"/>
          </a:xfrm>
        </p:grpSpPr>
        <p:sp>
          <p:nvSpPr>
            <p:cNvPr id="4" name="圆角矩形 3"/>
            <p:cNvSpPr/>
            <p:nvPr/>
          </p:nvSpPr>
          <p:spPr bwMode="auto">
            <a:xfrm>
              <a:off x="1616882" y="3067051"/>
              <a:ext cx="784080" cy="1378744"/>
            </a:xfrm>
            <a:prstGeom prst="round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8100000" algn="tr" rotWithShape="0">
                <a:prstClr val="black">
                  <a:alpha val="40000"/>
                </a:prstClr>
              </a:outerShdw>
            </a:effectLst>
          </p:spPr>
          <p:txBody>
            <a:bodyPr anchor="ctr"/>
            <a:lstStyle/>
            <a:p>
              <a:pPr algn="ctr">
                <a:lnSpc>
                  <a:spcPct val="120000"/>
                </a:lnSpc>
              </a:pPr>
              <a:endParaRPr lang="en-US" b="1" kern="0">
                <a:solidFill>
                  <a:schemeClr val="tx1">
                    <a:lumMod val="50000"/>
                    <a:lumOff val="50000"/>
                  </a:schemeClr>
                </a:solidFill>
                <a:cs typeface="+mn-ea"/>
              </a:endParaRPr>
            </a:p>
          </p:txBody>
        </p:sp>
        <p:sp>
          <p:nvSpPr>
            <p:cNvPr id="5" name="TextBox 4"/>
            <p:cNvSpPr txBox="1"/>
            <p:nvPr/>
          </p:nvSpPr>
          <p:spPr bwMode="auto">
            <a:xfrm>
              <a:off x="1547825" y="3857743"/>
              <a:ext cx="908447" cy="426282"/>
            </a:xfrm>
            <a:prstGeom prst="rect">
              <a:avLst/>
            </a:prstGeom>
            <a:noFill/>
            <a:ln w="3175" cap="flat" cmpd="sng" algn="ctr">
              <a:noFill/>
              <a:prstDash val="solid"/>
            </a:ln>
            <a:effectLst/>
          </p:spPr>
          <p:txBody>
            <a:bodyPr anchor="ctr"/>
            <a:lstStyle>
              <a:defPPr>
                <a:defRPr lang="zh-CN"/>
              </a:defPPr>
              <a:lvl1pPr algn="ctr">
                <a:lnSpc>
                  <a:spcPct val="120000"/>
                </a:lnSpc>
                <a:defRPr sz="1600" b="1" kern="0">
                  <a:solidFill>
                    <a:schemeClr val="tx1">
                      <a:lumMod val="50000"/>
                      <a:lumOff val="50000"/>
                    </a:schemeClr>
                  </a:solidFill>
                  <a:cs typeface="+mn-ea"/>
                </a:defRPr>
              </a:lvl1pPr>
            </a:lstStyle>
            <a:p>
              <a:r>
                <a:rPr lang="zh-CN" altLang="en-US" dirty="0">
                  <a:solidFill>
                    <a:srgbClr val="00B050"/>
                  </a:solidFill>
                </a:rPr>
                <a:t>专业</a:t>
              </a:r>
            </a:p>
          </p:txBody>
        </p:sp>
      </p:grpSp>
      <p:grpSp>
        <p:nvGrpSpPr>
          <p:cNvPr id="6" name="组合 5"/>
          <p:cNvGrpSpPr/>
          <p:nvPr/>
        </p:nvGrpSpPr>
        <p:grpSpPr>
          <a:xfrm>
            <a:off x="2010459" y="3658726"/>
            <a:ext cx="720000" cy="856831"/>
            <a:chOff x="2505234" y="3482277"/>
            <a:chExt cx="958320" cy="1379934"/>
          </a:xfrm>
          <a:solidFill>
            <a:srgbClr val="00B050"/>
          </a:solidFill>
        </p:grpSpPr>
        <p:sp>
          <p:nvSpPr>
            <p:cNvPr id="7" name="圆角矩形 6"/>
            <p:cNvSpPr/>
            <p:nvPr/>
          </p:nvSpPr>
          <p:spPr bwMode="auto">
            <a:xfrm>
              <a:off x="2505234" y="3482277"/>
              <a:ext cx="958320" cy="1379934"/>
            </a:xfrm>
            <a:prstGeom prst="roundRect">
              <a:avLst/>
            </a:prstGeom>
            <a:grp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endParaRPr>
            </a:p>
          </p:txBody>
        </p:sp>
        <p:sp>
          <p:nvSpPr>
            <p:cNvPr id="8" name="TextBox 31"/>
            <p:cNvSpPr txBox="1"/>
            <p:nvPr/>
          </p:nvSpPr>
          <p:spPr bwMode="auto">
            <a:xfrm>
              <a:off x="2538425" y="4034886"/>
              <a:ext cx="908447" cy="426282"/>
            </a:xfrm>
            <a:prstGeom prst="rect">
              <a:avLst/>
            </a:prstGeom>
            <a:grp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anchor="ctr"/>
            <a:lstStyle>
              <a:defPPr>
                <a:defRPr lang="zh-CN"/>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b="1" dirty="0"/>
                <a:t>有梦想</a:t>
              </a:r>
            </a:p>
          </p:txBody>
        </p:sp>
      </p:grpSp>
      <p:grpSp>
        <p:nvGrpSpPr>
          <p:cNvPr id="9" name="组合 8"/>
          <p:cNvGrpSpPr/>
          <p:nvPr/>
        </p:nvGrpSpPr>
        <p:grpSpPr>
          <a:xfrm>
            <a:off x="1281385" y="3396695"/>
            <a:ext cx="750783" cy="856092"/>
            <a:chOff x="3536169" y="3067051"/>
            <a:chExt cx="908447" cy="1378744"/>
          </a:xfrm>
        </p:grpSpPr>
        <p:sp>
          <p:nvSpPr>
            <p:cNvPr id="10" name="圆角矩形 9"/>
            <p:cNvSpPr/>
            <p:nvPr/>
          </p:nvSpPr>
          <p:spPr bwMode="auto">
            <a:xfrm>
              <a:off x="3592130" y="3067051"/>
              <a:ext cx="740520" cy="1378744"/>
            </a:xfrm>
            <a:prstGeom prst="round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8100000" algn="tr" rotWithShape="0">
                <a:prstClr val="black">
                  <a:alpha val="40000"/>
                </a:prstClr>
              </a:outerShdw>
            </a:effectLst>
          </p:spPr>
          <p:txBody>
            <a:bodyPr anchor="ctr"/>
            <a:lstStyle/>
            <a:p>
              <a:pPr algn="ctr">
                <a:lnSpc>
                  <a:spcPct val="120000"/>
                </a:lnSpc>
              </a:pPr>
              <a:endParaRPr lang="en-US" b="1" kern="0">
                <a:solidFill>
                  <a:schemeClr val="tx1">
                    <a:lumMod val="50000"/>
                    <a:lumOff val="50000"/>
                  </a:schemeClr>
                </a:solidFill>
                <a:cs typeface="+mn-ea"/>
              </a:endParaRPr>
            </a:p>
          </p:txBody>
        </p:sp>
        <p:sp>
          <p:nvSpPr>
            <p:cNvPr id="11" name="TextBox 32"/>
            <p:cNvSpPr txBox="1"/>
            <p:nvPr/>
          </p:nvSpPr>
          <p:spPr bwMode="auto">
            <a:xfrm>
              <a:off x="3536169" y="3875490"/>
              <a:ext cx="908447" cy="426282"/>
            </a:xfrm>
            <a:prstGeom prst="rect">
              <a:avLst/>
            </a:prstGeom>
            <a:noFill/>
            <a:ln w="3175" cap="flat" cmpd="sng" algn="ctr">
              <a:noFill/>
              <a:prstDash val="solid"/>
            </a:ln>
            <a:effectLst/>
          </p:spPr>
          <p:txBody>
            <a:bodyPr anchor="ctr"/>
            <a:lstStyle>
              <a:defPPr>
                <a:defRPr lang="zh-CN"/>
              </a:defPPr>
              <a:lvl1pPr algn="ctr">
                <a:lnSpc>
                  <a:spcPct val="120000"/>
                </a:lnSpc>
                <a:defRPr sz="1600" b="1" kern="0">
                  <a:solidFill>
                    <a:schemeClr val="tx1">
                      <a:lumMod val="50000"/>
                      <a:lumOff val="50000"/>
                    </a:schemeClr>
                  </a:solidFill>
                  <a:cs typeface="+mn-ea"/>
                </a:defRPr>
              </a:lvl1pPr>
            </a:lstStyle>
            <a:p>
              <a:r>
                <a:rPr lang="zh-CN" altLang="en-US" dirty="0">
                  <a:solidFill>
                    <a:srgbClr val="00B050"/>
                  </a:solidFill>
                </a:rPr>
                <a:t>年轻</a:t>
              </a:r>
            </a:p>
          </p:txBody>
        </p:sp>
      </p:grpSp>
      <p:grpSp>
        <p:nvGrpSpPr>
          <p:cNvPr id="12" name="组合 11"/>
          <p:cNvGrpSpPr/>
          <p:nvPr/>
        </p:nvGrpSpPr>
        <p:grpSpPr>
          <a:xfrm>
            <a:off x="2727841" y="3396695"/>
            <a:ext cx="750783" cy="856092"/>
            <a:chOff x="4488670" y="3067051"/>
            <a:chExt cx="908447" cy="1378744"/>
          </a:xfrm>
        </p:grpSpPr>
        <p:sp>
          <p:nvSpPr>
            <p:cNvPr id="13" name="圆角矩形 12"/>
            <p:cNvSpPr/>
            <p:nvPr/>
          </p:nvSpPr>
          <p:spPr bwMode="auto">
            <a:xfrm>
              <a:off x="4549391" y="3067051"/>
              <a:ext cx="788193" cy="1378744"/>
            </a:xfrm>
            <a:prstGeom prst="round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en-US" b="1" kern="0">
                <a:solidFill>
                  <a:schemeClr val="tx1">
                    <a:lumMod val="50000"/>
                    <a:lumOff val="50000"/>
                  </a:schemeClr>
                </a:solidFill>
                <a:cs typeface="+mn-ea"/>
              </a:endParaRPr>
            </a:p>
          </p:txBody>
        </p:sp>
        <p:sp>
          <p:nvSpPr>
            <p:cNvPr id="14" name="TextBox 33"/>
            <p:cNvSpPr txBox="1"/>
            <p:nvPr/>
          </p:nvSpPr>
          <p:spPr bwMode="auto">
            <a:xfrm>
              <a:off x="4488670" y="3811668"/>
              <a:ext cx="908447" cy="523221"/>
            </a:xfrm>
            <a:prstGeom prst="rect">
              <a:avLst/>
            </a:prstGeom>
            <a:noFill/>
            <a:ln w="3175" cap="flat" cmpd="sng" algn="ctr">
              <a:noFill/>
              <a:prstDash val="solid"/>
            </a:ln>
            <a:effectLst/>
          </p:spPr>
          <p:txBody>
            <a:bodyPr anchor="ctr"/>
            <a:lstStyle>
              <a:defPPr>
                <a:defRPr lang="zh-CN"/>
              </a:defPPr>
              <a:lvl1pPr algn="ctr">
                <a:lnSpc>
                  <a:spcPct val="120000"/>
                </a:lnSpc>
                <a:defRPr sz="1600" b="1" kern="0">
                  <a:solidFill>
                    <a:schemeClr val="tx1">
                      <a:lumMod val="50000"/>
                      <a:lumOff val="50000"/>
                    </a:schemeClr>
                  </a:solidFill>
                  <a:cs typeface="+mn-ea"/>
                </a:defRPr>
              </a:lvl1pPr>
            </a:lstStyle>
            <a:p>
              <a:pPr>
                <a:lnSpc>
                  <a:spcPct val="100000"/>
                </a:lnSpc>
              </a:pPr>
              <a:r>
                <a:rPr lang="zh-CN" altLang="en-US" dirty="0">
                  <a:solidFill>
                    <a:srgbClr val="00B050"/>
                  </a:solidFill>
                </a:rPr>
                <a:t>专注</a:t>
              </a:r>
            </a:p>
          </p:txBody>
        </p:sp>
      </p:grpSp>
      <p:sp>
        <p:nvSpPr>
          <p:cNvPr id="17" name="矩形 16"/>
          <p:cNvSpPr/>
          <p:nvPr/>
        </p:nvSpPr>
        <p:spPr>
          <a:xfrm flipH="1">
            <a:off x="408204" y="1368983"/>
            <a:ext cx="3191110" cy="2376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02060" tIns="51030" rIns="102060" bIns="51030" rtlCol="0" anchor="ctr"/>
          <a:lstStyle/>
          <a:p>
            <a:pPr algn="ctr"/>
            <a:endParaRPr lang="zh-CN" altLang="en-US">
              <a:cs typeface="+mn-ea"/>
              <a:sym typeface="+mn-lt"/>
            </a:endParaRPr>
          </a:p>
        </p:txBody>
      </p:sp>
      <p:sp>
        <p:nvSpPr>
          <p:cNvPr id="18" name="Rectangle 30"/>
          <p:cNvSpPr>
            <a:spLocks noChangeArrowheads="1"/>
          </p:cNvSpPr>
          <p:nvPr/>
        </p:nvSpPr>
        <p:spPr bwMode="auto">
          <a:xfrm>
            <a:off x="3779912" y="1970761"/>
            <a:ext cx="5058564" cy="254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2054" tIns="51025" rIns="102054" bIns="51025">
            <a:spAutoFit/>
          </a:bodyPr>
          <a:lstStyle/>
          <a:p>
            <a:pPr fontAlgn="base">
              <a:lnSpc>
                <a:spcPct val="120000"/>
              </a:lnSpc>
              <a:spcBef>
                <a:spcPct val="0"/>
              </a:spcBef>
              <a:spcAft>
                <a:spcPct val="0"/>
              </a:spcAft>
            </a:pPr>
            <a:r>
              <a:rPr lang="zh-CN" altLang="en-US" sz="1200" dirty="0">
                <a:solidFill>
                  <a:schemeClr val="bg1">
                    <a:lumMod val="50000"/>
                  </a:schemeClr>
                </a:solidFill>
                <a:cs typeface="+mn-ea"/>
                <a:sym typeface="+mn-lt"/>
              </a:rPr>
              <a:t>       团队是指拥有共同目标，并且具有不同能力的一小群人有愈识的协调行为或力的系统，这群人就如同人的五官一样，共同协作维持一个人的生存，缺一不可。</a:t>
            </a:r>
          </a:p>
          <a:p>
            <a:pPr fontAlgn="base">
              <a:lnSpc>
                <a:spcPct val="120000"/>
              </a:lnSpc>
              <a:spcBef>
                <a:spcPct val="0"/>
              </a:spcBef>
              <a:spcAft>
                <a:spcPct val="0"/>
              </a:spcAft>
            </a:pPr>
            <a:r>
              <a:rPr lang="zh-CN" altLang="en-US" sz="1200" b="1" dirty="0">
                <a:solidFill>
                  <a:schemeClr val="bg1">
                    <a:lumMod val="50000"/>
                  </a:schemeClr>
                </a:solidFill>
                <a:cs typeface="+mn-ea"/>
                <a:sym typeface="+mn-lt"/>
              </a:rPr>
              <a:t>       我们是</a:t>
            </a:r>
            <a:r>
              <a:rPr lang="en-US" altLang="zh-CN" sz="1200" b="1" dirty="0">
                <a:solidFill>
                  <a:schemeClr val="bg1">
                    <a:lumMod val="50000"/>
                  </a:schemeClr>
                </a:solidFill>
                <a:cs typeface="+mn-ea"/>
                <a:sym typeface="+mn-lt"/>
              </a:rPr>
              <a:t>-</a:t>
            </a:r>
            <a:r>
              <a:rPr lang="zh-CN" altLang="en-US" sz="1200" b="1" dirty="0">
                <a:solidFill>
                  <a:schemeClr val="bg1">
                    <a:lumMod val="50000"/>
                  </a:schemeClr>
                </a:solidFill>
                <a:cs typeface="+mn-ea"/>
                <a:sym typeface="+mn-lt"/>
              </a:rPr>
              <a:t>支专业的团队。</a:t>
            </a:r>
            <a:r>
              <a:rPr lang="zh-CN" altLang="en-US" sz="1200" dirty="0">
                <a:solidFill>
                  <a:schemeClr val="bg1">
                    <a:lumMod val="50000"/>
                  </a:schemeClr>
                </a:solidFill>
                <a:cs typeface="+mn-ea"/>
                <a:sym typeface="+mn-lt"/>
              </a:rPr>
              <a:t>我们的成员拥有多年的信息安全专业技术背景，来自国内知名安全公司的一线骨干。</a:t>
            </a:r>
          </a:p>
          <a:p>
            <a:pPr fontAlgn="base">
              <a:lnSpc>
                <a:spcPct val="120000"/>
              </a:lnSpc>
              <a:spcBef>
                <a:spcPct val="0"/>
              </a:spcBef>
              <a:spcAft>
                <a:spcPct val="0"/>
              </a:spcAft>
            </a:pPr>
            <a:r>
              <a:rPr lang="zh-CN" altLang="en-US" sz="1200" dirty="0">
                <a:solidFill>
                  <a:schemeClr val="bg1">
                    <a:lumMod val="50000"/>
                  </a:schemeClr>
                </a:solidFill>
                <a:cs typeface="+mn-ea"/>
                <a:sym typeface="+mn-lt"/>
              </a:rPr>
              <a:t>       </a:t>
            </a:r>
            <a:r>
              <a:rPr lang="zh-CN" altLang="en-US" sz="1200" b="1" dirty="0">
                <a:solidFill>
                  <a:schemeClr val="bg1">
                    <a:lumMod val="50000"/>
                  </a:schemeClr>
                </a:solidFill>
                <a:cs typeface="+mn-ea"/>
                <a:sym typeface="+mn-lt"/>
              </a:rPr>
              <a:t>我们是</a:t>
            </a:r>
            <a:r>
              <a:rPr lang="en-US" altLang="zh-CN" sz="1200" b="1" dirty="0">
                <a:solidFill>
                  <a:schemeClr val="bg1">
                    <a:lumMod val="50000"/>
                  </a:schemeClr>
                </a:solidFill>
                <a:cs typeface="+mn-ea"/>
                <a:sym typeface="+mn-lt"/>
              </a:rPr>
              <a:t>-</a:t>
            </a:r>
            <a:r>
              <a:rPr lang="zh-CN" altLang="en-US" sz="1200" b="1" dirty="0">
                <a:solidFill>
                  <a:schemeClr val="bg1">
                    <a:lumMod val="50000"/>
                  </a:schemeClr>
                </a:solidFill>
                <a:cs typeface="+mn-ea"/>
                <a:sym typeface="+mn-lt"/>
              </a:rPr>
              <a:t>支年轻的团队。</a:t>
            </a:r>
            <a:r>
              <a:rPr lang="zh-CN" altLang="en-US" sz="1200" dirty="0">
                <a:solidFill>
                  <a:schemeClr val="bg1">
                    <a:lumMod val="50000"/>
                  </a:schemeClr>
                </a:solidFill>
                <a:cs typeface="+mn-ea"/>
                <a:sym typeface="+mn-lt"/>
              </a:rPr>
              <a:t>我们的平均年龄仅有</a:t>
            </a:r>
            <a:r>
              <a:rPr lang="en-US" altLang="zh-CN" sz="1200" dirty="0">
                <a:solidFill>
                  <a:schemeClr val="bg1">
                    <a:lumMod val="50000"/>
                  </a:schemeClr>
                </a:solidFill>
                <a:cs typeface="+mn-ea"/>
                <a:sym typeface="+mn-lt"/>
              </a:rPr>
              <a:t>26</a:t>
            </a:r>
            <a:r>
              <a:rPr lang="zh-CN" altLang="en-US" sz="1200" dirty="0">
                <a:solidFill>
                  <a:schemeClr val="bg1">
                    <a:lumMod val="50000"/>
                  </a:schemeClr>
                </a:solidFill>
                <a:cs typeface="+mn-ea"/>
                <a:sym typeface="+mn-lt"/>
              </a:rPr>
              <a:t>岁，充满了朝气和创新精神。</a:t>
            </a:r>
          </a:p>
          <a:p>
            <a:pPr fontAlgn="base">
              <a:lnSpc>
                <a:spcPct val="120000"/>
              </a:lnSpc>
              <a:spcBef>
                <a:spcPct val="0"/>
              </a:spcBef>
              <a:spcAft>
                <a:spcPct val="0"/>
              </a:spcAft>
            </a:pPr>
            <a:r>
              <a:rPr lang="zh-CN" altLang="en-US" sz="1200" dirty="0">
                <a:solidFill>
                  <a:schemeClr val="bg1">
                    <a:lumMod val="50000"/>
                  </a:schemeClr>
                </a:solidFill>
                <a:cs typeface="+mn-ea"/>
                <a:sym typeface="+mn-lt"/>
              </a:rPr>
              <a:t>       </a:t>
            </a:r>
            <a:r>
              <a:rPr lang="zh-CN" altLang="en-US" sz="1200" b="1" dirty="0">
                <a:solidFill>
                  <a:schemeClr val="bg1">
                    <a:lumMod val="50000"/>
                  </a:schemeClr>
                </a:solidFill>
                <a:cs typeface="+mn-ea"/>
                <a:sym typeface="+mn-lt"/>
              </a:rPr>
              <a:t>我们是</a:t>
            </a:r>
            <a:r>
              <a:rPr lang="en-US" altLang="zh-CN" sz="1200" b="1" dirty="0">
                <a:solidFill>
                  <a:schemeClr val="bg1">
                    <a:lumMod val="50000"/>
                  </a:schemeClr>
                </a:solidFill>
                <a:cs typeface="+mn-ea"/>
                <a:sym typeface="+mn-lt"/>
              </a:rPr>
              <a:t>-</a:t>
            </a:r>
            <a:r>
              <a:rPr lang="zh-CN" altLang="en-US" sz="1200" b="1" dirty="0">
                <a:solidFill>
                  <a:schemeClr val="bg1">
                    <a:lumMod val="50000"/>
                  </a:schemeClr>
                </a:solidFill>
                <a:cs typeface="+mn-ea"/>
                <a:sym typeface="+mn-lt"/>
              </a:rPr>
              <a:t>支专注的团队。</a:t>
            </a:r>
            <a:r>
              <a:rPr lang="zh-CN" altLang="en-US" sz="1200" dirty="0">
                <a:solidFill>
                  <a:schemeClr val="bg1">
                    <a:lumMod val="50000"/>
                  </a:schemeClr>
                </a:solidFill>
                <a:cs typeface="+mn-ea"/>
                <a:sym typeface="+mn-lt"/>
              </a:rPr>
              <a:t>我们坚信，安全的品牌源自客户的信任。只有专注，才能做好安全。</a:t>
            </a:r>
          </a:p>
          <a:p>
            <a:pPr fontAlgn="base">
              <a:lnSpc>
                <a:spcPct val="120000"/>
              </a:lnSpc>
              <a:spcBef>
                <a:spcPct val="0"/>
              </a:spcBef>
              <a:spcAft>
                <a:spcPct val="0"/>
              </a:spcAft>
            </a:pPr>
            <a:r>
              <a:rPr lang="zh-CN" altLang="en-US" sz="1200" dirty="0">
                <a:solidFill>
                  <a:schemeClr val="bg1">
                    <a:lumMod val="50000"/>
                  </a:schemeClr>
                </a:solidFill>
                <a:cs typeface="+mn-ea"/>
                <a:sym typeface="+mn-lt"/>
              </a:rPr>
              <a:t>    </a:t>
            </a:r>
            <a:r>
              <a:rPr lang="zh-CN" altLang="en-US" sz="1200" b="1" dirty="0">
                <a:solidFill>
                  <a:schemeClr val="bg1">
                    <a:lumMod val="50000"/>
                  </a:schemeClr>
                </a:solidFill>
                <a:cs typeface="+mn-ea"/>
                <a:sym typeface="+mn-lt"/>
              </a:rPr>
              <a:t>   我们是</a:t>
            </a:r>
            <a:r>
              <a:rPr lang="en-US" altLang="zh-CN" sz="1200" b="1" dirty="0">
                <a:solidFill>
                  <a:schemeClr val="bg1">
                    <a:lumMod val="50000"/>
                  </a:schemeClr>
                </a:solidFill>
                <a:cs typeface="+mn-ea"/>
                <a:sym typeface="+mn-lt"/>
              </a:rPr>
              <a:t>-</a:t>
            </a:r>
            <a:r>
              <a:rPr lang="zh-CN" altLang="en-US" sz="1200" b="1" dirty="0">
                <a:solidFill>
                  <a:schemeClr val="bg1">
                    <a:lumMod val="50000"/>
                  </a:schemeClr>
                </a:solidFill>
                <a:cs typeface="+mn-ea"/>
                <a:sym typeface="+mn-lt"/>
              </a:rPr>
              <a:t>支有梦想的团队。</a:t>
            </a:r>
            <a:r>
              <a:rPr lang="zh-CN" altLang="en-US" sz="1200" dirty="0">
                <a:solidFill>
                  <a:schemeClr val="bg1">
                    <a:lumMod val="50000"/>
                  </a:schemeClr>
                </a:solidFill>
                <a:cs typeface="+mn-ea"/>
                <a:sym typeface="+mn-lt"/>
              </a:rPr>
              <a:t>我们来自五湖四海，因为一个共同的梦想</a:t>
            </a:r>
            <a:r>
              <a:rPr lang="en-US" altLang="zh-CN" sz="1200" dirty="0">
                <a:solidFill>
                  <a:schemeClr val="bg1">
                    <a:lumMod val="50000"/>
                  </a:schemeClr>
                </a:solidFill>
                <a:cs typeface="+mn-ea"/>
                <a:sym typeface="+mn-lt"/>
              </a:rPr>
              <a:t>:</a:t>
            </a:r>
            <a:r>
              <a:rPr lang="zh-CN" altLang="en-US" sz="1200" dirty="0">
                <a:solidFill>
                  <a:schemeClr val="bg1">
                    <a:lumMod val="50000"/>
                  </a:schemeClr>
                </a:solidFill>
                <a:cs typeface="+mn-ea"/>
                <a:sym typeface="+mn-lt"/>
              </a:rPr>
              <a:t>做一家真正优秀的信息安全企业。为客户提供最可靠的互联网安全防护</a:t>
            </a:r>
            <a:r>
              <a:rPr lang="zh-CN" altLang="en-US" sz="1200" dirty="0">
                <a:solidFill>
                  <a:schemeClr val="bg1">
                    <a:lumMod val="65000"/>
                  </a:schemeClr>
                </a:solidFill>
                <a:cs typeface="+mn-ea"/>
                <a:sym typeface="+mn-lt"/>
              </a:rPr>
              <a:t>。</a:t>
            </a:r>
          </a:p>
        </p:txBody>
      </p:sp>
      <p:sp>
        <p:nvSpPr>
          <p:cNvPr id="19" name="矩形 18"/>
          <p:cNvSpPr/>
          <p:nvPr/>
        </p:nvSpPr>
        <p:spPr>
          <a:xfrm>
            <a:off x="3761908" y="1315043"/>
            <a:ext cx="4968552" cy="446281"/>
          </a:xfrm>
          <a:prstGeom prst="rect">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2062" tIns="51030" rIns="102062" bIns="51030" anchor="ctr"/>
          <a:lstStyle/>
          <a:p>
            <a:pPr algn="ctr"/>
            <a:endParaRPr lang="zh-CN" altLang="en-US">
              <a:solidFill>
                <a:prstClr val="white"/>
              </a:solidFill>
              <a:sym typeface="+mn-lt"/>
            </a:endParaRPr>
          </a:p>
        </p:txBody>
      </p:sp>
      <p:sp>
        <p:nvSpPr>
          <p:cNvPr id="20" name="TextBox 19"/>
          <p:cNvSpPr txBox="1"/>
          <p:nvPr/>
        </p:nvSpPr>
        <p:spPr>
          <a:xfrm>
            <a:off x="5124305" y="1368885"/>
            <a:ext cx="2256008" cy="380056"/>
          </a:xfrm>
          <a:prstGeom prst="rect">
            <a:avLst/>
          </a:prstGeom>
          <a:noFill/>
        </p:spPr>
        <p:txBody>
          <a:bodyPr wrap="square" lIns="102060" tIns="51030" rIns="102060" bIns="51030">
            <a:spAutoFit/>
          </a:bodyPr>
          <a:lstStyle/>
          <a:p>
            <a:pPr algn="ctr">
              <a:defRPr/>
            </a:pPr>
            <a:r>
              <a:rPr lang="zh-CN" altLang="en-US" b="1" spc="336" dirty="0">
                <a:solidFill>
                  <a:srgbClr val="00B050"/>
                </a:solidFill>
                <a:cs typeface="+mn-ea"/>
                <a:sym typeface="+mn-lt"/>
              </a:rPr>
              <a:t>我们的团队</a:t>
            </a:r>
          </a:p>
        </p:txBody>
      </p:sp>
      <p:grpSp>
        <p:nvGrpSpPr>
          <p:cNvPr id="21" name="组合 20"/>
          <p:cNvGrpSpPr/>
          <p:nvPr/>
        </p:nvGrpSpPr>
        <p:grpSpPr>
          <a:xfrm>
            <a:off x="4644009" y="1457788"/>
            <a:ext cx="214314" cy="160736"/>
            <a:chOff x="4572000" y="1785925"/>
            <a:chExt cx="357190" cy="357191"/>
          </a:xfrm>
          <a:solidFill>
            <a:srgbClr val="00B050"/>
          </a:solidFill>
        </p:grpSpPr>
        <p:sp>
          <p:nvSpPr>
            <p:cNvPr id="22" name="燕尾形 21"/>
            <p:cNvSpPr/>
            <p:nvPr/>
          </p:nvSpPr>
          <p:spPr>
            <a:xfrm flipH="1">
              <a:off x="4714876" y="1785925"/>
              <a:ext cx="214314" cy="3214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cs typeface="+mn-ea"/>
                <a:sym typeface="+mn-lt"/>
              </a:endParaRPr>
            </a:p>
          </p:txBody>
        </p:sp>
        <p:sp>
          <p:nvSpPr>
            <p:cNvPr id="23" name="等腰三角形 22"/>
            <p:cNvSpPr/>
            <p:nvPr/>
          </p:nvSpPr>
          <p:spPr>
            <a:xfrm>
              <a:off x="4572000" y="2000240"/>
              <a:ext cx="165736" cy="1428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grpSp>
      <p:grpSp>
        <p:nvGrpSpPr>
          <p:cNvPr id="24" name="组合 23"/>
          <p:cNvGrpSpPr/>
          <p:nvPr/>
        </p:nvGrpSpPr>
        <p:grpSpPr>
          <a:xfrm flipH="1">
            <a:off x="7598046" y="1457788"/>
            <a:ext cx="214314" cy="160736"/>
            <a:chOff x="4572000" y="1785925"/>
            <a:chExt cx="357190" cy="357191"/>
          </a:xfrm>
          <a:solidFill>
            <a:srgbClr val="00B050"/>
          </a:solidFill>
        </p:grpSpPr>
        <p:sp>
          <p:nvSpPr>
            <p:cNvPr id="25" name="燕尾形 24"/>
            <p:cNvSpPr/>
            <p:nvPr/>
          </p:nvSpPr>
          <p:spPr>
            <a:xfrm flipH="1">
              <a:off x="4714876" y="1785925"/>
              <a:ext cx="214314" cy="3214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cs typeface="+mn-ea"/>
                <a:sym typeface="+mn-lt"/>
              </a:endParaRPr>
            </a:p>
          </p:txBody>
        </p:sp>
        <p:sp>
          <p:nvSpPr>
            <p:cNvPr id="26" name="等腰三角形 25"/>
            <p:cNvSpPr/>
            <p:nvPr/>
          </p:nvSpPr>
          <p:spPr>
            <a:xfrm>
              <a:off x="4572000" y="2000240"/>
              <a:ext cx="165736" cy="1428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grpSp>
      <p:sp>
        <p:nvSpPr>
          <p:cNvPr id="16" name="标题 15"/>
          <p:cNvSpPr>
            <a:spLocks noGrp="1"/>
          </p:cNvSpPr>
          <p:nvPr>
            <p:ph type="title"/>
          </p:nvPr>
        </p:nvSpPr>
        <p:spPr/>
        <p:txBody>
          <a:bodyPr/>
          <a:lstStyle/>
          <a:p>
            <a:r>
              <a:rPr lang="zh-CN" altLang="en-US" dirty="0"/>
              <a:t>团队介绍</a:t>
            </a:r>
            <a:r>
              <a:rPr lang="en-US" altLang="zh-CN" sz="1400" dirty="0"/>
              <a:t>(Team Introduction)</a:t>
            </a:r>
            <a:endParaRPr lang="zh-CN" altLang="en-US" sz="1400" dirty="0"/>
          </a:p>
        </p:txBody>
      </p:sp>
    </p:spTree>
    <p:extLst>
      <p:ext uri="{BB962C8B-B14F-4D97-AF65-F5344CB8AC3E}">
        <p14:creationId xmlns:p14="http://schemas.microsoft.com/office/powerpoint/2010/main" val="4201860432"/>
      </p:ext>
    </p:extLst>
  </p:cSld>
  <p:clrMapOvr>
    <a:masterClrMapping/>
  </p:clrMapOvr>
  <p:transition spd="slow" advTm="14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Effect transition="in" filter="fade">
                                      <p:cBhvr>
                                        <p:cTn id="9" dur="1000"/>
                                        <p:tgtEl>
                                          <p:spTgt spid="15"/>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fltVal val="0"/>
                                          </p:val>
                                        </p:tav>
                                        <p:tav tm="100000">
                                          <p:val>
                                            <p:strVal val="#ppt_w"/>
                                          </p:val>
                                        </p:tav>
                                      </p:tavLst>
                                    </p:anim>
                                    <p:anim calcmode="lin" valueType="num">
                                      <p:cBhvr>
                                        <p:cTn id="13" dur="1000" fill="hold"/>
                                        <p:tgtEl>
                                          <p:spTgt spid="17"/>
                                        </p:tgtEl>
                                        <p:attrNameLst>
                                          <p:attrName>ppt_h</p:attrName>
                                        </p:attrNameLst>
                                      </p:cBhvr>
                                      <p:tavLst>
                                        <p:tav tm="0">
                                          <p:val>
                                            <p:fltVal val="0"/>
                                          </p:val>
                                        </p:tav>
                                        <p:tav tm="100000">
                                          <p:val>
                                            <p:strVal val="#ppt_h"/>
                                          </p:val>
                                        </p:tav>
                                      </p:tavLst>
                                    </p:anim>
                                    <p:animEffect transition="in" filter="fade">
                                      <p:cBhvr>
                                        <p:cTn id="14" dur="1000"/>
                                        <p:tgtEl>
                                          <p:spTgt spid="17"/>
                                        </p:tgtEl>
                                      </p:cBhvr>
                                    </p:animEffect>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29"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ppt_x</p:attrName>
                                        </p:attrNameLst>
                                      </p:cBhvr>
                                      <p:tavLst>
                                        <p:tav tm="0">
                                          <p:val>
                                            <p:strVal val="#ppt_x-.2"/>
                                          </p:val>
                                        </p:tav>
                                        <p:tav tm="100000">
                                          <p:val>
                                            <p:strVal val="#ppt_x"/>
                                          </p:val>
                                        </p:tav>
                                      </p:tavLst>
                                    </p:anim>
                                    <p:anim calcmode="lin" valueType="num">
                                      <p:cBhvr>
                                        <p:cTn id="40" dur="5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41" dur="500"/>
                                        <p:tgtEl>
                                          <p:spTgt spid="19"/>
                                        </p:tgtEl>
                                      </p:cBhvr>
                                    </p:animEffect>
                                  </p:childTnLst>
                                </p:cTn>
                              </p:par>
                            </p:childTnLst>
                          </p:cTn>
                        </p:par>
                        <p:par>
                          <p:cTn id="42" fill="hold">
                            <p:stCondLst>
                              <p:cond delay="3000"/>
                            </p:stCondLst>
                            <p:childTnLst>
                              <p:par>
                                <p:cTn id="43" presetID="29" presetClass="entr" presetSubtype="0" fill="hold" nodeType="after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500" fill="hold"/>
                                        <p:tgtEl>
                                          <p:spTgt spid="21"/>
                                        </p:tgtEl>
                                        <p:attrNameLst>
                                          <p:attrName>ppt_x</p:attrName>
                                        </p:attrNameLst>
                                      </p:cBhvr>
                                      <p:tavLst>
                                        <p:tav tm="0">
                                          <p:val>
                                            <p:strVal val="#ppt_x-.2"/>
                                          </p:val>
                                        </p:tav>
                                        <p:tav tm="100000">
                                          <p:val>
                                            <p:strVal val="#ppt_x"/>
                                          </p:val>
                                        </p:tav>
                                      </p:tavLst>
                                    </p:anim>
                                    <p:anim calcmode="lin" valueType="num">
                                      <p:cBhvr>
                                        <p:cTn id="46" dur="5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47" dur="500"/>
                                        <p:tgtEl>
                                          <p:spTgt spid="21"/>
                                        </p:tgtEl>
                                      </p:cBhvr>
                                    </p:animEffect>
                                  </p:childTnLst>
                                </p:cTn>
                              </p:par>
                              <p:par>
                                <p:cTn id="48" presetID="29"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p:cTn id="50" dur="500" fill="hold"/>
                                        <p:tgtEl>
                                          <p:spTgt spid="24"/>
                                        </p:tgtEl>
                                        <p:attrNameLst>
                                          <p:attrName>ppt_x</p:attrName>
                                        </p:attrNameLst>
                                      </p:cBhvr>
                                      <p:tavLst>
                                        <p:tav tm="0">
                                          <p:val>
                                            <p:strVal val="#ppt_x-.2"/>
                                          </p:val>
                                        </p:tav>
                                        <p:tav tm="100000">
                                          <p:val>
                                            <p:strVal val="#ppt_x"/>
                                          </p:val>
                                        </p:tav>
                                      </p:tavLst>
                                    </p:anim>
                                    <p:anim calcmode="lin" valueType="num">
                                      <p:cBhvr>
                                        <p:cTn id="51" dur="5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52" dur="500"/>
                                        <p:tgtEl>
                                          <p:spTgt spid="24"/>
                                        </p:tgtEl>
                                      </p:cBhvr>
                                    </p:animEffect>
                                  </p:childTnLst>
                                </p:cTn>
                              </p:par>
                            </p:childTnLst>
                          </p:cTn>
                        </p:par>
                        <p:par>
                          <p:cTn id="53" fill="hold">
                            <p:stCondLst>
                              <p:cond delay="3500"/>
                            </p:stCondLst>
                            <p:childTnLst>
                              <p:par>
                                <p:cTn id="54" presetID="29"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ppt_x</p:attrName>
                                        </p:attrNameLst>
                                      </p:cBhvr>
                                      <p:tavLst>
                                        <p:tav tm="0">
                                          <p:val>
                                            <p:strVal val="#ppt_x-.2"/>
                                          </p:val>
                                        </p:tav>
                                        <p:tav tm="100000">
                                          <p:val>
                                            <p:strVal val="#ppt_x"/>
                                          </p:val>
                                        </p:tav>
                                      </p:tavLst>
                                    </p:anim>
                                    <p:anim calcmode="lin" valueType="num">
                                      <p:cBhvr>
                                        <p:cTn id="57" dur="5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58" dur="500"/>
                                        <p:tgtEl>
                                          <p:spTgt spid="20"/>
                                        </p:tgtEl>
                                      </p:cBhvr>
                                    </p:animEffect>
                                  </p:childTnLst>
                                </p:cTn>
                              </p:par>
                            </p:childTnLst>
                          </p:cTn>
                        </p:par>
                        <p:par>
                          <p:cTn id="59" fill="hold">
                            <p:stCondLst>
                              <p:cond delay="4000"/>
                            </p:stCondLst>
                            <p:childTnLst>
                              <p:par>
                                <p:cTn id="60" presetID="56" presetClass="entr" presetSubtype="0" fill="hold" grpId="0" nodeType="afterEffect">
                                  <p:stCondLst>
                                    <p:cond delay="0"/>
                                  </p:stCondLst>
                                  <p:iterate type="lt">
                                    <p:tmPct val="15000"/>
                                  </p:iterate>
                                  <p:childTnLst>
                                    <p:set>
                                      <p:cBhvr>
                                        <p:cTn id="61" dur="1" fill="hold">
                                          <p:stCondLst>
                                            <p:cond delay="0"/>
                                          </p:stCondLst>
                                        </p:cTn>
                                        <p:tgtEl>
                                          <p:spTgt spid="18"/>
                                        </p:tgtEl>
                                        <p:attrNameLst>
                                          <p:attrName>style.visibility</p:attrName>
                                        </p:attrNameLst>
                                      </p:cBhvr>
                                      <p:to>
                                        <p:strVal val="visible"/>
                                      </p:to>
                                    </p:set>
                                    <p:anim by="(-#ppt_w*2)" calcmode="lin" valueType="num">
                                      <p:cBhvr rctx="PPT">
                                        <p:cTn id="62" dur="125" autoRev="1" fill="hold">
                                          <p:stCondLst>
                                            <p:cond delay="0"/>
                                          </p:stCondLst>
                                        </p:cTn>
                                        <p:tgtEl>
                                          <p:spTgt spid="18"/>
                                        </p:tgtEl>
                                        <p:attrNameLst>
                                          <p:attrName>ppt_w</p:attrName>
                                        </p:attrNameLst>
                                      </p:cBhvr>
                                    </p:anim>
                                    <p:anim by="(#ppt_w*0.50)" calcmode="lin" valueType="num">
                                      <p:cBhvr>
                                        <p:cTn id="63" dur="125" decel="50000" autoRev="1" fill="hold">
                                          <p:stCondLst>
                                            <p:cond delay="0"/>
                                          </p:stCondLst>
                                        </p:cTn>
                                        <p:tgtEl>
                                          <p:spTgt spid="18"/>
                                        </p:tgtEl>
                                        <p:attrNameLst>
                                          <p:attrName>ppt_x</p:attrName>
                                        </p:attrNameLst>
                                      </p:cBhvr>
                                    </p:anim>
                                    <p:anim from="(-#ppt_h/2)" to="(#ppt_y)" calcmode="lin" valueType="num">
                                      <p:cBhvr>
                                        <p:cTn id="64" dur="250" fill="hold">
                                          <p:stCondLst>
                                            <p:cond delay="0"/>
                                          </p:stCondLst>
                                        </p:cTn>
                                        <p:tgtEl>
                                          <p:spTgt spid="18"/>
                                        </p:tgtEl>
                                        <p:attrNameLst>
                                          <p:attrName>ppt_y</p:attrName>
                                        </p:attrNameLst>
                                      </p:cBhvr>
                                    </p:anim>
                                    <p:animRot by="21600000">
                                      <p:cBhvr>
                                        <p:cTn id="65" dur="250" fill="hold">
                                          <p:stCondLst>
                                            <p:cond delay="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p:bldP spid="19" grpId="0" animBg="1"/>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1"/>
            </p:custDataLst>
          </p:nvPr>
        </p:nvSpPr>
        <p:spPr>
          <a:xfrm>
            <a:off x="1805131" y="2052664"/>
            <a:ext cx="902672" cy="902672"/>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gradFill flip="none" rotWithShape="1">
            <a:gsLst>
              <a:gs pos="100000">
                <a:schemeClr val="bg1"/>
              </a:gs>
              <a:gs pos="0">
                <a:srgbClr val="E0E0E0"/>
              </a:gs>
            </a:gsLst>
            <a:lin ang="8100000" scaled="0"/>
            <a:tileRect/>
          </a:gradFill>
          <a:ln w="25400">
            <a:gradFill>
              <a:gsLst>
                <a:gs pos="100000">
                  <a:schemeClr val="bg1">
                    <a:lumMod val="85000"/>
                  </a:schemeClr>
                </a:gs>
                <a:gs pos="0">
                  <a:schemeClr val="bg1"/>
                </a:gs>
              </a:gsLst>
              <a:lin ang="8100000" scaled="0"/>
            </a:gradFill>
          </a:ln>
          <a:effectLst>
            <a:outerShdw blurRad="444500" dist="279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41" tIns="50769" rIns="101541" bIns="50769" anchor="ctr"/>
          <a:lstStyle/>
          <a:p>
            <a:pPr algn="ctr"/>
            <a:endParaRPr lang="zh-CN" altLang="en-US" dirty="0">
              <a:solidFill>
                <a:prstClr val="white"/>
              </a:solidFill>
              <a:sym typeface="+mn-lt"/>
            </a:endParaRPr>
          </a:p>
        </p:txBody>
      </p:sp>
      <p:sp>
        <p:nvSpPr>
          <p:cNvPr id="3" name="任意多边形 2"/>
          <p:cNvSpPr/>
          <p:nvPr>
            <p:custDataLst>
              <p:tags r:id="rId2"/>
            </p:custDataLst>
          </p:nvPr>
        </p:nvSpPr>
        <p:spPr>
          <a:xfrm>
            <a:off x="2472694" y="3453433"/>
            <a:ext cx="504000" cy="504000"/>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solidFill>
            <a:srgbClr val="00B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41" tIns="50769" rIns="101541" bIns="50769" anchor="ctr"/>
          <a:lstStyle/>
          <a:p>
            <a:pPr algn="ctr"/>
            <a:endParaRPr lang="zh-CN" altLang="en-US" dirty="0">
              <a:solidFill>
                <a:prstClr val="white"/>
              </a:solidFill>
              <a:sym typeface="+mn-lt"/>
            </a:endParaRPr>
          </a:p>
        </p:txBody>
      </p:sp>
      <p:sp>
        <p:nvSpPr>
          <p:cNvPr id="4" name="任意多边形 3"/>
          <p:cNvSpPr/>
          <p:nvPr>
            <p:custDataLst>
              <p:tags r:id="rId3"/>
            </p:custDataLst>
          </p:nvPr>
        </p:nvSpPr>
        <p:spPr>
          <a:xfrm>
            <a:off x="957956" y="3752761"/>
            <a:ext cx="300704" cy="300704"/>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solidFill>
            <a:srgbClr val="00B050"/>
          </a:soli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41" tIns="50769" rIns="101541" bIns="50769" anchor="ctr"/>
          <a:lstStyle/>
          <a:p>
            <a:pPr algn="ctr"/>
            <a:endParaRPr lang="zh-CN" altLang="en-US" dirty="0">
              <a:solidFill>
                <a:schemeClr val="tx2">
                  <a:lumMod val="50000"/>
                </a:schemeClr>
              </a:solidFill>
              <a:cs typeface="+mn-ea"/>
              <a:sym typeface="+mn-lt"/>
            </a:endParaRPr>
          </a:p>
        </p:txBody>
      </p:sp>
      <p:sp>
        <p:nvSpPr>
          <p:cNvPr id="5" name="任意多边形 4"/>
          <p:cNvSpPr/>
          <p:nvPr>
            <p:custDataLst>
              <p:tags r:id="rId4"/>
            </p:custDataLst>
          </p:nvPr>
        </p:nvSpPr>
        <p:spPr>
          <a:xfrm>
            <a:off x="646512" y="2177131"/>
            <a:ext cx="300704" cy="300704"/>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solidFill>
            <a:srgbClr val="00B050"/>
          </a:soli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41" tIns="50769" rIns="101541" bIns="50769" anchor="ctr"/>
          <a:lstStyle/>
          <a:p>
            <a:pPr algn="ctr"/>
            <a:endParaRPr lang="zh-CN" altLang="en-US" dirty="0">
              <a:solidFill>
                <a:schemeClr val="tx2">
                  <a:lumMod val="50000"/>
                </a:schemeClr>
              </a:solidFill>
              <a:cs typeface="+mn-ea"/>
              <a:sym typeface="+mn-lt"/>
            </a:endParaRPr>
          </a:p>
        </p:txBody>
      </p:sp>
      <p:sp>
        <p:nvSpPr>
          <p:cNvPr id="6" name="椭圆 5"/>
          <p:cNvSpPr/>
          <p:nvPr/>
        </p:nvSpPr>
        <p:spPr bwMode="auto">
          <a:xfrm>
            <a:off x="1097569" y="3072322"/>
            <a:ext cx="531896" cy="532011"/>
          </a:xfrm>
          <a:prstGeom prst="ellipse">
            <a:avLst/>
          </a:prstGeom>
          <a:gradFill flip="none" rotWithShape="1">
            <a:gsLst>
              <a:gs pos="100000">
                <a:schemeClr val="bg1"/>
              </a:gs>
              <a:gs pos="0">
                <a:srgbClr val="E0E0E0"/>
              </a:gs>
            </a:gsLst>
            <a:lin ang="8100000" scaled="0"/>
            <a:tileRect/>
          </a:gradFill>
          <a:ln w="25400">
            <a:gradFill>
              <a:gsLst>
                <a:gs pos="100000">
                  <a:schemeClr val="bg1">
                    <a:lumMod val="85000"/>
                  </a:schemeClr>
                </a:gs>
                <a:gs pos="0">
                  <a:schemeClr val="bg1"/>
                </a:gs>
              </a:gsLst>
              <a:lin ang="8100000" scaled="0"/>
            </a:gradFill>
          </a:ln>
          <a:effectLst>
            <a:outerShdw blurRad="444500" dist="279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41" tIns="50769" rIns="101541" bIns="50769" anchor="ctr"/>
          <a:lstStyle/>
          <a:p>
            <a:pPr algn="ctr"/>
            <a:endParaRPr lang="zh-CN" altLang="en-US">
              <a:solidFill>
                <a:prstClr val="white"/>
              </a:solidFill>
              <a:sym typeface="+mn-lt"/>
            </a:endParaRPr>
          </a:p>
        </p:txBody>
      </p:sp>
      <p:sp>
        <p:nvSpPr>
          <p:cNvPr id="7" name="椭圆 6"/>
          <p:cNvSpPr/>
          <p:nvPr/>
        </p:nvSpPr>
        <p:spPr bwMode="auto">
          <a:xfrm>
            <a:off x="3209046" y="2808394"/>
            <a:ext cx="266716" cy="266774"/>
          </a:xfrm>
          <a:prstGeom prst="ellipse">
            <a:avLst/>
          </a:prstGeom>
          <a:gradFill flip="none" rotWithShape="1">
            <a:gsLst>
              <a:gs pos="100000">
                <a:schemeClr val="bg1"/>
              </a:gs>
              <a:gs pos="0">
                <a:srgbClr val="E0E0E0"/>
              </a:gs>
            </a:gsLst>
            <a:lin ang="8100000" scaled="0"/>
            <a:tileRect/>
          </a:gradFill>
          <a:ln w="25400">
            <a:gradFill>
              <a:gsLst>
                <a:gs pos="100000">
                  <a:schemeClr val="bg1">
                    <a:lumMod val="85000"/>
                  </a:schemeClr>
                </a:gs>
                <a:gs pos="0">
                  <a:schemeClr val="bg1"/>
                </a:gs>
              </a:gsLst>
              <a:lin ang="8100000" scaled="0"/>
            </a:gradFill>
          </a:ln>
          <a:effectLst>
            <a:outerShdw blurRad="444500" dist="279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41" tIns="50769" rIns="101541" bIns="50769" anchor="ctr"/>
          <a:lstStyle/>
          <a:p>
            <a:pPr algn="ctr"/>
            <a:endParaRPr lang="zh-CN" altLang="en-US">
              <a:solidFill>
                <a:prstClr val="white"/>
              </a:solidFill>
              <a:sym typeface="+mn-lt"/>
            </a:endParaRPr>
          </a:p>
        </p:txBody>
      </p:sp>
      <p:sp>
        <p:nvSpPr>
          <p:cNvPr id="8" name="任意多边形 7"/>
          <p:cNvSpPr/>
          <p:nvPr>
            <p:custDataLst>
              <p:tags r:id="rId5"/>
            </p:custDataLst>
          </p:nvPr>
        </p:nvSpPr>
        <p:spPr>
          <a:xfrm>
            <a:off x="3002440" y="2027415"/>
            <a:ext cx="540000" cy="540000"/>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solidFill>
            <a:srgbClr val="00B050"/>
          </a:soli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41" tIns="50769" rIns="101541" bIns="50769" anchor="ctr"/>
          <a:lstStyle/>
          <a:p>
            <a:pPr algn="ctr"/>
            <a:endParaRPr lang="zh-CN" altLang="en-US" dirty="0">
              <a:solidFill>
                <a:schemeClr val="tx2">
                  <a:lumMod val="50000"/>
                </a:schemeClr>
              </a:solidFill>
              <a:cs typeface="+mn-ea"/>
              <a:sym typeface="+mn-lt"/>
            </a:endParaRPr>
          </a:p>
        </p:txBody>
      </p:sp>
      <p:sp>
        <p:nvSpPr>
          <p:cNvPr id="9" name="椭圆 8"/>
          <p:cNvSpPr/>
          <p:nvPr/>
        </p:nvSpPr>
        <p:spPr bwMode="auto">
          <a:xfrm>
            <a:off x="1781097" y="1347616"/>
            <a:ext cx="266716" cy="266774"/>
          </a:xfrm>
          <a:prstGeom prst="ellipse">
            <a:avLst/>
          </a:prstGeom>
          <a:gradFill flip="none" rotWithShape="1">
            <a:gsLst>
              <a:gs pos="100000">
                <a:schemeClr val="bg1"/>
              </a:gs>
              <a:gs pos="0">
                <a:srgbClr val="E0E0E0"/>
              </a:gs>
            </a:gsLst>
            <a:lin ang="8100000" scaled="0"/>
            <a:tileRect/>
          </a:gradFill>
          <a:ln w="25400">
            <a:gradFill>
              <a:gsLst>
                <a:gs pos="100000">
                  <a:schemeClr val="bg1">
                    <a:lumMod val="85000"/>
                  </a:schemeClr>
                </a:gs>
                <a:gs pos="0">
                  <a:schemeClr val="bg1"/>
                </a:gs>
              </a:gsLst>
              <a:lin ang="8100000" scaled="0"/>
            </a:gradFill>
          </a:ln>
          <a:effectLst>
            <a:outerShdw blurRad="444500" dist="279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41" tIns="50769" rIns="101541" bIns="50769" anchor="ctr"/>
          <a:lstStyle/>
          <a:p>
            <a:pPr algn="ctr"/>
            <a:endParaRPr lang="zh-CN" altLang="en-US">
              <a:solidFill>
                <a:prstClr val="white"/>
              </a:solidFill>
              <a:sym typeface="+mn-lt"/>
            </a:endParaRPr>
          </a:p>
        </p:txBody>
      </p:sp>
      <p:sp>
        <p:nvSpPr>
          <p:cNvPr id="10" name="椭圆 9"/>
          <p:cNvSpPr/>
          <p:nvPr/>
        </p:nvSpPr>
        <p:spPr bwMode="auto">
          <a:xfrm>
            <a:off x="2655933" y="3106687"/>
            <a:ext cx="133358" cy="133388"/>
          </a:xfrm>
          <a:prstGeom prst="ellipse">
            <a:avLst/>
          </a:prstGeom>
          <a:solidFill>
            <a:srgbClr val="92D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41" tIns="50769" rIns="101541" bIns="50769" anchor="ctr"/>
          <a:lstStyle/>
          <a:p>
            <a:pPr algn="ctr"/>
            <a:endParaRPr lang="zh-CN" altLang="en-US">
              <a:solidFill>
                <a:prstClr val="white"/>
              </a:solidFill>
              <a:sym typeface="+mn-lt"/>
            </a:endParaRPr>
          </a:p>
        </p:txBody>
      </p:sp>
      <p:sp>
        <p:nvSpPr>
          <p:cNvPr id="11" name="椭圆 10"/>
          <p:cNvSpPr/>
          <p:nvPr/>
        </p:nvSpPr>
        <p:spPr bwMode="auto">
          <a:xfrm>
            <a:off x="2800674" y="1481053"/>
            <a:ext cx="133358" cy="133388"/>
          </a:xfrm>
          <a:prstGeom prst="ellipse">
            <a:avLst/>
          </a:prstGeom>
          <a:solidFill>
            <a:srgbClr val="92D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41" tIns="50769" rIns="101541" bIns="50769" anchor="ctr"/>
          <a:lstStyle/>
          <a:p>
            <a:pPr algn="ctr"/>
            <a:endParaRPr lang="zh-CN" altLang="en-US">
              <a:solidFill>
                <a:prstClr val="white"/>
              </a:solidFill>
              <a:sym typeface="+mn-lt"/>
            </a:endParaRPr>
          </a:p>
        </p:txBody>
      </p:sp>
      <p:sp>
        <p:nvSpPr>
          <p:cNvPr id="12" name="椭圆 11"/>
          <p:cNvSpPr/>
          <p:nvPr/>
        </p:nvSpPr>
        <p:spPr bwMode="auto">
          <a:xfrm>
            <a:off x="3475761" y="4038514"/>
            <a:ext cx="133358" cy="133388"/>
          </a:xfrm>
          <a:prstGeom prst="ellipse">
            <a:avLst/>
          </a:prstGeom>
          <a:solidFill>
            <a:srgbClr val="92D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41" tIns="50769" rIns="101541" bIns="50769" anchor="ctr"/>
          <a:lstStyle/>
          <a:p>
            <a:pPr algn="ctr"/>
            <a:endParaRPr lang="zh-CN" altLang="en-US">
              <a:solidFill>
                <a:prstClr val="white"/>
              </a:solidFill>
              <a:sym typeface="+mn-lt"/>
            </a:endParaRPr>
          </a:p>
        </p:txBody>
      </p:sp>
      <p:sp>
        <p:nvSpPr>
          <p:cNvPr id="13" name="TextBox 12"/>
          <p:cNvSpPr txBox="1"/>
          <p:nvPr/>
        </p:nvSpPr>
        <p:spPr>
          <a:xfrm>
            <a:off x="1108308" y="1868455"/>
            <a:ext cx="989896" cy="317973"/>
          </a:xfrm>
          <a:prstGeom prst="rect">
            <a:avLst/>
          </a:prstGeom>
          <a:noFill/>
        </p:spPr>
        <p:txBody>
          <a:bodyPr wrap="square" lIns="101541" tIns="50769" rIns="101541" bIns="50769" rtlCol="0">
            <a:spAutoFit/>
          </a:bodyPr>
          <a:lstStyle/>
          <a:p>
            <a:pPr algn="ctr">
              <a:buClr>
                <a:schemeClr val="tx1">
                  <a:lumMod val="90000"/>
                  <a:lumOff val="10000"/>
                </a:schemeClr>
              </a:buClr>
            </a:pPr>
            <a:r>
              <a:rPr lang="zh-CN" altLang="en-US" sz="1400" b="1" dirty="0">
                <a:solidFill>
                  <a:schemeClr val="bg1">
                    <a:lumMod val="50000"/>
                  </a:schemeClr>
                </a:solidFill>
                <a:cs typeface="+mn-ea"/>
                <a:sym typeface="+mn-lt"/>
              </a:rPr>
              <a:t>远见</a:t>
            </a:r>
          </a:p>
        </p:txBody>
      </p:sp>
      <p:sp>
        <p:nvSpPr>
          <p:cNvPr id="14" name="TextBox 13"/>
          <p:cNvSpPr txBox="1"/>
          <p:nvPr/>
        </p:nvSpPr>
        <p:spPr>
          <a:xfrm>
            <a:off x="2160985" y="1734717"/>
            <a:ext cx="989896" cy="317973"/>
          </a:xfrm>
          <a:prstGeom prst="rect">
            <a:avLst/>
          </a:prstGeom>
          <a:noFill/>
        </p:spPr>
        <p:txBody>
          <a:bodyPr wrap="square" lIns="101541" tIns="50769" rIns="101541" bIns="50769" rtlCol="0">
            <a:spAutoFit/>
          </a:bodyPr>
          <a:lstStyle/>
          <a:p>
            <a:pPr algn="ctr">
              <a:buClr>
                <a:schemeClr val="tx1">
                  <a:lumMod val="90000"/>
                  <a:lumOff val="10000"/>
                </a:schemeClr>
              </a:buClr>
            </a:pPr>
            <a:r>
              <a:rPr lang="zh-CN" altLang="en-US" sz="1400" b="1" dirty="0">
                <a:solidFill>
                  <a:schemeClr val="bg1">
                    <a:lumMod val="50000"/>
                  </a:schemeClr>
                </a:solidFill>
                <a:cs typeface="+mn-ea"/>
                <a:sym typeface="+mn-lt"/>
              </a:rPr>
              <a:t>决策</a:t>
            </a:r>
          </a:p>
        </p:txBody>
      </p:sp>
      <p:sp>
        <p:nvSpPr>
          <p:cNvPr id="15" name="TextBox 14"/>
          <p:cNvSpPr txBox="1"/>
          <p:nvPr/>
        </p:nvSpPr>
        <p:spPr>
          <a:xfrm>
            <a:off x="2724694" y="3175430"/>
            <a:ext cx="989896" cy="317973"/>
          </a:xfrm>
          <a:prstGeom prst="rect">
            <a:avLst/>
          </a:prstGeom>
          <a:noFill/>
        </p:spPr>
        <p:txBody>
          <a:bodyPr wrap="square" lIns="101541" tIns="50769" rIns="101541" bIns="50769" rtlCol="0">
            <a:spAutoFit/>
          </a:bodyPr>
          <a:lstStyle/>
          <a:p>
            <a:pPr algn="ctr">
              <a:buClr>
                <a:schemeClr val="tx1">
                  <a:lumMod val="90000"/>
                  <a:lumOff val="10000"/>
                </a:schemeClr>
              </a:buClr>
            </a:pPr>
            <a:r>
              <a:rPr lang="zh-CN" altLang="en-US" sz="1400" b="1" dirty="0">
                <a:solidFill>
                  <a:schemeClr val="bg1">
                    <a:lumMod val="50000"/>
                  </a:schemeClr>
                </a:solidFill>
                <a:cs typeface="+mn-ea"/>
                <a:sym typeface="+mn-lt"/>
              </a:rPr>
              <a:t>团结</a:t>
            </a:r>
          </a:p>
        </p:txBody>
      </p:sp>
      <p:sp>
        <p:nvSpPr>
          <p:cNvPr id="16" name="TextBox 15"/>
          <p:cNvSpPr txBox="1"/>
          <p:nvPr/>
        </p:nvSpPr>
        <p:spPr>
          <a:xfrm>
            <a:off x="1533826" y="3546473"/>
            <a:ext cx="989896" cy="317973"/>
          </a:xfrm>
          <a:prstGeom prst="rect">
            <a:avLst/>
          </a:prstGeom>
          <a:noFill/>
        </p:spPr>
        <p:txBody>
          <a:bodyPr wrap="square" lIns="101541" tIns="50769" rIns="101541" bIns="50769" rtlCol="0">
            <a:spAutoFit/>
          </a:bodyPr>
          <a:lstStyle/>
          <a:p>
            <a:pPr algn="ctr">
              <a:buClr>
                <a:schemeClr val="tx1">
                  <a:lumMod val="90000"/>
                  <a:lumOff val="10000"/>
                </a:schemeClr>
              </a:buClr>
            </a:pPr>
            <a:r>
              <a:rPr lang="zh-CN" altLang="en-US" sz="1400" b="1" dirty="0">
                <a:solidFill>
                  <a:schemeClr val="bg1">
                    <a:lumMod val="50000"/>
                  </a:schemeClr>
                </a:solidFill>
                <a:cs typeface="+mn-ea"/>
                <a:sym typeface="+mn-lt"/>
              </a:rPr>
              <a:t>创新</a:t>
            </a:r>
          </a:p>
        </p:txBody>
      </p:sp>
      <p:sp>
        <p:nvSpPr>
          <p:cNvPr id="17" name="TextBox 16"/>
          <p:cNvSpPr txBox="1"/>
          <p:nvPr/>
        </p:nvSpPr>
        <p:spPr>
          <a:xfrm>
            <a:off x="4337856" y="2303881"/>
            <a:ext cx="4054112" cy="1002776"/>
          </a:xfrm>
          <a:prstGeom prst="rect">
            <a:avLst/>
          </a:prstGeom>
          <a:noFill/>
        </p:spPr>
        <p:txBody>
          <a:bodyPr wrap="square" lIns="101541" tIns="50769" rIns="101541" bIns="50769" rtlCol="0">
            <a:spAutoFit/>
          </a:bodyPr>
          <a:lstStyle/>
          <a:p>
            <a:pPr>
              <a:lnSpc>
                <a:spcPct val="150000"/>
              </a:lnSpc>
            </a:pPr>
            <a:r>
              <a:rPr lang="zh-CN" altLang="en-US" sz="1300" dirty="0">
                <a:solidFill>
                  <a:schemeClr val="bg1">
                    <a:lumMod val="50000"/>
                  </a:schemeClr>
                </a:solidFill>
                <a:cs typeface="+mn-ea"/>
                <a:sym typeface="+mn-lt"/>
              </a:rPr>
              <a:t>       点击输人简要文字介绍，文字内容需概括精炼。不用多余的文字修饰，言简意赅的说明分项内容。点击输人简要文字介绍，文字内容需概括精炼。       </a:t>
            </a:r>
            <a:endParaRPr lang="en-US" altLang="zh-CN" sz="1300" dirty="0">
              <a:solidFill>
                <a:schemeClr val="bg1">
                  <a:lumMod val="50000"/>
                </a:schemeClr>
              </a:solidFill>
              <a:cs typeface="+mn-ea"/>
              <a:sym typeface="+mn-lt"/>
            </a:endParaRPr>
          </a:p>
        </p:txBody>
      </p:sp>
      <p:sp>
        <p:nvSpPr>
          <p:cNvPr id="18" name="TextBox 17"/>
          <p:cNvSpPr txBox="1"/>
          <p:nvPr/>
        </p:nvSpPr>
        <p:spPr>
          <a:xfrm>
            <a:off x="4427984" y="1259220"/>
            <a:ext cx="2232248" cy="456473"/>
          </a:xfrm>
          <a:prstGeom prst="rect">
            <a:avLst/>
          </a:prstGeom>
          <a:noFill/>
        </p:spPr>
        <p:txBody>
          <a:bodyPr wrap="square" lIns="101541" tIns="50769" rIns="101541" bIns="50769" rtlCol="0">
            <a:spAutoFit/>
          </a:bodyPr>
          <a:lstStyle/>
          <a:p>
            <a:r>
              <a:rPr lang="zh-CN" altLang="en-US" sz="2300" b="1" dirty="0">
                <a:solidFill>
                  <a:schemeClr val="bg1">
                    <a:lumMod val="50000"/>
                  </a:schemeClr>
                </a:solidFill>
              </a:rPr>
              <a:t>诚信铸就品质</a:t>
            </a:r>
          </a:p>
        </p:txBody>
      </p:sp>
      <p:sp>
        <p:nvSpPr>
          <p:cNvPr id="19" name="TextBox 18"/>
          <p:cNvSpPr txBox="1"/>
          <p:nvPr/>
        </p:nvSpPr>
        <p:spPr>
          <a:xfrm>
            <a:off x="5493649" y="1659344"/>
            <a:ext cx="2390723" cy="456473"/>
          </a:xfrm>
          <a:prstGeom prst="rect">
            <a:avLst/>
          </a:prstGeom>
          <a:noFill/>
        </p:spPr>
        <p:txBody>
          <a:bodyPr wrap="square" lIns="101541" tIns="50769" rIns="101541" bIns="50769" rtlCol="0">
            <a:spAutoFit/>
          </a:bodyPr>
          <a:lstStyle/>
          <a:p>
            <a:r>
              <a:rPr lang="zh-CN" altLang="en-US" sz="2300" b="1" dirty="0">
                <a:solidFill>
                  <a:schemeClr val="bg1">
                    <a:lumMod val="50000"/>
                  </a:schemeClr>
                </a:solidFill>
              </a:rPr>
              <a:t>创新引领未来</a:t>
            </a:r>
          </a:p>
        </p:txBody>
      </p:sp>
      <p:sp>
        <p:nvSpPr>
          <p:cNvPr id="22" name="椭圆 21"/>
          <p:cNvSpPr/>
          <p:nvPr/>
        </p:nvSpPr>
        <p:spPr bwMode="auto">
          <a:xfrm>
            <a:off x="1525699" y="2613367"/>
            <a:ext cx="133358" cy="133388"/>
          </a:xfrm>
          <a:prstGeom prst="ellipse">
            <a:avLst/>
          </a:prstGeom>
          <a:solidFill>
            <a:srgbClr val="92D05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41" tIns="50769" rIns="101541" bIns="50769" anchor="ctr"/>
          <a:lstStyle/>
          <a:p>
            <a:pPr algn="ctr"/>
            <a:endParaRPr lang="zh-CN" altLang="en-US">
              <a:solidFill>
                <a:prstClr val="white"/>
              </a:solidFill>
              <a:sym typeface="+mn-lt"/>
            </a:endParaRPr>
          </a:p>
        </p:txBody>
      </p:sp>
      <p:sp>
        <p:nvSpPr>
          <p:cNvPr id="23" name="任意多边形 22"/>
          <p:cNvSpPr/>
          <p:nvPr>
            <p:custDataLst>
              <p:tags r:id="rId6"/>
            </p:custDataLst>
          </p:nvPr>
        </p:nvSpPr>
        <p:spPr>
          <a:xfrm>
            <a:off x="1848774" y="3125899"/>
            <a:ext cx="180000" cy="180000"/>
          </a:xfrm>
          <a:custGeom>
            <a:avLst/>
            <a:gdLst>
              <a:gd name="connsiteX0" fmla="*/ 984194 w 1968387"/>
              <a:gd name="connsiteY0" fmla="*/ 0 h 1968387"/>
              <a:gd name="connsiteX1" fmla="*/ 1968387 w 1968387"/>
              <a:gd name="connsiteY1" fmla="*/ 984194 h 1968387"/>
              <a:gd name="connsiteX2" fmla="*/ 984194 w 1968387"/>
              <a:gd name="connsiteY2" fmla="*/ 1968387 h 1968387"/>
              <a:gd name="connsiteX3" fmla="*/ 0 w 1968387"/>
              <a:gd name="connsiteY3" fmla="*/ 984194 h 1968387"/>
              <a:gd name="connsiteX4" fmla="*/ 984194 w 1968387"/>
              <a:gd name="connsiteY4" fmla="*/ 0 h 19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387" h="1968387">
                <a:moveTo>
                  <a:pt x="984194" y="0"/>
                </a:moveTo>
                <a:cubicBezTo>
                  <a:pt x="1527748" y="0"/>
                  <a:pt x="1968387" y="440640"/>
                  <a:pt x="1968387" y="984194"/>
                </a:cubicBezTo>
                <a:cubicBezTo>
                  <a:pt x="1968387" y="1527748"/>
                  <a:pt x="1527748" y="1968387"/>
                  <a:pt x="984194" y="1968387"/>
                </a:cubicBezTo>
                <a:cubicBezTo>
                  <a:pt x="440640" y="1968387"/>
                  <a:pt x="0" y="1527748"/>
                  <a:pt x="0" y="984194"/>
                </a:cubicBezTo>
                <a:cubicBezTo>
                  <a:pt x="0" y="440640"/>
                  <a:pt x="440640" y="0"/>
                  <a:pt x="984194" y="0"/>
                </a:cubicBezTo>
                <a:close/>
              </a:path>
            </a:pathLst>
          </a:custGeom>
          <a:solidFill>
            <a:srgbClr val="00B050"/>
          </a:soli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541" tIns="50769" rIns="101541" bIns="50769" anchor="ctr"/>
          <a:lstStyle/>
          <a:p>
            <a:pPr algn="ctr"/>
            <a:endParaRPr lang="zh-CN" altLang="en-US" dirty="0">
              <a:solidFill>
                <a:schemeClr val="tx2">
                  <a:lumMod val="50000"/>
                </a:schemeClr>
              </a:solidFill>
              <a:cs typeface="+mn-ea"/>
              <a:sym typeface="+mn-lt"/>
            </a:endParaRPr>
          </a:p>
        </p:txBody>
      </p:sp>
      <p:sp>
        <p:nvSpPr>
          <p:cNvPr id="24" name="TextBox 23"/>
          <p:cNvSpPr txBox="1"/>
          <p:nvPr/>
        </p:nvSpPr>
        <p:spPr>
          <a:xfrm>
            <a:off x="4337856" y="3347462"/>
            <a:ext cx="4054112" cy="1002776"/>
          </a:xfrm>
          <a:prstGeom prst="rect">
            <a:avLst/>
          </a:prstGeom>
          <a:noFill/>
        </p:spPr>
        <p:txBody>
          <a:bodyPr wrap="square" lIns="101541" tIns="50769" rIns="101541" bIns="50769" rtlCol="0">
            <a:spAutoFit/>
          </a:bodyPr>
          <a:lstStyle/>
          <a:p>
            <a:pPr>
              <a:lnSpc>
                <a:spcPct val="150000"/>
              </a:lnSpc>
            </a:pPr>
            <a:r>
              <a:rPr lang="zh-CN" altLang="en-US" sz="1300" dirty="0">
                <a:solidFill>
                  <a:schemeClr val="bg1">
                    <a:lumMod val="50000"/>
                  </a:schemeClr>
                </a:solidFill>
                <a:cs typeface="+mn-ea"/>
                <a:sym typeface="+mn-lt"/>
              </a:rPr>
              <a:t>       点击输人简要文字介绍，文字内容需概括精炼。不用多余的文字修饰，言简意赅的说明分项内容。点击输人简要文字介绍，文字内容需概括精炼。       </a:t>
            </a:r>
            <a:endParaRPr lang="en-US" altLang="zh-CN" sz="1300" dirty="0">
              <a:solidFill>
                <a:schemeClr val="bg1">
                  <a:lumMod val="50000"/>
                </a:schemeClr>
              </a:solidFill>
              <a:cs typeface="+mn-ea"/>
              <a:sym typeface="+mn-lt"/>
            </a:endParaRPr>
          </a:p>
        </p:txBody>
      </p:sp>
      <p:sp>
        <p:nvSpPr>
          <p:cNvPr id="25" name="标题 24"/>
          <p:cNvSpPr>
            <a:spLocks noGrp="1"/>
          </p:cNvSpPr>
          <p:nvPr>
            <p:ph type="title"/>
          </p:nvPr>
        </p:nvSpPr>
        <p:spPr/>
        <p:txBody>
          <a:bodyPr/>
          <a:lstStyle/>
          <a:p>
            <a:r>
              <a:rPr lang="zh-CN" altLang="en-US" dirty="0"/>
              <a:t>企业理念</a:t>
            </a:r>
            <a:r>
              <a:rPr lang="en-US" altLang="zh-CN" sz="1400" dirty="0">
                <a:solidFill>
                  <a:prstClr val="black">
                    <a:lumMod val="65000"/>
                    <a:lumOff val="35000"/>
                  </a:prstClr>
                </a:solidFill>
              </a:rPr>
              <a:t>(Team Introduction)</a:t>
            </a:r>
            <a:endParaRPr lang="zh-CN" altLang="en-US" dirty="0"/>
          </a:p>
        </p:txBody>
      </p:sp>
      <p:sp>
        <p:nvSpPr>
          <p:cNvPr id="26" name="TextBox 25"/>
          <p:cNvSpPr txBox="1"/>
          <p:nvPr/>
        </p:nvSpPr>
        <p:spPr>
          <a:xfrm>
            <a:off x="535803" y="2646634"/>
            <a:ext cx="989896" cy="317973"/>
          </a:xfrm>
          <a:prstGeom prst="rect">
            <a:avLst/>
          </a:prstGeom>
          <a:noFill/>
        </p:spPr>
        <p:txBody>
          <a:bodyPr wrap="square" lIns="101541" tIns="50769" rIns="101541" bIns="50769" rtlCol="0">
            <a:spAutoFit/>
          </a:bodyPr>
          <a:lstStyle/>
          <a:p>
            <a:pPr algn="ctr">
              <a:buClr>
                <a:schemeClr val="tx1">
                  <a:lumMod val="90000"/>
                  <a:lumOff val="10000"/>
                </a:schemeClr>
              </a:buClr>
            </a:pPr>
            <a:r>
              <a:rPr lang="zh-CN" altLang="en-US" sz="1400" b="1" dirty="0">
                <a:solidFill>
                  <a:schemeClr val="bg1">
                    <a:lumMod val="50000"/>
                  </a:schemeClr>
                </a:solidFill>
                <a:cs typeface="+mn-ea"/>
                <a:sym typeface="+mn-lt"/>
              </a:rPr>
              <a:t>坚持</a:t>
            </a:r>
          </a:p>
        </p:txBody>
      </p:sp>
    </p:spTree>
    <p:extLst>
      <p:ext uri="{BB962C8B-B14F-4D97-AF65-F5344CB8AC3E}">
        <p14:creationId xmlns:p14="http://schemas.microsoft.com/office/powerpoint/2010/main" val="1871383284"/>
      </p:ext>
    </p:extLst>
  </p:cSld>
  <p:clrMapOvr>
    <a:masterClrMapping/>
  </p:clrMapOvr>
  <p:transition spd="slow" advTm="700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14:presetBounceEnd="50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50000">
                                          <p:cBhvr additive="base">
                                            <p:cTn id="11" dur="10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14:presetBounceEnd="50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50000">
                                          <p:cBhvr additive="base">
                                            <p:cTn id="15" dur="1000" fill="hold"/>
                                            <p:tgtEl>
                                              <p:spTgt spid="7"/>
                                            </p:tgtEl>
                                            <p:attrNameLst>
                                              <p:attrName>ppt_x</p:attrName>
                                            </p:attrNameLst>
                                          </p:cBhvr>
                                          <p:tavLst>
                                            <p:tav tm="0">
                                              <p:val>
                                                <p:strVal val="0-#ppt_w/2"/>
                                              </p:val>
                                            </p:tav>
                                            <p:tav tm="100000">
                                              <p:val>
                                                <p:strVal val="#ppt_x"/>
                                              </p:val>
                                            </p:tav>
                                          </p:tavLst>
                                        </p:anim>
                                        <p:anim calcmode="lin" valueType="num" p14:bounceEnd="50000">
                                          <p:cBhvr additive="base">
                                            <p:cTn id="16" dur="10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14:presetBounceEnd="5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50000">
                                          <p:cBhvr additive="base">
                                            <p:cTn id="19" dur="1000" fill="hold"/>
                                            <p:tgtEl>
                                              <p:spTgt spid="9"/>
                                            </p:tgtEl>
                                            <p:attrNameLst>
                                              <p:attrName>ppt_x</p:attrName>
                                            </p:attrNameLst>
                                          </p:cBhvr>
                                          <p:tavLst>
                                            <p:tav tm="0">
                                              <p:val>
                                                <p:strVal val="0-#ppt_w/2"/>
                                              </p:val>
                                            </p:tav>
                                            <p:tav tm="100000">
                                              <p:val>
                                                <p:strVal val="#ppt_x"/>
                                              </p:val>
                                            </p:tav>
                                          </p:tavLst>
                                        </p:anim>
                                        <p:anim calcmode="lin" valueType="num" p14:bounceEnd="50000">
                                          <p:cBhvr additive="base">
                                            <p:cTn id="20" dur="1000" fill="hold"/>
                                            <p:tgtEl>
                                              <p:spTgt spid="9"/>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14:presetBounceEnd="50000">
                                      <p:stCondLst>
                                        <p:cond delay="500"/>
                                      </p:stCondLst>
                                      <p:childTnLst>
                                        <p:set>
                                          <p:cBhvr>
                                            <p:cTn id="22" dur="1" fill="hold">
                                              <p:stCondLst>
                                                <p:cond delay="0"/>
                                              </p:stCondLst>
                                            </p:cTn>
                                            <p:tgtEl>
                                              <p:spTgt spid="5"/>
                                            </p:tgtEl>
                                            <p:attrNameLst>
                                              <p:attrName>style.visibility</p:attrName>
                                            </p:attrNameLst>
                                          </p:cBhvr>
                                          <p:to>
                                            <p:strVal val="visible"/>
                                          </p:to>
                                        </p:set>
                                        <p:anim calcmode="lin" valueType="num" p14:bounceEnd="50000">
                                          <p:cBhvr additive="base">
                                            <p:cTn id="23"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24" dur="10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14:presetBounceEnd="50000">
                                      <p:stCondLst>
                                        <p:cond delay="500"/>
                                      </p:stCondLst>
                                      <p:childTnLst>
                                        <p:set>
                                          <p:cBhvr>
                                            <p:cTn id="26" dur="1" fill="hold">
                                              <p:stCondLst>
                                                <p:cond delay="0"/>
                                              </p:stCondLst>
                                            </p:cTn>
                                            <p:tgtEl>
                                              <p:spTgt spid="4"/>
                                            </p:tgtEl>
                                            <p:attrNameLst>
                                              <p:attrName>style.visibility</p:attrName>
                                            </p:attrNameLst>
                                          </p:cBhvr>
                                          <p:to>
                                            <p:strVal val="visible"/>
                                          </p:to>
                                        </p:set>
                                        <p:anim calcmode="lin" valueType="num" p14:bounceEnd="50000">
                                          <p:cBhvr additive="base">
                                            <p:cTn id="27"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28" dur="1000" fill="hold"/>
                                            <p:tgtEl>
                                              <p:spTgt spid="4"/>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14:presetBounceEnd="50000">
                                      <p:stCondLst>
                                        <p:cond delay="500"/>
                                      </p:stCondLst>
                                      <p:childTnLst>
                                        <p:set>
                                          <p:cBhvr>
                                            <p:cTn id="30" dur="1" fill="hold">
                                              <p:stCondLst>
                                                <p:cond delay="0"/>
                                              </p:stCondLst>
                                            </p:cTn>
                                            <p:tgtEl>
                                              <p:spTgt spid="23"/>
                                            </p:tgtEl>
                                            <p:attrNameLst>
                                              <p:attrName>style.visibility</p:attrName>
                                            </p:attrNameLst>
                                          </p:cBhvr>
                                          <p:to>
                                            <p:strVal val="visible"/>
                                          </p:to>
                                        </p:set>
                                        <p:anim calcmode="lin" valueType="num" p14:bounceEnd="50000">
                                          <p:cBhvr additive="base">
                                            <p:cTn id="31" dur="1000" fill="hold"/>
                                            <p:tgtEl>
                                              <p:spTgt spid="23"/>
                                            </p:tgtEl>
                                            <p:attrNameLst>
                                              <p:attrName>ppt_x</p:attrName>
                                            </p:attrNameLst>
                                          </p:cBhvr>
                                          <p:tavLst>
                                            <p:tav tm="0">
                                              <p:val>
                                                <p:strVal val="0-#ppt_w/2"/>
                                              </p:val>
                                            </p:tav>
                                            <p:tav tm="100000">
                                              <p:val>
                                                <p:strVal val="#ppt_x"/>
                                              </p:val>
                                            </p:tav>
                                          </p:tavLst>
                                        </p:anim>
                                        <p:anim calcmode="lin" valueType="num" p14:bounceEnd="50000">
                                          <p:cBhvr additive="base">
                                            <p:cTn id="32" dur="1000" fill="hold"/>
                                            <p:tgtEl>
                                              <p:spTgt spid="23"/>
                                            </p:tgtEl>
                                            <p:attrNameLst>
                                              <p:attrName>ppt_y</p:attrName>
                                            </p:attrNameLst>
                                          </p:cBhvr>
                                          <p:tavLst>
                                            <p:tav tm="0">
                                              <p:val>
                                                <p:strVal val="0-#ppt_h/2"/>
                                              </p:val>
                                            </p:tav>
                                            <p:tav tm="100000">
                                              <p:val>
                                                <p:strVal val="#ppt_y"/>
                                              </p:val>
                                            </p:tav>
                                          </p:tavLst>
                                        </p:anim>
                                      </p:childTnLst>
                                    </p:cTn>
                                  </p:par>
                                  <p:par>
                                    <p:cTn id="33" presetID="2" presetClass="entr" presetSubtype="9" fill="hold" grpId="0" nodeType="withEffect" p14:presetBounceEnd="50000">
                                      <p:stCondLst>
                                        <p:cond delay="500"/>
                                      </p:stCondLst>
                                      <p:childTnLst>
                                        <p:set>
                                          <p:cBhvr>
                                            <p:cTn id="34" dur="1" fill="hold">
                                              <p:stCondLst>
                                                <p:cond delay="0"/>
                                              </p:stCondLst>
                                            </p:cTn>
                                            <p:tgtEl>
                                              <p:spTgt spid="8"/>
                                            </p:tgtEl>
                                            <p:attrNameLst>
                                              <p:attrName>style.visibility</p:attrName>
                                            </p:attrNameLst>
                                          </p:cBhvr>
                                          <p:to>
                                            <p:strVal val="visible"/>
                                          </p:to>
                                        </p:set>
                                        <p:anim calcmode="lin" valueType="num" p14:bounceEnd="50000">
                                          <p:cBhvr additive="base">
                                            <p:cTn id="35" dur="10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36" dur="1000" fill="hold"/>
                                            <p:tgtEl>
                                              <p:spTgt spid="8"/>
                                            </p:tgtEl>
                                            <p:attrNameLst>
                                              <p:attrName>ppt_y</p:attrName>
                                            </p:attrNameLst>
                                          </p:cBhvr>
                                          <p:tavLst>
                                            <p:tav tm="0">
                                              <p:val>
                                                <p:strVal val="0-#ppt_h/2"/>
                                              </p:val>
                                            </p:tav>
                                            <p:tav tm="100000">
                                              <p:val>
                                                <p:strVal val="#ppt_y"/>
                                              </p:val>
                                            </p:tav>
                                          </p:tavLst>
                                        </p:anim>
                                      </p:childTnLst>
                                    </p:cTn>
                                  </p:par>
                                  <p:par>
                                    <p:cTn id="37" presetID="2" presetClass="entr" presetSubtype="9" fill="hold" grpId="0" nodeType="withEffect" p14:presetBounceEnd="50000">
                                      <p:stCondLst>
                                        <p:cond delay="1000"/>
                                      </p:stCondLst>
                                      <p:childTnLst>
                                        <p:set>
                                          <p:cBhvr>
                                            <p:cTn id="38" dur="1" fill="hold">
                                              <p:stCondLst>
                                                <p:cond delay="0"/>
                                              </p:stCondLst>
                                            </p:cTn>
                                            <p:tgtEl>
                                              <p:spTgt spid="22"/>
                                            </p:tgtEl>
                                            <p:attrNameLst>
                                              <p:attrName>style.visibility</p:attrName>
                                            </p:attrNameLst>
                                          </p:cBhvr>
                                          <p:to>
                                            <p:strVal val="visible"/>
                                          </p:to>
                                        </p:set>
                                        <p:anim calcmode="lin" valueType="num" p14:bounceEnd="50000">
                                          <p:cBhvr additive="base">
                                            <p:cTn id="39" dur="1000" fill="hold"/>
                                            <p:tgtEl>
                                              <p:spTgt spid="22"/>
                                            </p:tgtEl>
                                            <p:attrNameLst>
                                              <p:attrName>ppt_x</p:attrName>
                                            </p:attrNameLst>
                                          </p:cBhvr>
                                          <p:tavLst>
                                            <p:tav tm="0">
                                              <p:val>
                                                <p:strVal val="0-#ppt_w/2"/>
                                              </p:val>
                                            </p:tav>
                                            <p:tav tm="100000">
                                              <p:val>
                                                <p:strVal val="#ppt_x"/>
                                              </p:val>
                                            </p:tav>
                                          </p:tavLst>
                                        </p:anim>
                                        <p:anim calcmode="lin" valueType="num" p14:bounceEnd="50000">
                                          <p:cBhvr additive="base">
                                            <p:cTn id="40" dur="1000" fill="hold"/>
                                            <p:tgtEl>
                                              <p:spTgt spid="22"/>
                                            </p:tgtEl>
                                            <p:attrNameLst>
                                              <p:attrName>ppt_y</p:attrName>
                                            </p:attrNameLst>
                                          </p:cBhvr>
                                          <p:tavLst>
                                            <p:tav tm="0">
                                              <p:val>
                                                <p:strVal val="0-#ppt_h/2"/>
                                              </p:val>
                                            </p:tav>
                                            <p:tav tm="100000">
                                              <p:val>
                                                <p:strVal val="#ppt_y"/>
                                              </p:val>
                                            </p:tav>
                                          </p:tavLst>
                                        </p:anim>
                                      </p:childTnLst>
                                    </p:cTn>
                                  </p:par>
                                  <p:par>
                                    <p:cTn id="41" presetID="2" presetClass="entr" presetSubtype="9" fill="hold" grpId="0" nodeType="withEffect" p14:presetBounceEnd="50000">
                                      <p:stCondLst>
                                        <p:cond delay="1000"/>
                                      </p:stCondLst>
                                      <p:childTnLst>
                                        <p:set>
                                          <p:cBhvr>
                                            <p:cTn id="42" dur="1" fill="hold">
                                              <p:stCondLst>
                                                <p:cond delay="0"/>
                                              </p:stCondLst>
                                            </p:cTn>
                                            <p:tgtEl>
                                              <p:spTgt spid="10"/>
                                            </p:tgtEl>
                                            <p:attrNameLst>
                                              <p:attrName>style.visibility</p:attrName>
                                            </p:attrNameLst>
                                          </p:cBhvr>
                                          <p:to>
                                            <p:strVal val="visible"/>
                                          </p:to>
                                        </p:set>
                                        <p:anim calcmode="lin" valueType="num" p14:bounceEnd="50000">
                                          <p:cBhvr additive="base">
                                            <p:cTn id="43" dur="1000" fill="hold"/>
                                            <p:tgtEl>
                                              <p:spTgt spid="10"/>
                                            </p:tgtEl>
                                            <p:attrNameLst>
                                              <p:attrName>ppt_x</p:attrName>
                                            </p:attrNameLst>
                                          </p:cBhvr>
                                          <p:tavLst>
                                            <p:tav tm="0">
                                              <p:val>
                                                <p:strVal val="0-#ppt_w/2"/>
                                              </p:val>
                                            </p:tav>
                                            <p:tav tm="100000">
                                              <p:val>
                                                <p:strVal val="#ppt_x"/>
                                              </p:val>
                                            </p:tav>
                                          </p:tavLst>
                                        </p:anim>
                                        <p:anim calcmode="lin" valueType="num" p14:bounceEnd="50000">
                                          <p:cBhvr additive="base">
                                            <p:cTn id="44" dur="1000" fill="hold"/>
                                            <p:tgtEl>
                                              <p:spTgt spid="10"/>
                                            </p:tgtEl>
                                            <p:attrNameLst>
                                              <p:attrName>ppt_y</p:attrName>
                                            </p:attrNameLst>
                                          </p:cBhvr>
                                          <p:tavLst>
                                            <p:tav tm="0">
                                              <p:val>
                                                <p:strVal val="0-#ppt_h/2"/>
                                              </p:val>
                                            </p:tav>
                                            <p:tav tm="100000">
                                              <p:val>
                                                <p:strVal val="#ppt_y"/>
                                              </p:val>
                                            </p:tav>
                                          </p:tavLst>
                                        </p:anim>
                                      </p:childTnLst>
                                    </p:cTn>
                                  </p:par>
                                  <p:par>
                                    <p:cTn id="45" presetID="2" presetClass="entr" presetSubtype="9" fill="hold" grpId="0" nodeType="withEffect" p14:presetBounceEnd="50000">
                                      <p:stCondLst>
                                        <p:cond delay="1000"/>
                                      </p:stCondLst>
                                      <p:childTnLst>
                                        <p:set>
                                          <p:cBhvr>
                                            <p:cTn id="46" dur="1" fill="hold">
                                              <p:stCondLst>
                                                <p:cond delay="0"/>
                                              </p:stCondLst>
                                            </p:cTn>
                                            <p:tgtEl>
                                              <p:spTgt spid="3"/>
                                            </p:tgtEl>
                                            <p:attrNameLst>
                                              <p:attrName>style.visibility</p:attrName>
                                            </p:attrNameLst>
                                          </p:cBhvr>
                                          <p:to>
                                            <p:strVal val="visible"/>
                                          </p:to>
                                        </p:set>
                                        <p:anim calcmode="lin" valueType="num" p14:bounceEnd="50000">
                                          <p:cBhvr additive="base">
                                            <p:cTn id="47" dur="1000" fill="hold"/>
                                            <p:tgtEl>
                                              <p:spTgt spid="3"/>
                                            </p:tgtEl>
                                            <p:attrNameLst>
                                              <p:attrName>ppt_x</p:attrName>
                                            </p:attrNameLst>
                                          </p:cBhvr>
                                          <p:tavLst>
                                            <p:tav tm="0">
                                              <p:val>
                                                <p:strVal val="0-#ppt_w/2"/>
                                              </p:val>
                                            </p:tav>
                                            <p:tav tm="100000">
                                              <p:val>
                                                <p:strVal val="#ppt_x"/>
                                              </p:val>
                                            </p:tav>
                                          </p:tavLst>
                                        </p:anim>
                                        <p:anim calcmode="lin" valueType="num" p14:bounceEnd="50000">
                                          <p:cBhvr additive="base">
                                            <p:cTn id="48" dur="1000" fill="hold"/>
                                            <p:tgtEl>
                                              <p:spTgt spid="3"/>
                                            </p:tgtEl>
                                            <p:attrNameLst>
                                              <p:attrName>ppt_y</p:attrName>
                                            </p:attrNameLst>
                                          </p:cBhvr>
                                          <p:tavLst>
                                            <p:tav tm="0">
                                              <p:val>
                                                <p:strVal val="0-#ppt_h/2"/>
                                              </p:val>
                                            </p:tav>
                                            <p:tav tm="100000">
                                              <p:val>
                                                <p:strVal val="#ppt_y"/>
                                              </p:val>
                                            </p:tav>
                                          </p:tavLst>
                                        </p:anim>
                                      </p:childTnLst>
                                    </p:cTn>
                                  </p:par>
                                  <p:par>
                                    <p:cTn id="49" presetID="2" presetClass="entr" presetSubtype="9" fill="hold" grpId="0" nodeType="withEffect" p14:presetBounceEnd="50000">
                                      <p:stCondLst>
                                        <p:cond delay="1000"/>
                                      </p:stCondLst>
                                      <p:childTnLst>
                                        <p:set>
                                          <p:cBhvr>
                                            <p:cTn id="50" dur="1" fill="hold">
                                              <p:stCondLst>
                                                <p:cond delay="0"/>
                                              </p:stCondLst>
                                            </p:cTn>
                                            <p:tgtEl>
                                              <p:spTgt spid="12"/>
                                            </p:tgtEl>
                                            <p:attrNameLst>
                                              <p:attrName>style.visibility</p:attrName>
                                            </p:attrNameLst>
                                          </p:cBhvr>
                                          <p:to>
                                            <p:strVal val="visible"/>
                                          </p:to>
                                        </p:set>
                                        <p:anim calcmode="lin" valueType="num" p14:bounceEnd="50000">
                                          <p:cBhvr additive="base">
                                            <p:cTn id="51" dur="1000" fill="hold"/>
                                            <p:tgtEl>
                                              <p:spTgt spid="12"/>
                                            </p:tgtEl>
                                            <p:attrNameLst>
                                              <p:attrName>ppt_x</p:attrName>
                                            </p:attrNameLst>
                                          </p:cBhvr>
                                          <p:tavLst>
                                            <p:tav tm="0">
                                              <p:val>
                                                <p:strVal val="0-#ppt_w/2"/>
                                              </p:val>
                                            </p:tav>
                                            <p:tav tm="100000">
                                              <p:val>
                                                <p:strVal val="#ppt_x"/>
                                              </p:val>
                                            </p:tav>
                                          </p:tavLst>
                                        </p:anim>
                                        <p:anim calcmode="lin" valueType="num" p14:bounceEnd="50000">
                                          <p:cBhvr additive="base">
                                            <p:cTn id="52" dur="1000" fill="hold"/>
                                            <p:tgtEl>
                                              <p:spTgt spid="12"/>
                                            </p:tgtEl>
                                            <p:attrNameLst>
                                              <p:attrName>ppt_y</p:attrName>
                                            </p:attrNameLst>
                                          </p:cBhvr>
                                          <p:tavLst>
                                            <p:tav tm="0">
                                              <p:val>
                                                <p:strVal val="0-#ppt_h/2"/>
                                              </p:val>
                                            </p:tav>
                                            <p:tav tm="100000">
                                              <p:val>
                                                <p:strVal val="#ppt_y"/>
                                              </p:val>
                                            </p:tav>
                                          </p:tavLst>
                                        </p:anim>
                                      </p:childTnLst>
                                    </p:cTn>
                                  </p:par>
                                  <p:par>
                                    <p:cTn id="53" presetID="2" presetClass="entr" presetSubtype="9" fill="hold" grpId="0" nodeType="withEffect" p14:presetBounceEnd="50000">
                                      <p:stCondLst>
                                        <p:cond delay="1000"/>
                                      </p:stCondLst>
                                      <p:childTnLst>
                                        <p:set>
                                          <p:cBhvr>
                                            <p:cTn id="54" dur="1" fill="hold">
                                              <p:stCondLst>
                                                <p:cond delay="0"/>
                                              </p:stCondLst>
                                            </p:cTn>
                                            <p:tgtEl>
                                              <p:spTgt spid="11"/>
                                            </p:tgtEl>
                                            <p:attrNameLst>
                                              <p:attrName>style.visibility</p:attrName>
                                            </p:attrNameLst>
                                          </p:cBhvr>
                                          <p:to>
                                            <p:strVal val="visible"/>
                                          </p:to>
                                        </p:set>
                                        <p:anim calcmode="lin" valueType="num" p14:bounceEnd="50000">
                                          <p:cBhvr additive="base">
                                            <p:cTn id="55" dur="1000" fill="hold"/>
                                            <p:tgtEl>
                                              <p:spTgt spid="11"/>
                                            </p:tgtEl>
                                            <p:attrNameLst>
                                              <p:attrName>ppt_x</p:attrName>
                                            </p:attrNameLst>
                                          </p:cBhvr>
                                          <p:tavLst>
                                            <p:tav tm="0">
                                              <p:val>
                                                <p:strVal val="0-#ppt_w/2"/>
                                              </p:val>
                                            </p:tav>
                                            <p:tav tm="100000">
                                              <p:val>
                                                <p:strVal val="#ppt_x"/>
                                              </p:val>
                                            </p:tav>
                                          </p:tavLst>
                                        </p:anim>
                                        <p:anim calcmode="lin" valueType="num" p14:bounceEnd="50000">
                                          <p:cBhvr additive="base">
                                            <p:cTn id="56" dur="1000" fill="hold"/>
                                            <p:tgtEl>
                                              <p:spTgt spid="11"/>
                                            </p:tgtEl>
                                            <p:attrNameLst>
                                              <p:attrName>ppt_y</p:attrName>
                                            </p:attrNameLst>
                                          </p:cBhvr>
                                          <p:tavLst>
                                            <p:tav tm="0">
                                              <p:val>
                                                <p:strVal val="0-#ppt_h/2"/>
                                              </p:val>
                                            </p:tav>
                                            <p:tav tm="100000">
                                              <p:val>
                                                <p:strVal val="#ppt_y"/>
                                              </p:val>
                                            </p:tav>
                                          </p:tavLst>
                                        </p:anim>
                                      </p:childTnLst>
                                    </p:cTn>
                                  </p:par>
                                  <p:par>
                                    <p:cTn id="57" presetID="2" presetClass="entr" presetSubtype="9" fill="hold" grpId="0" nodeType="withEffect" p14:presetBounceEnd="50000">
                                      <p:stCondLst>
                                        <p:cond delay="1500"/>
                                      </p:stCondLst>
                                      <p:childTnLst>
                                        <p:set>
                                          <p:cBhvr>
                                            <p:cTn id="58" dur="1" fill="hold">
                                              <p:stCondLst>
                                                <p:cond delay="0"/>
                                              </p:stCondLst>
                                            </p:cTn>
                                            <p:tgtEl>
                                              <p:spTgt spid="13"/>
                                            </p:tgtEl>
                                            <p:attrNameLst>
                                              <p:attrName>style.visibility</p:attrName>
                                            </p:attrNameLst>
                                          </p:cBhvr>
                                          <p:to>
                                            <p:strVal val="visible"/>
                                          </p:to>
                                        </p:set>
                                        <p:anim calcmode="lin" valueType="num" p14:bounceEnd="50000">
                                          <p:cBhvr additive="base">
                                            <p:cTn id="59" dur="1000" fill="hold"/>
                                            <p:tgtEl>
                                              <p:spTgt spid="13"/>
                                            </p:tgtEl>
                                            <p:attrNameLst>
                                              <p:attrName>ppt_x</p:attrName>
                                            </p:attrNameLst>
                                          </p:cBhvr>
                                          <p:tavLst>
                                            <p:tav tm="0">
                                              <p:val>
                                                <p:strVal val="0-#ppt_w/2"/>
                                              </p:val>
                                            </p:tav>
                                            <p:tav tm="100000">
                                              <p:val>
                                                <p:strVal val="#ppt_x"/>
                                              </p:val>
                                            </p:tav>
                                          </p:tavLst>
                                        </p:anim>
                                        <p:anim calcmode="lin" valueType="num" p14:bounceEnd="50000">
                                          <p:cBhvr additive="base">
                                            <p:cTn id="60" dur="1000" fill="hold"/>
                                            <p:tgtEl>
                                              <p:spTgt spid="13"/>
                                            </p:tgtEl>
                                            <p:attrNameLst>
                                              <p:attrName>ppt_y</p:attrName>
                                            </p:attrNameLst>
                                          </p:cBhvr>
                                          <p:tavLst>
                                            <p:tav tm="0">
                                              <p:val>
                                                <p:strVal val="0-#ppt_h/2"/>
                                              </p:val>
                                            </p:tav>
                                            <p:tav tm="100000">
                                              <p:val>
                                                <p:strVal val="#ppt_y"/>
                                              </p:val>
                                            </p:tav>
                                          </p:tavLst>
                                        </p:anim>
                                      </p:childTnLst>
                                    </p:cTn>
                                  </p:par>
                                  <p:par>
                                    <p:cTn id="61" presetID="2" presetClass="entr" presetSubtype="9" fill="hold" grpId="0" nodeType="withEffect" p14:presetBounceEnd="50000">
                                      <p:stCondLst>
                                        <p:cond delay="1500"/>
                                      </p:stCondLst>
                                      <p:childTnLst>
                                        <p:set>
                                          <p:cBhvr>
                                            <p:cTn id="62" dur="1" fill="hold">
                                              <p:stCondLst>
                                                <p:cond delay="0"/>
                                              </p:stCondLst>
                                            </p:cTn>
                                            <p:tgtEl>
                                              <p:spTgt spid="16"/>
                                            </p:tgtEl>
                                            <p:attrNameLst>
                                              <p:attrName>style.visibility</p:attrName>
                                            </p:attrNameLst>
                                          </p:cBhvr>
                                          <p:to>
                                            <p:strVal val="visible"/>
                                          </p:to>
                                        </p:set>
                                        <p:anim calcmode="lin" valueType="num" p14:bounceEnd="50000">
                                          <p:cBhvr additive="base">
                                            <p:cTn id="63" dur="1000" fill="hold"/>
                                            <p:tgtEl>
                                              <p:spTgt spid="16"/>
                                            </p:tgtEl>
                                            <p:attrNameLst>
                                              <p:attrName>ppt_x</p:attrName>
                                            </p:attrNameLst>
                                          </p:cBhvr>
                                          <p:tavLst>
                                            <p:tav tm="0">
                                              <p:val>
                                                <p:strVal val="0-#ppt_w/2"/>
                                              </p:val>
                                            </p:tav>
                                            <p:tav tm="100000">
                                              <p:val>
                                                <p:strVal val="#ppt_x"/>
                                              </p:val>
                                            </p:tav>
                                          </p:tavLst>
                                        </p:anim>
                                        <p:anim calcmode="lin" valueType="num" p14:bounceEnd="50000">
                                          <p:cBhvr additive="base">
                                            <p:cTn id="64" dur="1000" fill="hold"/>
                                            <p:tgtEl>
                                              <p:spTgt spid="16"/>
                                            </p:tgtEl>
                                            <p:attrNameLst>
                                              <p:attrName>ppt_y</p:attrName>
                                            </p:attrNameLst>
                                          </p:cBhvr>
                                          <p:tavLst>
                                            <p:tav tm="0">
                                              <p:val>
                                                <p:strVal val="0-#ppt_h/2"/>
                                              </p:val>
                                            </p:tav>
                                            <p:tav tm="100000">
                                              <p:val>
                                                <p:strVal val="#ppt_y"/>
                                              </p:val>
                                            </p:tav>
                                          </p:tavLst>
                                        </p:anim>
                                      </p:childTnLst>
                                    </p:cTn>
                                  </p:par>
                                  <p:par>
                                    <p:cTn id="65" presetID="2" presetClass="entr" presetSubtype="9" fill="hold" grpId="0" nodeType="withEffect" p14:presetBounceEnd="50000">
                                      <p:stCondLst>
                                        <p:cond delay="1500"/>
                                      </p:stCondLst>
                                      <p:childTnLst>
                                        <p:set>
                                          <p:cBhvr>
                                            <p:cTn id="66" dur="1" fill="hold">
                                              <p:stCondLst>
                                                <p:cond delay="0"/>
                                              </p:stCondLst>
                                            </p:cTn>
                                            <p:tgtEl>
                                              <p:spTgt spid="15"/>
                                            </p:tgtEl>
                                            <p:attrNameLst>
                                              <p:attrName>style.visibility</p:attrName>
                                            </p:attrNameLst>
                                          </p:cBhvr>
                                          <p:to>
                                            <p:strVal val="visible"/>
                                          </p:to>
                                        </p:set>
                                        <p:anim calcmode="lin" valueType="num" p14:bounceEnd="50000">
                                          <p:cBhvr additive="base">
                                            <p:cTn id="67" dur="1000" fill="hold"/>
                                            <p:tgtEl>
                                              <p:spTgt spid="15"/>
                                            </p:tgtEl>
                                            <p:attrNameLst>
                                              <p:attrName>ppt_x</p:attrName>
                                            </p:attrNameLst>
                                          </p:cBhvr>
                                          <p:tavLst>
                                            <p:tav tm="0">
                                              <p:val>
                                                <p:strVal val="0-#ppt_w/2"/>
                                              </p:val>
                                            </p:tav>
                                            <p:tav tm="100000">
                                              <p:val>
                                                <p:strVal val="#ppt_x"/>
                                              </p:val>
                                            </p:tav>
                                          </p:tavLst>
                                        </p:anim>
                                        <p:anim calcmode="lin" valueType="num" p14:bounceEnd="50000">
                                          <p:cBhvr additive="base">
                                            <p:cTn id="68" dur="1000" fill="hold"/>
                                            <p:tgtEl>
                                              <p:spTgt spid="15"/>
                                            </p:tgtEl>
                                            <p:attrNameLst>
                                              <p:attrName>ppt_y</p:attrName>
                                            </p:attrNameLst>
                                          </p:cBhvr>
                                          <p:tavLst>
                                            <p:tav tm="0">
                                              <p:val>
                                                <p:strVal val="0-#ppt_h/2"/>
                                              </p:val>
                                            </p:tav>
                                            <p:tav tm="100000">
                                              <p:val>
                                                <p:strVal val="#ppt_y"/>
                                              </p:val>
                                            </p:tav>
                                          </p:tavLst>
                                        </p:anim>
                                      </p:childTnLst>
                                    </p:cTn>
                                  </p:par>
                                  <p:par>
                                    <p:cTn id="69" presetID="2" presetClass="entr" presetSubtype="9" fill="hold" grpId="0" nodeType="withEffect" p14:presetBounceEnd="50000">
                                      <p:stCondLst>
                                        <p:cond delay="1500"/>
                                      </p:stCondLst>
                                      <p:childTnLst>
                                        <p:set>
                                          <p:cBhvr>
                                            <p:cTn id="70" dur="1" fill="hold">
                                              <p:stCondLst>
                                                <p:cond delay="0"/>
                                              </p:stCondLst>
                                            </p:cTn>
                                            <p:tgtEl>
                                              <p:spTgt spid="14"/>
                                            </p:tgtEl>
                                            <p:attrNameLst>
                                              <p:attrName>style.visibility</p:attrName>
                                            </p:attrNameLst>
                                          </p:cBhvr>
                                          <p:to>
                                            <p:strVal val="visible"/>
                                          </p:to>
                                        </p:set>
                                        <p:anim calcmode="lin" valueType="num" p14:bounceEnd="50000">
                                          <p:cBhvr additive="base">
                                            <p:cTn id="71" dur="1000" fill="hold"/>
                                            <p:tgtEl>
                                              <p:spTgt spid="14"/>
                                            </p:tgtEl>
                                            <p:attrNameLst>
                                              <p:attrName>ppt_x</p:attrName>
                                            </p:attrNameLst>
                                          </p:cBhvr>
                                          <p:tavLst>
                                            <p:tav tm="0">
                                              <p:val>
                                                <p:strVal val="0-#ppt_w/2"/>
                                              </p:val>
                                            </p:tav>
                                            <p:tav tm="100000">
                                              <p:val>
                                                <p:strVal val="#ppt_x"/>
                                              </p:val>
                                            </p:tav>
                                          </p:tavLst>
                                        </p:anim>
                                        <p:anim calcmode="lin" valueType="num" p14:bounceEnd="50000">
                                          <p:cBhvr additive="base">
                                            <p:cTn id="72" dur="1000" fill="hold"/>
                                            <p:tgtEl>
                                              <p:spTgt spid="14"/>
                                            </p:tgtEl>
                                            <p:attrNameLst>
                                              <p:attrName>ppt_y</p:attrName>
                                            </p:attrNameLst>
                                          </p:cBhvr>
                                          <p:tavLst>
                                            <p:tav tm="0">
                                              <p:val>
                                                <p:strVal val="0-#ppt_h/2"/>
                                              </p:val>
                                            </p:tav>
                                            <p:tav tm="100000">
                                              <p:val>
                                                <p:strVal val="#ppt_y"/>
                                              </p:val>
                                            </p:tav>
                                          </p:tavLst>
                                        </p:anim>
                                      </p:childTnLst>
                                    </p:cTn>
                                  </p:par>
                                  <p:par>
                                    <p:cTn id="73" presetID="2" presetClass="entr" presetSubtype="9" fill="hold" grpId="0" nodeType="withEffect" p14:presetBounceEnd="50000">
                                      <p:stCondLst>
                                        <p:cond delay="1500"/>
                                      </p:stCondLst>
                                      <p:childTnLst>
                                        <p:set>
                                          <p:cBhvr>
                                            <p:cTn id="74" dur="1" fill="hold">
                                              <p:stCondLst>
                                                <p:cond delay="0"/>
                                              </p:stCondLst>
                                            </p:cTn>
                                            <p:tgtEl>
                                              <p:spTgt spid="26"/>
                                            </p:tgtEl>
                                            <p:attrNameLst>
                                              <p:attrName>style.visibility</p:attrName>
                                            </p:attrNameLst>
                                          </p:cBhvr>
                                          <p:to>
                                            <p:strVal val="visible"/>
                                          </p:to>
                                        </p:set>
                                        <p:anim calcmode="lin" valueType="num" p14:bounceEnd="50000">
                                          <p:cBhvr additive="base">
                                            <p:cTn id="75" dur="1000" fill="hold"/>
                                            <p:tgtEl>
                                              <p:spTgt spid="26"/>
                                            </p:tgtEl>
                                            <p:attrNameLst>
                                              <p:attrName>ppt_x</p:attrName>
                                            </p:attrNameLst>
                                          </p:cBhvr>
                                          <p:tavLst>
                                            <p:tav tm="0">
                                              <p:val>
                                                <p:strVal val="0-#ppt_w/2"/>
                                              </p:val>
                                            </p:tav>
                                            <p:tav tm="100000">
                                              <p:val>
                                                <p:strVal val="#ppt_x"/>
                                              </p:val>
                                            </p:tav>
                                          </p:tavLst>
                                        </p:anim>
                                        <p:anim calcmode="lin" valueType="num" p14:bounceEnd="50000">
                                          <p:cBhvr additive="base">
                                            <p:cTn id="76" dur="1000" fill="hold"/>
                                            <p:tgtEl>
                                              <p:spTgt spid="26"/>
                                            </p:tgtEl>
                                            <p:attrNameLst>
                                              <p:attrName>ppt_y</p:attrName>
                                            </p:attrNameLst>
                                          </p:cBhvr>
                                          <p:tavLst>
                                            <p:tav tm="0">
                                              <p:val>
                                                <p:strVal val="0-#ppt_h/2"/>
                                              </p:val>
                                            </p:tav>
                                            <p:tav tm="100000">
                                              <p:val>
                                                <p:strVal val="#ppt_y"/>
                                              </p:val>
                                            </p:tav>
                                          </p:tavLst>
                                        </p:anim>
                                      </p:childTnLst>
                                    </p:cTn>
                                  </p:par>
                                </p:childTnLst>
                              </p:cTn>
                            </p:par>
                            <p:par>
                              <p:cTn id="77" fill="hold">
                                <p:stCondLst>
                                  <p:cond delay="2500"/>
                                </p:stCondLst>
                                <p:childTnLst>
                                  <p:par>
                                    <p:cTn id="78" presetID="56" presetClass="entr" presetSubtype="0" fill="hold" grpId="0" nodeType="afterEffect">
                                      <p:stCondLst>
                                        <p:cond delay="0"/>
                                      </p:stCondLst>
                                      <p:iterate type="lt">
                                        <p:tmPct val="20000"/>
                                      </p:iterate>
                                      <p:childTnLst>
                                        <p:set>
                                          <p:cBhvr>
                                            <p:cTn id="79" dur="1" fill="hold">
                                              <p:stCondLst>
                                                <p:cond delay="0"/>
                                              </p:stCondLst>
                                            </p:cTn>
                                            <p:tgtEl>
                                              <p:spTgt spid="18"/>
                                            </p:tgtEl>
                                            <p:attrNameLst>
                                              <p:attrName>style.visibility</p:attrName>
                                            </p:attrNameLst>
                                          </p:cBhvr>
                                          <p:to>
                                            <p:strVal val="visible"/>
                                          </p:to>
                                        </p:set>
                                        <p:anim by="(-#ppt_w*2)" calcmode="lin" valueType="num">
                                          <p:cBhvr rctx="PPT">
                                            <p:cTn id="80" dur="250" autoRev="1" fill="hold">
                                              <p:stCondLst>
                                                <p:cond delay="0"/>
                                              </p:stCondLst>
                                            </p:cTn>
                                            <p:tgtEl>
                                              <p:spTgt spid="18"/>
                                            </p:tgtEl>
                                            <p:attrNameLst>
                                              <p:attrName>ppt_w</p:attrName>
                                            </p:attrNameLst>
                                          </p:cBhvr>
                                        </p:anim>
                                        <p:anim by="(#ppt_w*0.50)" calcmode="lin" valueType="num">
                                          <p:cBhvr>
                                            <p:cTn id="81" dur="250" decel="50000" autoRev="1" fill="hold">
                                              <p:stCondLst>
                                                <p:cond delay="0"/>
                                              </p:stCondLst>
                                            </p:cTn>
                                            <p:tgtEl>
                                              <p:spTgt spid="18"/>
                                            </p:tgtEl>
                                            <p:attrNameLst>
                                              <p:attrName>ppt_x</p:attrName>
                                            </p:attrNameLst>
                                          </p:cBhvr>
                                        </p:anim>
                                        <p:anim from="(-#ppt_h/2)" to="(#ppt_y)" calcmode="lin" valueType="num">
                                          <p:cBhvr>
                                            <p:cTn id="82" dur="500" fill="hold">
                                              <p:stCondLst>
                                                <p:cond delay="0"/>
                                              </p:stCondLst>
                                            </p:cTn>
                                            <p:tgtEl>
                                              <p:spTgt spid="18"/>
                                            </p:tgtEl>
                                            <p:attrNameLst>
                                              <p:attrName>ppt_y</p:attrName>
                                            </p:attrNameLst>
                                          </p:cBhvr>
                                        </p:anim>
                                        <p:animRot by="21600000">
                                          <p:cBhvr>
                                            <p:cTn id="83" dur="500" fill="hold">
                                              <p:stCondLst>
                                                <p:cond delay="0"/>
                                              </p:stCondLst>
                                            </p:cTn>
                                            <p:tgtEl>
                                              <p:spTgt spid="18"/>
                                            </p:tgtEl>
                                            <p:attrNameLst>
                                              <p:attrName>r</p:attrName>
                                            </p:attrNameLst>
                                          </p:cBhvr>
                                        </p:animRot>
                                      </p:childTnLst>
                                    </p:cTn>
                                  </p:par>
                                </p:childTnLst>
                              </p:cTn>
                            </p:par>
                            <p:par>
                              <p:cTn id="84" fill="hold">
                                <p:stCondLst>
                                  <p:cond delay="3500"/>
                                </p:stCondLst>
                                <p:childTnLst>
                                  <p:par>
                                    <p:cTn id="85" presetID="56" presetClass="entr" presetSubtype="0" fill="hold" grpId="0" nodeType="afterEffect">
                                      <p:stCondLst>
                                        <p:cond delay="0"/>
                                      </p:stCondLst>
                                      <p:iterate type="lt">
                                        <p:tmPct val="20000"/>
                                      </p:iterate>
                                      <p:childTnLst>
                                        <p:set>
                                          <p:cBhvr>
                                            <p:cTn id="86" dur="1" fill="hold">
                                              <p:stCondLst>
                                                <p:cond delay="0"/>
                                              </p:stCondLst>
                                            </p:cTn>
                                            <p:tgtEl>
                                              <p:spTgt spid="19"/>
                                            </p:tgtEl>
                                            <p:attrNameLst>
                                              <p:attrName>style.visibility</p:attrName>
                                            </p:attrNameLst>
                                          </p:cBhvr>
                                          <p:to>
                                            <p:strVal val="visible"/>
                                          </p:to>
                                        </p:set>
                                        <p:anim by="(-#ppt_w*2)" calcmode="lin" valueType="num">
                                          <p:cBhvr rctx="PPT">
                                            <p:cTn id="87" dur="250" autoRev="1" fill="hold">
                                              <p:stCondLst>
                                                <p:cond delay="0"/>
                                              </p:stCondLst>
                                            </p:cTn>
                                            <p:tgtEl>
                                              <p:spTgt spid="19"/>
                                            </p:tgtEl>
                                            <p:attrNameLst>
                                              <p:attrName>ppt_w</p:attrName>
                                            </p:attrNameLst>
                                          </p:cBhvr>
                                        </p:anim>
                                        <p:anim by="(#ppt_w*0.50)" calcmode="lin" valueType="num">
                                          <p:cBhvr>
                                            <p:cTn id="88" dur="250" decel="50000" autoRev="1" fill="hold">
                                              <p:stCondLst>
                                                <p:cond delay="0"/>
                                              </p:stCondLst>
                                            </p:cTn>
                                            <p:tgtEl>
                                              <p:spTgt spid="19"/>
                                            </p:tgtEl>
                                            <p:attrNameLst>
                                              <p:attrName>ppt_x</p:attrName>
                                            </p:attrNameLst>
                                          </p:cBhvr>
                                        </p:anim>
                                        <p:anim from="(-#ppt_h/2)" to="(#ppt_y)" calcmode="lin" valueType="num">
                                          <p:cBhvr>
                                            <p:cTn id="89" dur="500" fill="hold">
                                              <p:stCondLst>
                                                <p:cond delay="0"/>
                                              </p:stCondLst>
                                            </p:cTn>
                                            <p:tgtEl>
                                              <p:spTgt spid="19"/>
                                            </p:tgtEl>
                                            <p:attrNameLst>
                                              <p:attrName>ppt_y</p:attrName>
                                            </p:attrNameLst>
                                          </p:cBhvr>
                                        </p:anim>
                                        <p:animRot by="21600000">
                                          <p:cBhvr>
                                            <p:cTn id="90" dur="500" fill="hold">
                                              <p:stCondLst>
                                                <p:cond delay="0"/>
                                              </p:stCondLst>
                                            </p:cTn>
                                            <p:tgtEl>
                                              <p:spTgt spid="19"/>
                                            </p:tgtEl>
                                            <p:attrNameLst>
                                              <p:attrName>r</p:attrName>
                                            </p:attrNameLst>
                                          </p:cBhvr>
                                        </p:animRot>
                                      </p:childTnLst>
                                    </p:cTn>
                                  </p:par>
                                </p:childTnLst>
                              </p:cTn>
                            </p:par>
                            <p:par>
                              <p:cTn id="91" fill="hold">
                                <p:stCondLst>
                                  <p:cond delay="4500"/>
                                </p:stCondLst>
                                <p:childTnLst>
                                  <p:par>
                                    <p:cTn id="92" presetID="52" presetClass="entr" presetSubtype="0" fill="hold" grpId="0" nodeType="afterEffect">
                                      <p:stCondLst>
                                        <p:cond delay="0"/>
                                      </p:stCondLst>
                                      <p:childTnLst>
                                        <p:set>
                                          <p:cBhvr>
                                            <p:cTn id="93" dur="1" fill="hold">
                                              <p:stCondLst>
                                                <p:cond delay="0"/>
                                              </p:stCondLst>
                                            </p:cTn>
                                            <p:tgtEl>
                                              <p:spTgt spid="17"/>
                                            </p:tgtEl>
                                            <p:attrNameLst>
                                              <p:attrName>style.visibility</p:attrName>
                                            </p:attrNameLst>
                                          </p:cBhvr>
                                          <p:to>
                                            <p:strVal val="visible"/>
                                          </p:to>
                                        </p:set>
                                        <p:animScale>
                                          <p:cBhvr>
                                            <p:cTn id="94" dur="15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5" dur="1500" decel="50000" fill="hold">
                                              <p:stCondLst>
                                                <p:cond delay="0"/>
                                              </p:stCondLst>
                                            </p:cTn>
                                            <p:tgtEl>
                                              <p:spTgt spid="17"/>
                                            </p:tgtEl>
                                            <p:attrNameLst>
                                              <p:attrName>ppt_x</p:attrName>
                                              <p:attrName>ppt_y</p:attrName>
                                            </p:attrNameLst>
                                          </p:cBhvr>
                                        </p:animMotion>
                                        <p:animEffect transition="in" filter="fade">
                                          <p:cBhvr>
                                            <p:cTn id="96" dur="1500"/>
                                            <p:tgtEl>
                                              <p:spTgt spid="17"/>
                                            </p:tgtEl>
                                          </p:cBhvr>
                                        </p:animEffect>
                                      </p:childTnLst>
                                    </p:cTn>
                                  </p:par>
                                  <p:par>
                                    <p:cTn id="97" presetID="52" presetClass="entr" presetSubtype="0" fill="hold" grpId="0" nodeType="withEffect">
                                      <p:stCondLst>
                                        <p:cond delay="750"/>
                                      </p:stCondLst>
                                      <p:childTnLst>
                                        <p:set>
                                          <p:cBhvr>
                                            <p:cTn id="98" dur="1" fill="hold">
                                              <p:stCondLst>
                                                <p:cond delay="0"/>
                                              </p:stCondLst>
                                            </p:cTn>
                                            <p:tgtEl>
                                              <p:spTgt spid="24"/>
                                            </p:tgtEl>
                                            <p:attrNameLst>
                                              <p:attrName>style.visibility</p:attrName>
                                            </p:attrNameLst>
                                          </p:cBhvr>
                                          <p:to>
                                            <p:strVal val="visible"/>
                                          </p:to>
                                        </p:set>
                                        <p:animScale>
                                          <p:cBhvr>
                                            <p:cTn id="99" dur="15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0" dur="1500" decel="50000" fill="hold">
                                              <p:stCondLst>
                                                <p:cond delay="0"/>
                                              </p:stCondLst>
                                            </p:cTn>
                                            <p:tgtEl>
                                              <p:spTgt spid="24"/>
                                            </p:tgtEl>
                                            <p:attrNameLst>
                                              <p:attrName>ppt_x</p:attrName>
                                              <p:attrName>ppt_y</p:attrName>
                                            </p:attrNameLst>
                                          </p:cBhvr>
                                        </p:animMotion>
                                        <p:animEffect transition="in" filter="fade">
                                          <p:cBhvr>
                                            <p:cTn id="101" dur="1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19" grpId="0"/>
          <p:bldP spid="22" grpId="0" animBg="1"/>
          <p:bldP spid="23" grpId="0" animBg="1"/>
          <p:bldP spid="24" grpId="0"/>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0-#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0-#ppt_w/2"/>
                                              </p:val>
                                            </p:tav>
                                            <p:tav tm="100000">
                                              <p:val>
                                                <p:strVal val="#ppt_x"/>
                                              </p:val>
                                            </p:tav>
                                          </p:tavLst>
                                        </p:anim>
                                        <p:anim calcmode="lin" valueType="num">
                                          <p:cBhvr additive="base">
                                            <p:cTn id="20" dur="1000" fill="hold"/>
                                            <p:tgtEl>
                                              <p:spTgt spid="9"/>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5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0-#ppt_w/2"/>
                                              </p:val>
                                            </p:tav>
                                            <p:tav tm="100000">
                                              <p:val>
                                                <p:strVal val="#ppt_x"/>
                                              </p:val>
                                            </p:tav>
                                          </p:tavLst>
                                        </p:anim>
                                        <p:anim calcmode="lin" valueType="num">
                                          <p:cBhvr additive="base">
                                            <p:cTn id="24" dur="10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50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000" fill="hold"/>
                                            <p:tgtEl>
                                              <p:spTgt spid="4"/>
                                            </p:tgtEl>
                                            <p:attrNameLst>
                                              <p:attrName>ppt_x</p:attrName>
                                            </p:attrNameLst>
                                          </p:cBhvr>
                                          <p:tavLst>
                                            <p:tav tm="0">
                                              <p:val>
                                                <p:strVal val="0-#ppt_w/2"/>
                                              </p:val>
                                            </p:tav>
                                            <p:tav tm="100000">
                                              <p:val>
                                                <p:strVal val="#ppt_x"/>
                                              </p:val>
                                            </p:tav>
                                          </p:tavLst>
                                        </p:anim>
                                        <p:anim calcmode="lin" valueType="num">
                                          <p:cBhvr additive="base">
                                            <p:cTn id="28" dur="1000" fill="hold"/>
                                            <p:tgtEl>
                                              <p:spTgt spid="4"/>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50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1000" fill="hold"/>
                                            <p:tgtEl>
                                              <p:spTgt spid="23"/>
                                            </p:tgtEl>
                                            <p:attrNameLst>
                                              <p:attrName>ppt_x</p:attrName>
                                            </p:attrNameLst>
                                          </p:cBhvr>
                                          <p:tavLst>
                                            <p:tav tm="0">
                                              <p:val>
                                                <p:strVal val="0-#ppt_w/2"/>
                                              </p:val>
                                            </p:tav>
                                            <p:tav tm="100000">
                                              <p:val>
                                                <p:strVal val="#ppt_x"/>
                                              </p:val>
                                            </p:tav>
                                          </p:tavLst>
                                        </p:anim>
                                        <p:anim calcmode="lin" valueType="num">
                                          <p:cBhvr additive="base">
                                            <p:cTn id="32" dur="1000" fill="hold"/>
                                            <p:tgtEl>
                                              <p:spTgt spid="23"/>
                                            </p:tgtEl>
                                            <p:attrNameLst>
                                              <p:attrName>ppt_y</p:attrName>
                                            </p:attrNameLst>
                                          </p:cBhvr>
                                          <p:tavLst>
                                            <p:tav tm="0">
                                              <p:val>
                                                <p:strVal val="0-#ppt_h/2"/>
                                              </p:val>
                                            </p:tav>
                                            <p:tav tm="100000">
                                              <p:val>
                                                <p:strVal val="#ppt_y"/>
                                              </p:val>
                                            </p:tav>
                                          </p:tavLst>
                                        </p:anim>
                                      </p:childTnLst>
                                    </p:cTn>
                                  </p:par>
                                  <p:par>
                                    <p:cTn id="33" presetID="2" presetClass="entr" presetSubtype="9" fill="hold" grpId="0" nodeType="withEffect">
                                      <p:stCondLst>
                                        <p:cond delay="50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0-#ppt_w/2"/>
                                              </p:val>
                                            </p:tav>
                                            <p:tav tm="100000">
                                              <p:val>
                                                <p:strVal val="#ppt_x"/>
                                              </p:val>
                                            </p:tav>
                                          </p:tavLst>
                                        </p:anim>
                                        <p:anim calcmode="lin" valueType="num">
                                          <p:cBhvr additive="base">
                                            <p:cTn id="36" dur="1000" fill="hold"/>
                                            <p:tgtEl>
                                              <p:spTgt spid="8"/>
                                            </p:tgtEl>
                                            <p:attrNameLst>
                                              <p:attrName>ppt_y</p:attrName>
                                            </p:attrNameLst>
                                          </p:cBhvr>
                                          <p:tavLst>
                                            <p:tav tm="0">
                                              <p:val>
                                                <p:strVal val="0-#ppt_h/2"/>
                                              </p:val>
                                            </p:tav>
                                            <p:tav tm="100000">
                                              <p:val>
                                                <p:strVal val="#ppt_y"/>
                                              </p:val>
                                            </p:tav>
                                          </p:tavLst>
                                        </p:anim>
                                      </p:childTnLst>
                                    </p:cTn>
                                  </p:par>
                                  <p:par>
                                    <p:cTn id="37" presetID="2" presetClass="entr" presetSubtype="9" fill="hold" grpId="0" nodeType="withEffect">
                                      <p:stCondLst>
                                        <p:cond delay="100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1000" fill="hold"/>
                                            <p:tgtEl>
                                              <p:spTgt spid="22"/>
                                            </p:tgtEl>
                                            <p:attrNameLst>
                                              <p:attrName>ppt_x</p:attrName>
                                            </p:attrNameLst>
                                          </p:cBhvr>
                                          <p:tavLst>
                                            <p:tav tm="0">
                                              <p:val>
                                                <p:strVal val="0-#ppt_w/2"/>
                                              </p:val>
                                            </p:tav>
                                            <p:tav tm="100000">
                                              <p:val>
                                                <p:strVal val="#ppt_x"/>
                                              </p:val>
                                            </p:tav>
                                          </p:tavLst>
                                        </p:anim>
                                        <p:anim calcmode="lin" valueType="num">
                                          <p:cBhvr additive="base">
                                            <p:cTn id="40" dur="1000" fill="hold"/>
                                            <p:tgtEl>
                                              <p:spTgt spid="22"/>
                                            </p:tgtEl>
                                            <p:attrNameLst>
                                              <p:attrName>ppt_y</p:attrName>
                                            </p:attrNameLst>
                                          </p:cBhvr>
                                          <p:tavLst>
                                            <p:tav tm="0">
                                              <p:val>
                                                <p:strVal val="0-#ppt_h/2"/>
                                              </p:val>
                                            </p:tav>
                                            <p:tav tm="100000">
                                              <p:val>
                                                <p:strVal val="#ppt_y"/>
                                              </p:val>
                                            </p:tav>
                                          </p:tavLst>
                                        </p:anim>
                                      </p:childTnLst>
                                    </p:cTn>
                                  </p:par>
                                  <p:par>
                                    <p:cTn id="41" presetID="2" presetClass="entr" presetSubtype="9" fill="hold" grpId="0" nodeType="withEffect">
                                      <p:stCondLst>
                                        <p:cond delay="100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1000" fill="hold"/>
                                            <p:tgtEl>
                                              <p:spTgt spid="10"/>
                                            </p:tgtEl>
                                            <p:attrNameLst>
                                              <p:attrName>ppt_x</p:attrName>
                                            </p:attrNameLst>
                                          </p:cBhvr>
                                          <p:tavLst>
                                            <p:tav tm="0">
                                              <p:val>
                                                <p:strVal val="0-#ppt_w/2"/>
                                              </p:val>
                                            </p:tav>
                                            <p:tav tm="100000">
                                              <p:val>
                                                <p:strVal val="#ppt_x"/>
                                              </p:val>
                                            </p:tav>
                                          </p:tavLst>
                                        </p:anim>
                                        <p:anim calcmode="lin" valueType="num">
                                          <p:cBhvr additive="base">
                                            <p:cTn id="44" dur="1000" fill="hold"/>
                                            <p:tgtEl>
                                              <p:spTgt spid="10"/>
                                            </p:tgtEl>
                                            <p:attrNameLst>
                                              <p:attrName>ppt_y</p:attrName>
                                            </p:attrNameLst>
                                          </p:cBhvr>
                                          <p:tavLst>
                                            <p:tav tm="0">
                                              <p:val>
                                                <p:strVal val="0-#ppt_h/2"/>
                                              </p:val>
                                            </p:tav>
                                            <p:tav tm="100000">
                                              <p:val>
                                                <p:strVal val="#ppt_y"/>
                                              </p:val>
                                            </p:tav>
                                          </p:tavLst>
                                        </p:anim>
                                      </p:childTnLst>
                                    </p:cTn>
                                  </p:par>
                                  <p:par>
                                    <p:cTn id="45" presetID="2" presetClass="entr" presetSubtype="9" fill="hold" grpId="0" nodeType="withEffect">
                                      <p:stCondLst>
                                        <p:cond delay="100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1000" fill="hold"/>
                                            <p:tgtEl>
                                              <p:spTgt spid="3"/>
                                            </p:tgtEl>
                                            <p:attrNameLst>
                                              <p:attrName>ppt_x</p:attrName>
                                            </p:attrNameLst>
                                          </p:cBhvr>
                                          <p:tavLst>
                                            <p:tav tm="0">
                                              <p:val>
                                                <p:strVal val="0-#ppt_w/2"/>
                                              </p:val>
                                            </p:tav>
                                            <p:tav tm="100000">
                                              <p:val>
                                                <p:strVal val="#ppt_x"/>
                                              </p:val>
                                            </p:tav>
                                          </p:tavLst>
                                        </p:anim>
                                        <p:anim calcmode="lin" valueType="num">
                                          <p:cBhvr additive="base">
                                            <p:cTn id="48" dur="1000" fill="hold"/>
                                            <p:tgtEl>
                                              <p:spTgt spid="3"/>
                                            </p:tgtEl>
                                            <p:attrNameLst>
                                              <p:attrName>ppt_y</p:attrName>
                                            </p:attrNameLst>
                                          </p:cBhvr>
                                          <p:tavLst>
                                            <p:tav tm="0">
                                              <p:val>
                                                <p:strVal val="0-#ppt_h/2"/>
                                              </p:val>
                                            </p:tav>
                                            <p:tav tm="100000">
                                              <p:val>
                                                <p:strVal val="#ppt_y"/>
                                              </p:val>
                                            </p:tav>
                                          </p:tavLst>
                                        </p:anim>
                                      </p:childTnLst>
                                    </p:cTn>
                                  </p:par>
                                  <p:par>
                                    <p:cTn id="49" presetID="2" presetClass="entr" presetSubtype="9" fill="hold" grpId="0" nodeType="withEffect">
                                      <p:stCondLst>
                                        <p:cond delay="100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1000" fill="hold"/>
                                            <p:tgtEl>
                                              <p:spTgt spid="12"/>
                                            </p:tgtEl>
                                            <p:attrNameLst>
                                              <p:attrName>ppt_x</p:attrName>
                                            </p:attrNameLst>
                                          </p:cBhvr>
                                          <p:tavLst>
                                            <p:tav tm="0">
                                              <p:val>
                                                <p:strVal val="0-#ppt_w/2"/>
                                              </p:val>
                                            </p:tav>
                                            <p:tav tm="100000">
                                              <p:val>
                                                <p:strVal val="#ppt_x"/>
                                              </p:val>
                                            </p:tav>
                                          </p:tavLst>
                                        </p:anim>
                                        <p:anim calcmode="lin" valueType="num">
                                          <p:cBhvr additive="base">
                                            <p:cTn id="52" dur="1000" fill="hold"/>
                                            <p:tgtEl>
                                              <p:spTgt spid="12"/>
                                            </p:tgtEl>
                                            <p:attrNameLst>
                                              <p:attrName>ppt_y</p:attrName>
                                            </p:attrNameLst>
                                          </p:cBhvr>
                                          <p:tavLst>
                                            <p:tav tm="0">
                                              <p:val>
                                                <p:strVal val="0-#ppt_h/2"/>
                                              </p:val>
                                            </p:tav>
                                            <p:tav tm="100000">
                                              <p:val>
                                                <p:strVal val="#ppt_y"/>
                                              </p:val>
                                            </p:tav>
                                          </p:tavLst>
                                        </p:anim>
                                      </p:childTnLst>
                                    </p:cTn>
                                  </p:par>
                                  <p:par>
                                    <p:cTn id="53" presetID="2" presetClass="entr" presetSubtype="9" fill="hold" grpId="0" nodeType="withEffect">
                                      <p:stCondLst>
                                        <p:cond delay="100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1000" fill="hold"/>
                                            <p:tgtEl>
                                              <p:spTgt spid="11"/>
                                            </p:tgtEl>
                                            <p:attrNameLst>
                                              <p:attrName>ppt_x</p:attrName>
                                            </p:attrNameLst>
                                          </p:cBhvr>
                                          <p:tavLst>
                                            <p:tav tm="0">
                                              <p:val>
                                                <p:strVal val="0-#ppt_w/2"/>
                                              </p:val>
                                            </p:tav>
                                            <p:tav tm="100000">
                                              <p:val>
                                                <p:strVal val="#ppt_x"/>
                                              </p:val>
                                            </p:tav>
                                          </p:tavLst>
                                        </p:anim>
                                        <p:anim calcmode="lin" valueType="num">
                                          <p:cBhvr additive="base">
                                            <p:cTn id="56" dur="1000" fill="hold"/>
                                            <p:tgtEl>
                                              <p:spTgt spid="11"/>
                                            </p:tgtEl>
                                            <p:attrNameLst>
                                              <p:attrName>ppt_y</p:attrName>
                                            </p:attrNameLst>
                                          </p:cBhvr>
                                          <p:tavLst>
                                            <p:tav tm="0">
                                              <p:val>
                                                <p:strVal val="0-#ppt_h/2"/>
                                              </p:val>
                                            </p:tav>
                                            <p:tav tm="100000">
                                              <p:val>
                                                <p:strVal val="#ppt_y"/>
                                              </p:val>
                                            </p:tav>
                                          </p:tavLst>
                                        </p:anim>
                                      </p:childTnLst>
                                    </p:cTn>
                                  </p:par>
                                  <p:par>
                                    <p:cTn id="57" presetID="2" presetClass="entr" presetSubtype="9" fill="hold" grpId="0" nodeType="withEffect">
                                      <p:stCondLst>
                                        <p:cond delay="150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1000" fill="hold"/>
                                            <p:tgtEl>
                                              <p:spTgt spid="13"/>
                                            </p:tgtEl>
                                            <p:attrNameLst>
                                              <p:attrName>ppt_x</p:attrName>
                                            </p:attrNameLst>
                                          </p:cBhvr>
                                          <p:tavLst>
                                            <p:tav tm="0">
                                              <p:val>
                                                <p:strVal val="0-#ppt_w/2"/>
                                              </p:val>
                                            </p:tav>
                                            <p:tav tm="100000">
                                              <p:val>
                                                <p:strVal val="#ppt_x"/>
                                              </p:val>
                                            </p:tav>
                                          </p:tavLst>
                                        </p:anim>
                                        <p:anim calcmode="lin" valueType="num">
                                          <p:cBhvr additive="base">
                                            <p:cTn id="60" dur="1000" fill="hold"/>
                                            <p:tgtEl>
                                              <p:spTgt spid="13"/>
                                            </p:tgtEl>
                                            <p:attrNameLst>
                                              <p:attrName>ppt_y</p:attrName>
                                            </p:attrNameLst>
                                          </p:cBhvr>
                                          <p:tavLst>
                                            <p:tav tm="0">
                                              <p:val>
                                                <p:strVal val="0-#ppt_h/2"/>
                                              </p:val>
                                            </p:tav>
                                            <p:tav tm="100000">
                                              <p:val>
                                                <p:strVal val="#ppt_y"/>
                                              </p:val>
                                            </p:tav>
                                          </p:tavLst>
                                        </p:anim>
                                      </p:childTnLst>
                                    </p:cTn>
                                  </p:par>
                                  <p:par>
                                    <p:cTn id="61" presetID="2" presetClass="entr" presetSubtype="9" fill="hold" grpId="0" nodeType="withEffect">
                                      <p:stCondLst>
                                        <p:cond delay="150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1000" fill="hold"/>
                                            <p:tgtEl>
                                              <p:spTgt spid="16"/>
                                            </p:tgtEl>
                                            <p:attrNameLst>
                                              <p:attrName>ppt_x</p:attrName>
                                            </p:attrNameLst>
                                          </p:cBhvr>
                                          <p:tavLst>
                                            <p:tav tm="0">
                                              <p:val>
                                                <p:strVal val="0-#ppt_w/2"/>
                                              </p:val>
                                            </p:tav>
                                            <p:tav tm="100000">
                                              <p:val>
                                                <p:strVal val="#ppt_x"/>
                                              </p:val>
                                            </p:tav>
                                          </p:tavLst>
                                        </p:anim>
                                        <p:anim calcmode="lin" valueType="num">
                                          <p:cBhvr additive="base">
                                            <p:cTn id="64" dur="1000" fill="hold"/>
                                            <p:tgtEl>
                                              <p:spTgt spid="16"/>
                                            </p:tgtEl>
                                            <p:attrNameLst>
                                              <p:attrName>ppt_y</p:attrName>
                                            </p:attrNameLst>
                                          </p:cBhvr>
                                          <p:tavLst>
                                            <p:tav tm="0">
                                              <p:val>
                                                <p:strVal val="0-#ppt_h/2"/>
                                              </p:val>
                                            </p:tav>
                                            <p:tav tm="100000">
                                              <p:val>
                                                <p:strVal val="#ppt_y"/>
                                              </p:val>
                                            </p:tav>
                                          </p:tavLst>
                                        </p:anim>
                                      </p:childTnLst>
                                    </p:cTn>
                                  </p:par>
                                  <p:par>
                                    <p:cTn id="65" presetID="2" presetClass="entr" presetSubtype="9" fill="hold" grpId="0" nodeType="withEffect">
                                      <p:stCondLst>
                                        <p:cond delay="150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1000" fill="hold"/>
                                            <p:tgtEl>
                                              <p:spTgt spid="15"/>
                                            </p:tgtEl>
                                            <p:attrNameLst>
                                              <p:attrName>ppt_x</p:attrName>
                                            </p:attrNameLst>
                                          </p:cBhvr>
                                          <p:tavLst>
                                            <p:tav tm="0">
                                              <p:val>
                                                <p:strVal val="0-#ppt_w/2"/>
                                              </p:val>
                                            </p:tav>
                                            <p:tav tm="100000">
                                              <p:val>
                                                <p:strVal val="#ppt_x"/>
                                              </p:val>
                                            </p:tav>
                                          </p:tavLst>
                                        </p:anim>
                                        <p:anim calcmode="lin" valueType="num">
                                          <p:cBhvr additive="base">
                                            <p:cTn id="68" dur="1000" fill="hold"/>
                                            <p:tgtEl>
                                              <p:spTgt spid="15"/>
                                            </p:tgtEl>
                                            <p:attrNameLst>
                                              <p:attrName>ppt_y</p:attrName>
                                            </p:attrNameLst>
                                          </p:cBhvr>
                                          <p:tavLst>
                                            <p:tav tm="0">
                                              <p:val>
                                                <p:strVal val="0-#ppt_h/2"/>
                                              </p:val>
                                            </p:tav>
                                            <p:tav tm="100000">
                                              <p:val>
                                                <p:strVal val="#ppt_y"/>
                                              </p:val>
                                            </p:tav>
                                          </p:tavLst>
                                        </p:anim>
                                      </p:childTnLst>
                                    </p:cTn>
                                  </p:par>
                                  <p:par>
                                    <p:cTn id="69" presetID="2" presetClass="entr" presetSubtype="9" fill="hold" grpId="0" nodeType="withEffect">
                                      <p:stCondLst>
                                        <p:cond delay="150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1000" fill="hold"/>
                                            <p:tgtEl>
                                              <p:spTgt spid="14"/>
                                            </p:tgtEl>
                                            <p:attrNameLst>
                                              <p:attrName>ppt_x</p:attrName>
                                            </p:attrNameLst>
                                          </p:cBhvr>
                                          <p:tavLst>
                                            <p:tav tm="0">
                                              <p:val>
                                                <p:strVal val="0-#ppt_w/2"/>
                                              </p:val>
                                            </p:tav>
                                            <p:tav tm="100000">
                                              <p:val>
                                                <p:strVal val="#ppt_x"/>
                                              </p:val>
                                            </p:tav>
                                          </p:tavLst>
                                        </p:anim>
                                        <p:anim calcmode="lin" valueType="num">
                                          <p:cBhvr additive="base">
                                            <p:cTn id="72" dur="1000" fill="hold"/>
                                            <p:tgtEl>
                                              <p:spTgt spid="14"/>
                                            </p:tgtEl>
                                            <p:attrNameLst>
                                              <p:attrName>ppt_y</p:attrName>
                                            </p:attrNameLst>
                                          </p:cBhvr>
                                          <p:tavLst>
                                            <p:tav tm="0">
                                              <p:val>
                                                <p:strVal val="0-#ppt_h/2"/>
                                              </p:val>
                                            </p:tav>
                                            <p:tav tm="100000">
                                              <p:val>
                                                <p:strVal val="#ppt_y"/>
                                              </p:val>
                                            </p:tav>
                                          </p:tavLst>
                                        </p:anim>
                                      </p:childTnLst>
                                    </p:cTn>
                                  </p:par>
                                  <p:par>
                                    <p:cTn id="73" presetID="2" presetClass="entr" presetSubtype="9" fill="hold" grpId="0" nodeType="withEffect">
                                      <p:stCondLst>
                                        <p:cond delay="150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1000" fill="hold"/>
                                            <p:tgtEl>
                                              <p:spTgt spid="26"/>
                                            </p:tgtEl>
                                            <p:attrNameLst>
                                              <p:attrName>ppt_x</p:attrName>
                                            </p:attrNameLst>
                                          </p:cBhvr>
                                          <p:tavLst>
                                            <p:tav tm="0">
                                              <p:val>
                                                <p:strVal val="0-#ppt_w/2"/>
                                              </p:val>
                                            </p:tav>
                                            <p:tav tm="100000">
                                              <p:val>
                                                <p:strVal val="#ppt_x"/>
                                              </p:val>
                                            </p:tav>
                                          </p:tavLst>
                                        </p:anim>
                                        <p:anim calcmode="lin" valueType="num">
                                          <p:cBhvr additive="base">
                                            <p:cTn id="76" dur="1000" fill="hold"/>
                                            <p:tgtEl>
                                              <p:spTgt spid="26"/>
                                            </p:tgtEl>
                                            <p:attrNameLst>
                                              <p:attrName>ppt_y</p:attrName>
                                            </p:attrNameLst>
                                          </p:cBhvr>
                                          <p:tavLst>
                                            <p:tav tm="0">
                                              <p:val>
                                                <p:strVal val="0-#ppt_h/2"/>
                                              </p:val>
                                            </p:tav>
                                            <p:tav tm="100000">
                                              <p:val>
                                                <p:strVal val="#ppt_y"/>
                                              </p:val>
                                            </p:tav>
                                          </p:tavLst>
                                        </p:anim>
                                      </p:childTnLst>
                                    </p:cTn>
                                  </p:par>
                                </p:childTnLst>
                              </p:cTn>
                            </p:par>
                            <p:par>
                              <p:cTn id="77" fill="hold">
                                <p:stCondLst>
                                  <p:cond delay="2500"/>
                                </p:stCondLst>
                                <p:childTnLst>
                                  <p:par>
                                    <p:cTn id="78" presetID="56" presetClass="entr" presetSubtype="0" fill="hold" grpId="0" nodeType="afterEffect">
                                      <p:stCondLst>
                                        <p:cond delay="0"/>
                                      </p:stCondLst>
                                      <p:iterate type="lt">
                                        <p:tmPct val="20000"/>
                                      </p:iterate>
                                      <p:childTnLst>
                                        <p:set>
                                          <p:cBhvr>
                                            <p:cTn id="79" dur="1" fill="hold">
                                              <p:stCondLst>
                                                <p:cond delay="0"/>
                                              </p:stCondLst>
                                            </p:cTn>
                                            <p:tgtEl>
                                              <p:spTgt spid="18"/>
                                            </p:tgtEl>
                                            <p:attrNameLst>
                                              <p:attrName>style.visibility</p:attrName>
                                            </p:attrNameLst>
                                          </p:cBhvr>
                                          <p:to>
                                            <p:strVal val="visible"/>
                                          </p:to>
                                        </p:set>
                                        <p:anim by="(-#ppt_w*2)" calcmode="lin" valueType="num">
                                          <p:cBhvr rctx="PPT">
                                            <p:cTn id="80" dur="250" autoRev="1" fill="hold">
                                              <p:stCondLst>
                                                <p:cond delay="0"/>
                                              </p:stCondLst>
                                            </p:cTn>
                                            <p:tgtEl>
                                              <p:spTgt spid="18"/>
                                            </p:tgtEl>
                                            <p:attrNameLst>
                                              <p:attrName>ppt_w</p:attrName>
                                            </p:attrNameLst>
                                          </p:cBhvr>
                                        </p:anim>
                                        <p:anim by="(#ppt_w*0.50)" calcmode="lin" valueType="num">
                                          <p:cBhvr>
                                            <p:cTn id="81" dur="250" decel="50000" autoRev="1" fill="hold">
                                              <p:stCondLst>
                                                <p:cond delay="0"/>
                                              </p:stCondLst>
                                            </p:cTn>
                                            <p:tgtEl>
                                              <p:spTgt spid="18"/>
                                            </p:tgtEl>
                                            <p:attrNameLst>
                                              <p:attrName>ppt_x</p:attrName>
                                            </p:attrNameLst>
                                          </p:cBhvr>
                                        </p:anim>
                                        <p:anim from="(-#ppt_h/2)" to="(#ppt_y)" calcmode="lin" valueType="num">
                                          <p:cBhvr>
                                            <p:cTn id="82" dur="500" fill="hold">
                                              <p:stCondLst>
                                                <p:cond delay="0"/>
                                              </p:stCondLst>
                                            </p:cTn>
                                            <p:tgtEl>
                                              <p:spTgt spid="18"/>
                                            </p:tgtEl>
                                            <p:attrNameLst>
                                              <p:attrName>ppt_y</p:attrName>
                                            </p:attrNameLst>
                                          </p:cBhvr>
                                        </p:anim>
                                        <p:animRot by="21600000">
                                          <p:cBhvr>
                                            <p:cTn id="83" dur="500" fill="hold">
                                              <p:stCondLst>
                                                <p:cond delay="0"/>
                                              </p:stCondLst>
                                            </p:cTn>
                                            <p:tgtEl>
                                              <p:spTgt spid="18"/>
                                            </p:tgtEl>
                                            <p:attrNameLst>
                                              <p:attrName>r</p:attrName>
                                            </p:attrNameLst>
                                          </p:cBhvr>
                                        </p:animRot>
                                      </p:childTnLst>
                                    </p:cTn>
                                  </p:par>
                                </p:childTnLst>
                              </p:cTn>
                            </p:par>
                            <p:par>
                              <p:cTn id="84" fill="hold">
                                <p:stCondLst>
                                  <p:cond delay="3500"/>
                                </p:stCondLst>
                                <p:childTnLst>
                                  <p:par>
                                    <p:cTn id="85" presetID="56" presetClass="entr" presetSubtype="0" fill="hold" grpId="0" nodeType="afterEffect">
                                      <p:stCondLst>
                                        <p:cond delay="0"/>
                                      </p:stCondLst>
                                      <p:iterate type="lt">
                                        <p:tmPct val="20000"/>
                                      </p:iterate>
                                      <p:childTnLst>
                                        <p:set>
                                          <p:cBhvr>
                                            <p:cTn id="86" dur="1" fill="hold">
                                              <p:stCondLst>
                                                <p:cond delay="0"/>
                                              </p:stCondLst>
                                            </p:cTn>
                                            <p:tgtEl>
                                              <p:spTgt spid="19"/>
                                            </p:tgtEl>
                                            <p:attrNameLst>
                                              <p:attrName>style.visibility</p:attrName>
                                            </p:attrNameLst>
                                          </p:cBhvr>
                                          <p:to>
                                            <p:strVal val="visible"/>
                                          </p:to>
                                        </p:set>
                                        <p:anim by="(-#ppt_w*2)" calcmode="lin" valueType="num">
                                          <p:cBhvr rctx="PPT">
                                            <p:cTn id="87" dur="250" autoRev="1" fill="hold">
                                              <p:stCondLst>
                                                <p:cond delay="0"/>
                                              </p:stCondLst>
                                            </p:cTn>
                                            <p:tgtEl>
                                              <p:spTgt spid="19"/>
                                            </p:tgtEl>
                                            <p:attrNameLst>
                                              <p:attrName>ppt_w</p:attrName>
                                            </p:attrNameLst>
                                          </p:cBhvr>
                                        </p:anim>
                                        <p:anim by="(#ppt_w*0.50)" calcmode="lin" valueType="num">
                                          <p:cBhvr>
                                            <p:cTn id="88" dur="250" decel="50000" autoRev="1" fill="hold">
                                              <p:stCondLst>
                                                <p:cond delay="0"/>
                                              </p:stCondLst>
                                            </p:cTn>
                                            <p:tgtEl>
                                              <p:spTgt spid="19"/>
                                            </p:tgtEl>
                                            <p:attrNameLst>
                                              <p:attrName>ppt_x</p:attrName>
                                            </p:attrNameLst>
                                          </p:cBhvr>
                                        </p:anim>
                                        <p:anim from="(-#ppt_h/2)" to="(#ppt_y)" calcmode="lin" valueType="num">
                                          <p:cBhvr>
                                            <p:cTn id="89" dur="500" fill="hold">
                                              <p:stCondLst>
                                                <p:cond delay="0"/>
                                              </p:stCondLst>
                                            </p:cTn>
                                            <p:tgtEl>
                                              <p:spTgt spid="19"/>
                                            </p:tgtEl>
                                            <p:attrNameLst>
                                              <p:attrName>ppt_y</p:attrName>
                                            </p:attrNameLst>
                                          </p:cBhvr>
                                        </p:anim>
                                        <p:animRot by="21600000">
                                          <p:cBhvr>
                                            <p:cTn id="90" dur="500" fill="hold">
                                              <p:stCondLst>
                                                <p:cond delay="0"/>
                                              </p:stCondLst>
                                            </p:cTn>
                                            <p:tgtEl>
                                              <p:spTgt spid="19"/>
                                            </p:tgtEl>
                                            <p:attrNameLst>
                                              <p:attrName>r</p:attrName>
                                            </p:attrNameLst>
                                          </p:cBhvr>
                                        </p:animRot>
                                      </p:childTnLst>
                                    </p:cTn>
                                  </p:par>
                                </p:childTnLst>
                              </p:cTn>
                            </p:par>
                            <p:par>
                              <p:cTn id="91" fill="hold">
                                <p:stCondLst>
                                  <p:cond delay="4500"/>
                                </p:stCondLst>
                                <p:childTnLst>
                                  <p:par>
                                    <p:cTn id="92" presetID="52" presetClass="entr" presetSubtype="0" fill="hold" grpId="0" nodeType="afterEffect">
                                      <p:stCondLst>
                                        <p:cond delay="0"/>
                                      </p:stCondLst>
                                      <p:childTnLst>
                                        <p:set>
                                          <p:cBhvr>
                                            <p:cTn id="93" dur="1" fill="hold">
                                              <p:stCondLst>
                                                <p:cond delay="0"/>
                                              </p:stCondLst>
                                            </p:cTn>
                                            <p:tgtEl>
                                              <p:spTgt spid="17"/>
                                            </p:tgtEl>
                                            <p:attrNameLst>
                                              <p:attrName>style.visibility</p:attrName>
                                            </p:attrNameLst>
                                          </p:cBhvr>
                                          <p:to>
                                            <p:strVal val="visible"/>
                                          </p:to>
                                        </p:set>
                                        <p:animScale>
                                          <p:cBhvr>
                                            <p:cTn id="94" dur="15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5" dur="1500" decel="50000" fill="hold">
                                              <p:stCondLst>
                                                <p:cond delay="0"/>
                                              </p:stCondLst>
                                            </p:cTn>
                                            <p:tgtEl>
                                              <p:spTgt spid="17"/>
                                            </p:tgtEl>
                                            <p:attrNameLst>
                                              <p:attrName>ppt_x</p:attrName>
                                              <p:attrName>ppt_y</p:attrName>
                                            </p:attrNameLst>
                                          </p:cBhvr>
                                        </p:animMotion>
                                        <p:animEffect transition="in" filter="fade">
                                          <p:cBhvr>
                                            <p:cTn id="96" dur="1500"/>
                                            <p:tgtEl>
                                              <p:spTgt spid="17"/>
                                            </p:tgtEl>
                                          </p:cBhvr>
                                        </p:animEffect>
                                      </p:childTnLst>
                                    </p:cTn>
                                  </p:par>
                                  <p:par>
                                    <p:cTn id="97" presetID="52" presetClass="entr" presetSubtype="0" fill="hold" grpId="0" nodeType="withEffect">
                                      <p:stCondLst>
                                        <p:cond delay="750"/>
                                      </p:stCondLst>
                                      <p:childTnLst>
                                        <p:set>
                                          <p:cBhvr>
                                            <p:cTn id="98" dur="1" fill="hold">
                                              <p:stCondLst>
                                                <p:cond delay="0"/>
                                              </p:stCondLst>
                                            </p:cTn>
                                            <p:tgtEl>
                                              <p:spTgt spid="24"/>
                                            </p:tgtEl>
                                            <p:attrNameLst>
                                              <p:attrName>style.visibility</p:attrName>
                                            </p:attrNameLst>
                                          </p:cBhvr>
                                          <p:to>
                                            <p:strVal val="visible"/>
                                          </p:to>
                                        </p:set>
                                        <p:animScale>
                                          <p:cBhvr>
                                            <p:cTn id="99" dur="15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0" dur="1500" decel="50000" fill="hold">
                                              <p:stCondLst>
                                                <p:cond delay="0"/>
                                              </p:stCondLst>
                                            </p:cTn>
                                            <p:tgtEl>
                                              <p:spTgt spid="24"/>
                                            </p:tgtEl>
                                            <p:attrNameLst>
                                              <p:attrName>ppt_x</p:attrName>
                                              <p:attrName>ppt_y</p:attrName>
                                            </p:attrNameLst>
                                          </p:cBhvr>
                                        </p:animMotion>
                                        <p:animEffect transition="in" filter="fade">
                                          <p:cBhvr>
                                            <p:cTn id="101" dur="1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19" grpId="0"/>
          <p:bldP spid="22" grpId="0" animBg="1"/>
          <p:bldP spid="23" grpId="0" animBg="1"/>
          <p:bldP spid="24" grpId="0"/>
          <p:bldP spid="26"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2825590"/>
            <a:ext cx="9144000" cy="0"/>
          </a:xfrm>
          <a:prstGeom prst="line">
            <a:avLst/>
          </a:prstGeom>
          <a:ln w="1905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66878" y="1023612"/>
            <a:ext cx="829228" cy="1892011"/>
            <a:chOff x="466878" y="1023579"/>
            <a:chExt cx="829228" cy="1892011"/>
          </a:xfrm>
        </p:grpSpPr>
        <p:cxnSp>
          <p:nvCxnSpPr>
            <p:cNvPr id="33" name="直接连接符 32"/>
            <p:cNvCxnSpPr/>
            <p:nvPr/>
          </p:nvCxnSpPr>
          <p:spPr>
            <a:xfrm>
              <a:off x="881492" y="1888431"/>
              <a:ext cx="0" cy="900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791492" y="2735590"/>
              <a:ext cx="180000" cy="1800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66878" y="1023579"/>
              <a:ext cx="829228" cy="829228"/>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17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3" name="椭圆 12"/>
            <p:cNvSpPr/>
            <p:nvPr/>
          </p:nvSpPr>
          <p:spPr>
            <a:xfrm>
              <a:off x="580885" y="1137579"/>
              <a:ext cx="601237" cy="601237"/>
            </a:xfrm>
            <a:prstGeom prst="ellipse">
              <a:avLst/>
            </a:prstGeom>
            <a:solidFill>
              <a:srgbClr val="00B050"/>
            </a:solidFill>
            <a:ln>
              <a:noFill/>
            </a:ln>
            <a:effectLst>
              <a:innerShdw blurRad="76200" dist="101600" dir="180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34285" rIns="0" bIns="34285" numCol="1" spcCol="0" rtlCol="0" fromWordArt="0" anchor="ctr" anchorCtr="0" forceAA="0" compatLnSpc="1">
              <a:prstTxWarp prst="textNoShape">
                <a:avLst/>
              </a:prstTxWarp>
              <a:noAutofit/>
            </a:bodyPr>
            <a:lstStyle/>
            <a:p>
              <a:pPr algn="ctr" defTabSz="685800"/>
              <a:r>
                <a:rPr lang="en-US" altLang="zh-CN" sz="1600" dirty="0">
                  <a:latin typeface="Impact" panose="020B0806030902050204" pitchFamily="34" charset="0"/>
                </a:rPr>
                <a:t>1996</a:t>
              </a:r>
              <a:endParaRPr lang="zh-CN" altLang="en-US" sz="3200" dirty="0">
                <a:latin typeface="Impact" panose="020B0806030902050204" pitchFamily="34" charset="0"/>
              </a:endParaRPr>
            </a:p>
          </p:txBody>
        </p:sp>
      </p:grpSp>
      <p:grpSp>
        <p:nvGrpSpPr>
          <p:cNvPr id="14" name="组合 13"/>
          <p:cNvGrpSpPr/>
          <p:nvPr/>
        </p:nvGrpSpPr>
        <p:grpSpPr>
          <a:xfrm>
            <a:off x="1547664" y="2735590"/>
            <a:ext cx="829228" cy="1924392"/>
            <a:chOff x="1547664" y="2735590"/>
            <a:chExt cx="829228" cy="1924392"/>
          </a:xfrm>
        </p:grpSpPr>
        <p:cxnSp>
          <p:nvCxnSpPr>
            <p:cNvPr id="34" name="直接连接符 33"/>
            <p:cNvCxnSpPr/>
            <p:nvPr/>
          </p:nvCxnSpPr>
          <p:spPr>
            <a:xfrm>
              <a:off x="1962278" y="2825590"/>
              <a:ext cx="0" cy="900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1872278" y="2735590"/>
              <a:ext cx="180000" cy="1800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547664" y="3830754"/>
              <a:ext cx="829228" cy="829228"/>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17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17" name="椭圆 16"/>
            <p:cNvSpPr/>
            <p:nvPr/>
          </p:nvSpPr>
          <p:spPr>
            <a:xfrm>
              <a:off x="1661671" y="3944755"/>
              <a:ext cx="601237" cy="601237"/>
            </a:xfrm>
            <a:prstGeom prst="ellipse">
              <a:avLst/>
            </a:prstGeom>
            <a:solidFill>
              <a:srgbClr val="92D050"/>
            </a:solidFill>
            <a:ln>
              <a:noFill/>
            </a:ln>
            <a:effectLst>
              <a:innerShdw blurRad="76200" dist="101600" dir="180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34285" rIns="0" bIns="34285" numCol="1" spcCol="0" rtlCol="0" fromWordArt="0" anchor="ctr" anchorCtr="0" forceAA="0" compatLnSpc="1">
              <a:prstTxWarp prst="textNoShape">
                <a:avLst/>
              </a:prstTxWarp>
              <a:noAutofit/>
            </a:bodyPr>
            <a:lstStyle/>
            <a:p>
              <a:pPr algn="ctr" defTabSz="685800"/>
              <a:r>
                <a:rPr lang="en-US" altLang="zh-CN" sz="1600" dirty="0">
                  <a:latin typeface="Impact" panose="020B0806030902050204" pitchFamily="34" charset="0"/>
                </a:rPr>
                <a:t>2000</a:t>
              </a:r>
              <a:endParaRPr lang="zh-CN" altLang="en-US" sz="1600" dirty="0">
                <a:latin typeface="Impact" panose="020B0806030902050204" pitchFamily="34" charset="0"/>
              </a:endParaRPr>
            </a:p>
          </p:txBody>
        </p:sp>
      </p:grpSp>
      <p:grpSp>
        <p:nvGrpSpPr>
          <p:cNvPr id="15" name="组合 14"/>
          <p:cNvGrpSpPr/>
          <p:nvPr/>
        </p:nvGrpSpPr>
        <p:grpSpPr>
          <a:xfrm>
            <a:off x="2950684" y="2735590"/>
            <a:ext cx="829228" cy="1266156"/>
            <a:chOff x="2950684" y="2735590"/>
            <a:chExt cx="829228" cy="1266156"/>
          </a:xfrm>
        </p:grpSpPr>
        <p:cxnSp>
          <p:nvCxnSpPr>
            <p:cNvPr id="35" name="直接连接符 34"/>
            <p:cNvCxnSpPr/>
            <p:nvPr/>
          </p:nvCxnSpPr>
          <p:spPr>
            <a:xfrm>
              <a:off x="3365298" y="2825590"/>
              <a:ext cx="0" cy="900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3275298" y="2735590"/>
              <a:ext cx="180000" cy="1800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950684" y="3172518"/>
              <a:ext cx="829228" cy="829228"/>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17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0" name="椭圆 19"/>
            <p:cNvSpPr/>
            <p:nvPr/>
          </p:nvSpPr>
          <p:spPr>
            <a:xfrm>
              <a:off x="3064691" y="3286519"/>
              <a:ext cx="601237" cy="601237"/>
            </a:xfrm>
            <a:prstGeom prst="ellipse">
              <a:avLst/>
            </a:prstGeom>
            <a:solidFill>
              <a:srgbClr val="00B050"/>
            </a:solidFill>
            <a:ln>
              <a:noFill/>
            </a:ln>
            <a:effectLst>
              <a:innerShdw blurRad="76200" dist="101600" dir="180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34285" rIns="0" bIns="34285" numCol="1" spcCol="0" rtlCol="0" fromWordArt="0" anchor="ctr" anchorCtr="0" forceAA="0" compatLnSpc="1">
              <a:prstTxWarp prst="textNoShape">
                <a:avLst/>
              </a:prstTxWarp>
              <a:noAutofit/>
            </a:bodyPr>
            <a:lstStyle/>
            <a:p>
              <a:pPr algn="ctr" defTabSz="685800"/>
              <a:r>
                <a:rPr lang="en-US" altLang="zh-CN" sz="1600" dirty="0">
                  <a:latin typeface="Impact" panose="020B0806030902050204" pitchFamily="34" charset="0"/>
                </a:rPr>
                <a:t>2002</a:t>
              </a:r>
              <a:endParaRPr lang="zh-CN" altLang="en-US" sz="1600" dirty="0">
                <a:latin typeface="Impact" panose="020B0806030902050204" pitchFamily="34" charset="0"/>
              </a:endParaRPr>
            </a:p>
          </p:txBody>
        </p:sp>
      </p:grpSp>
      <p:grpSp>
        <p:nvGrpSpPr>
          <p:cNvPr id="18" name="组合 17"/>
          <p:cNvGrpSpPr/>
          <p:nvPr/>
        </p:nvGrpSpPr>
        <p:grpSpPr>
          <a:xfrm>
            <a:off x="4283968" y="1023612"/>
            <a:ext cx="829228" cy="1892011"/>
            <a:chOff x="4283968" y="1023579"/>
            <a:chExt cx="829228" cy="1892011"/>
          </a:xfrm>
        </p:grpSpPr>
        <p:cxnSp>
          <p:nvCxnSpPr>
            <p:cNvPr id="36" name="直接连接符 35"/>
            <p:cNvCxnSpPr/>
            <p:nvPr/>
          </p:nvCxnSpPr>
          <p:spPr>
            <a:xfrm>
              <a:off x="4698582" y="1876069"/>
              <a:ext cx="0" cy="900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608582" y="2735590"/>
              <a:ext cx="180000" cy="1800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283968" y="1023579"/>
              <a:ext cx="829228" cy="829228"/>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17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3" name="椭圆 22"/>
            <p:cNvSpPr/>
            <p:nvPr/>
          </p:nvSpPr>
          <p:spPr>
            <a:xfrm>
              <a:off x="4397968" y="1137579"/>
              <a:ext cx="601237" cy="601237"/>
            </a:xfrm>
            <a:prstGeom prst="ellipse">
              <a:avLst/>
            </a:prstGeom>
            <a:solidFill>
              <a:srgbClr val="92D050"/>
            </a:solidFill>
            <a:ln>
              <a:noFill/>
            </a:ln>
            <a:effectLst>
              <a:innerShdw blurRad="76200" dist="101600" dir="180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34285" rIns="0" bIns="34285" numCol="1" spcCol="0" rtlCol="0" fromWordArt="0" anchor="ctr" anchorCtr="0" forceAA="0" compatLnSpc="1">
              <a:prstTxWarp prst="textNoShape">
                <a:avLst/>
              </a:prstTxWarp>
              <a:noAutofit/>
            </a:bodyPr>
            <a:lstStyle/>
            <a:p>
              <a:pPr algn="ctr" defTabSz="685800"/>
              <a:r>
                <a:rPr lang="en-US" altLang="zh-CN" sz="1600" dirty="0">
                  <a:latin typeface="Impact" panose="020B0806030902050204" pitchFamily="34" charset="0"/>
                </a:rPr>
                <a:t>2008</a:t>
              </a:r>
              <a:endParaRPr lang="zh-CN" altLang="en-US" sz="1600" dirty="0">
                <a:latin typeface="Impact" panose="020B0806030902050204" pitchFamily="34" charset="0"/>
              </a:endParaRPr>
            </a:p>
          </p:txBody>
        </p:sp>
      </p:grpSp>
      <p:grpSp>
        <p:nvGrpSpPr>
          <p:cNvPr id="21" name="组合 20"/>
          <p:cNvGrpSpPr/>
          <p:nvPr/>
        </p:nvGrpSpPr>
        <p:grpSpPr>
          <a:xfrm>
            <a:off x="5675578" y="1730427"/>
            <a:ext cx="829228" cy="1185163"/>
            <a:chOff x="5675578" y="1730427"/>
            <a:chExt cx="829228" cy="1185163"/>
          </a:xfrm>
        </p:grpSpPr>
        <p:cxnSp>
          <p:nvCxnSpPr>
            <p:cNvPr id="37" name="直接连接符 36"/>
            <p:cNvCxnSpPr/>
            <p:nvPr/>
          </p:nvCxnSpPr>
          <p:spPr>
            <a:xfrm>
              <a:off x="6105928" y="2017590"/>
              <a:ext cx="0" cy="900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6015929" y="2735590"/>
              <a:ext cx="180000" cy="1800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5675578" y="1730427"/>
              <a:ext cx="829228" cy="829228"/>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17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6" name="椭圆 25"/>
            <p:cNvSpPr/>
            <p:nvPr/>
          </p:nvSpPr>
          <p:spPr>
            <a:xfrm>
              <a:off x="5805322" y="1850083"/>
              <a:ext cx="601237" cy="601237"/>
            </a:xfrm>
            <a:prstGeom prst="ellipse">
              <a:avLst/>
            </a:prstGeom>
            <a:solidFill>
              <a:srgbClr val="00B050"/>
            </a:solidFill>
            <a:ln>
              <a:noFill/>
            </a:ln>
            <a:effectLst>
              <a:innerShdw blurRad="76200" dist="101600" dir="180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34285" rIns="0" bIns="34285" numCol="1" spcCol="0" rtlCol="0" fromWordArt="0" anchor="ctr" anchorCtr="0" forceAA="0" compatLnSpc="1">
              <a:prstTxWarp prst="textNoShape">
                <a:avLst/>
              </a:prstTxWarp>
              <a:noAutofit/>
            </a:bodyPr>
            <a:lstStyle/>
            <a:p>
              <a:pPr algn="ctr" defTabSz="685800"/>
              <a:r>
                <a:rPr lang="en-US" altLang="zh-CN" sz="1600" dirty="0">
                  <a:latin typeface="Impact" panose="020B0806030902050204" pitchFamily="34" charset="0"/>
                </a:rPr>
                <a:t>2012</a:t>
              </a:r>
              <a:endParaRPr lang="zh-CN" altLang="en-US" sz="1600" dirty="0">
                <a:latin typeface="Impact" panose="020B0806030902050204" pitchFamily="34" charset="0"/>
              </a:endParaRPr>
            </a:p>
          </p:txBody>
        </p:sp>
      </p:grpSp>
      <p:grpSp>
        <p:nvGrpSpPr>
          <p:cNvPr id="24" name="组合 23"/>
          <p:cNvGrpSpPr/>
          <p:nvPr/>
        </p:nvGrpSpPr>
        <p:grpSpPr>
          <a:xfrm>
            <a:off x="7308304" y="2735590"/>
            <a:ext cx="829228" cy="1266156"/>
            <a:chOff x="7308304" y="2735590"/>
            <a:chExt cx="829228" cy="1266156"/>
          </a:xfrm>
        </p:grpSpPr>
        <p:cxnSp>
          <p:nvCxnSpPr>
            <p:cNvPr id="38" name="直接连接符 37"/>
            <p:cNvCxnSpPr/>
            <p:nvPr/>
          </p:nvCxnSpPr>
          <p:spPr>
            <a:xfrm>
              <a:off x="7722918" y="2836513"/>
              <a:ext cx="0" cy="900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7632918" y="2735590"/>
              <a:ext cx="180000" cy="1800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7308304" y="3172518"/>
              <a:ext cx="829228" cy="829228"/>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17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29" name="椭圆 28"/>
            <p:cNvSpPr/>
            <p:nvPr/>
          </p:nvSpPr>
          <p:spPr>
            <a:xfrm>
              <a:off x="7422311" y="3286519"/>
              <a:ext cx="601237" cy="601237"/>
            </a:xfrm>
            <a:prstGeom prst="ellipse">
              <a:avLst/>
            </a:prstGeom>
            <a:solidFill>
              <a:srgbClr val="92D050"/>
            </a:solidFill>
            <a:ln>
              <a:noFill/>
            </a:ln>
            <a:effectLst>
              <a:innerShdw blurRad="76200" dist="101600" dir="180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34285" rIns="0" bIns="34285" numCol="1" spcCol="0" rtlCol="0" fromWordArt="0" anchor="ctr" anchorCtr="0" forceAA="0" compatLnSpc="1">
              <a:prstTxWarp prst="textNoShape">
                <a:avLst/>
              </a:prstTxWarp>
              <a:noAutofit/>
            </a:bodyPr>
            <a:lstStyle/>
            <a:p>
              <a:pPr algn="ctr" defTabSz="685800"/>
              <a:r>
                <a:rPr lang="en-US" altLang="zh-CN" sz="1600" dirty="0">
                  <a:latin typeface="Impact" panose="020B0806030902050204" pitchFamily="34" charset="0"/>
                </a:rPr>
                <a:t>2017</a:t>
              </a:r>
              <a:endParaRPr lang="zh-CN" altLang="en-US" sz="1600" dirty="0">
                <a:latin typeface="Impact" panose="020B0806030902050204" pitchFamily="34" charset="0"/>
              </a:endParaRPr>
            </a:p>
          </p:txBody>
        </p:sp>
      </p:grpSp>
      <p:sp>
        <p:nvSpPr>
          <p:cNvPr id="39" name="MH_Text_1"/>
          <p:cNvSpPr txBox="1">
            <a:spLocks noChangeArrowheads="1"/>
          </p:cNvSpPr>
          <p:nvPr>
            <p:custDataLst>
              <p:tags r:id="rId1"/>
            </p:custDataLst>
          </p:nvPr>
        </p:nvSpPr>
        <p:spPr bwMode="auto">
          <a:xfrm>
            <a:off x="1403648" y="1347618"/>
            <a:ext cx="1800000" cy="39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mn-lt"/>
              </a:rPr>
              <a:t>您的内容打在这里，或者通过复制您的文本</a:t>
            </a:r>
            <a:endParaRPr lang="en-US" altLang="zh-CN" dirty="0">
              <a:sym typeface="+mn-lt"/>
            </a:endParaRPr>
          </a:p>
        </p:txBody>
      </p:sp>
      <p:sp>
        <p:nvSpPr>
          <p:cNvPr id="40" name="MH_SubTitle_1"/>
          <p:cNvSpPr txBox="1">
            <a:spLocks noChangeArrowheads="1"/>
          </p:cNvSpPr>
          <p:nvPr>
            <p:custDataLst>
              <p:tags r:id="rId2"/>
            </p:custDataLst>
          </p:nvPr>
        </p:nvSpPr>
        <p:spPr bwMode="auto">
          <a:xfrm>
            <a:off x="1403649" y="1142209"/>
            <a:ext cx="1800000" cy="21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marL="319381" indent="-319381">
              <a:lnSpc>
                <a:spcPct val="120000"/>
              </a:lnSpc>
              <a:buClr>
                <a:schemeClr val="accent1"/>
              </a:buClr>
              <a:buFont typeface="Wingdings" panose="05000000000000000000" pitchFamily="2" charset="2"/>
              <a:buChar char="n"/>
              <a:defRPr sz="1200" b="1">
                <a:solidFill>
                  <a:schemeClr val="bg1">
                    <a:lumMod val="50000"/>
                  </a:schemeClr>
                </a:solidFill>
                <a:cs typeface="+mn-ea"/>
              </a:defRPr>
            </a:lvl1pPr>
          </a:lstStyle>
          <a:p>
            <a:pPr>
              <a:buClr>
                <a:srgbClr val="00B050"/>
              </a:buClr>
            </a:pPr>
            <a:r>
              <a:rPr lang="en-US" altLang="zh-CN" dirty="0">
                <a:sym typeface="+mn-lt"/>
              </a:rPr>
              <a:t>1996-2000</a:t>
            </a:r>
            <a:endParaRPr lang="zh-CN" altLang="en-US" dirty="0">
              <a:sym typeface="+mn-lt"/>
            </a:endParaRPr>
          </a:p>
        </p:txBody>
      </p:sp>
      <p:sp>
        <p:nvSpPr>
          <p:cNvPr id="41" name="MH_Text_1"/>
          <p:cNvSpPr txBox="1">
            <a:spLocks noChangeArrowheads="1"/>
          </p:cNvSpPr>
          <p:nvPr>
            <p:custDataLst>
              <p:tags r:id="rId3"/>
            </p:custDataLst>
          </p:nvPr>
        </p:nvSpPr>
        <p:spPr bwMode="auto">
          <a:xfrm>
            <a:off x="2555776" y="4500457"/>
            <a:ext cx="1800000" cy="39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mn-lt"/>
              </a:rPr>
              <a:t>您的内容打在这里，或者通过复制您的文本</a:t>
            </a:r>
            <a:endParaRPr lang="en-US" altLang="zh-CN" dirty="0">
              <a:sym typeface="+mn-lt"/>
            </a:endParaRPr>
          </a:p>
        </p:txBody>
      </p:sp>
      <p:sp>
        <p:nvSpPr>
          <p:cNvPr id="42" name="MH_SubTitle_1"/>
          <p:cNvSpPr txBox="1">
            <a:spLocks noChangeArrowheads="1"/>
          </p:cNvSpPr>
          <p:nvPr>
            <p:custDataLst>
              <p:tags r:id="rId4"/>
            </p:custDataLst>
          </p:nvPr>
        </p:nvSpPr>
        <p:spPr bwMode="auto">
          <a:xfrm>
            <a:off x="2555777" y="4295048"/>
            <a:ext cx="1800000" cy="21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marL="319381" indent="-319381">
              <a:lnSpc>
                <a:spcPct val="120000"/>
              </a:lnSpc>
              <a:buClr>
                <a:schemeClr val="accent1"/>
              </a:buClr>
              <a:buFont typeface="Wingdings" panose="05000000000000000000" pitchFamily="2" charset="2"/>
              <a:buChar char="n"/>
              <a:defRPr sz="1200" b="1">
                <a:solidFill>
                  <a:schemeClr val="bg1">
                    <a:lumMod val="50000"/>
                  </a:schemeClr>
                </a:solidFill>
                <a:cs typeface="+mn-ea"/>
              </a:defRPr>
            </a:lvl1pPr>
          </a:lstStyle>
          <a:p>
            <a:pPr>
              <a:buClr>
                <a:srgbClr val="92D050"/>
              </a:buClr>
            </a:pPr>
            <a:r>
              <a:rPr lang="en-US" altLang="zh-CN" dirty="0">
                <a:sym typeface="+mn-lt"/>
              </a:rPr>
              <a:t>2000-2002</a:t>
            </a:r>
            <a:endParaRPr lang="zh-CN" altLang="en-US" dirty="0">
              <a:sym typeface="+mn-lt"/>
            </a:endParaRPr>
          </a:p>
        </p:txBody>
      </p:sp>
      <p:sp>
        <p:nvSpPr>
          <p:cNvPr id="43" name="MH_Text_1"/>
          <p:cNvSpPr txBox="1">
            <a:spLocks noChangeArrowheads="1"/>
          </p:cNvSpPr>
          <p:nvPr>
            <p:custDataLst>
              <p:tags r:id="rId5"/>
            </p:custDataLst>
          </p:nvPr>
        </p:nvSpPr>
        <p:spPr bwMode="auto">
          <a:xfrm>
            <a:off x="3851920" y="3481078"/>
            <a:ext cx="1800000" cy="39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mn-lt"/>
              </a:rPr>
              <a:t>您的内容打在这里，或者通过复制您的文本</a:t>
            </a:r>
            <a:endParaRPr lang="en-US" altLang="zh-CN" dirty="0">
              <a:sym typeface="+mn-lt"/>
            </a:endParaRPr>
          </a:p>
        </p:txBody>
      </p:sp>
      <p:sp>
        <p:nvSpPr>
          <p:cNvPr id="44" name="MH_SubTitle_1"/>
          <p:cNvSpPr txBox="1">
            <a:spLocks noChangeArrowheads="1"/>
          </p:cNvSpPr>
          <p:nvPr>
            <p:custDataLst>
              <p:tags r:id="rId6"/>
            </p:custDataLst>
          </p:nvPr>
        </p:nvSpPr>
        <p:spPr bwMode="auto">
          <a:xfrm>
            <a:off x="3851921" y="3275669"/>
            <a:ext cx="1800000" cy="21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marL="319381" indent="-319381">
              <a:lnSpc>
                <a:spcPct val="120000"/>
              </a:lnSpc>
              <a:buClr>
                <a:schemeClr val="accent1"/>
              </a:buClr>
              <a:buFont typeface="Wingdings" panose="05000000000000000000" pitchFamily="2" charset="2"/>
              <a:buChar char="n"/>
              <a:defRPr sz="1200" b="1">
                <a:solidFill>
                  <a:schemeClr val="bg1">
                    <a:lumMod val="50000"/>
                  </a:schemeClr>
                </a:solidFill>
                <a:cs typeface="+mn-ea"/>
              </a:defRPr>
            </a:lvl1pPr>
          </a:lstStyle>
          <a:p>
            <a:pPr>
              <a:buClr>
                <a:srgbClr val="00B050"/>
              </a:buClr>
            </a:pPr>
            <a:r>
              <a:rPr lang="en-US" altLang="zh-CN" dirty="0">
                <a:solidFill>
                  <a:srgbClr val="00B050"/>
                </a:solidFill>
                <a:sym typeface="+mn-lt"/>
              </a:rPr>
              <a:t>2002-2008</a:t>
            </a:r>
            <a:endParaRPr lang="zh-CN" altLang="en-US" dirty="0">
              <a:solidFill>
                <a:srgbClr val="00B050"/>
              </a:solidFill>
              <a:sym typeface="+mn-lt"/>
            </a:endParaRPr>
          </a:p>
        </p:txBody>
      </p:sp>
      <p:sp>
        <p:nvSpPr>
          <p:cNvPr id="45" name="MH_Text_1"/>
          <p:cNvSpPr txBox="1">
            <a:spLocks noChangeArrowheads="1"/>
          </p:cNvSpPr>
          <p:nvPr>
            <p:custDataLst>
              <p:tags r:id="rId7"/>
            </p:custDataLst>
          </p:nvPr>
        </p:nvSpPr>
        <p:spPr bwMode="auto">
          <a:xfrm>
            <a:off x="5220072" y="1120975"/>
            <a:ext cx="1800000" cy="39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mn-lt"/>
              </a:rPr>
              <a:t>您的内容打在这里，或者通过复制您的文本</a:t>
            </a:r>
            <a:endParaRPr lang="en-US" altLang="zh-CN" dirty="0">
              <a:sym typeface="+mn-lt"/>
            </a:endParaRPr>
          </a:p>
        </p:txBody>
      </p:sp>
      <p:sp>
        <p:nvSpPr>
          <p:cNvPr id="46" name="MH_SubTitle_1"/>
          <p:cNvSpPr txBox="1">
            <a:spLocks noChangeArrowheads="1"/>
          </p:cNvSpPr>
          <p:nvPr>
            <p:custDataLst>
              <p:tags r:id="rId8"/>
            </p:custDataLst>
          </p:nvPr>
        </p:nvSpPr>
        <p:spPr bwMode="auto">
          <a:xfrm>
            <a:off x="5220073" y="915566"/>
            <a:ext cx="1800000" cy="21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marL="319381" indent="-319381">
              <a:lnSpc>
                <a:spcPct val="120000"/>
              </a:lnSpc>
              <a:buClr>
                <a:schemeClr val="accent1"/>
              </a:buClr>
              <a:buFont typeface="Wingdings" panose="05000000000000000000" pitchFamily="2" charset="2"/>
              <a:buChar char="n"/>
              <a:defRPr sz="1200" b="1">
                <a:solidFill>
                  <a:schemeClr val="bg1">
                    <a:lumMod val="50000"/>
                  </a:schemeClr>
                </a:solidFill>
                <a:cs typeface="+mn-ea"/>
              </a:defRPr>
            </a:lvl1pPr>
          </a:lstStyle>
          <a:p>
            <a:pPr>
              <a:buClr>
                <a:srgbClr val="00B050"/>
              </a:buClr>
            </a:pPr>
            <a:r>
              <a:rPr lang="en-US" altLang="zh-CN" dirty="0">
                <a:sym typeface="+mn-lt"/>
              </a:rPr>
              <a:t>2008-2012</a:t>
            </a:r>
            <a:endParaRPr lang="zh-CN" altLang="en-US" dirty="0">
              <a:sym typeface="+mn-lt"/>
            </a:endParaRPr>
          </a:p>
        </p:txBody>
      </p:sp>
      <p:sp>
        <p:nvSpPr>
          <p:cNvPr id="47" name="MH_Text_1"/>
          <p:cNvSpPr txBox="1">
            <a:spLocks noChangeArrowheads="1"/>
          </p:cNvSpPr>
          <p:nvPr>
            <p:custDataLst>
              <p:tags r:id="rId9"/>
            </p:custDataLst>
          </p:nvPr>
        </p:nvSpPr>
        <p:spPr bwMode="auto">
          <a:xfrm>
            <a:off x="6706800" y="2057079"/>
            <a:ext cx="1800000" cy="39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mn-lt"/>
              </a:rPr>
              <a:t>您的内容打在这里，或者通过复制您的文本</a:t>
            </a:r>
            <a:endParaRPr lang="en-US" altLang="zh-CN" dirty="0">
              <a:sym typeface="+mn-lt"/>
            </a:endParaRPr>
          </a:p>
        </p:txBody>
      </p:sp>
      <p:sp>
        <p:nvSpPr>
          <p:cNvPr id="48" name="MH_SubTitle_1"/>
          <p:cNvSpPr txBox="1">
            <a:spLocks noChangeArrowheads="1"/>
          </p:cNvSpPr>
          <p:nvPr>
            <p:custDataLst>
              <p:tags r:id="rId10"/>
            </p:custDataLst>
          </p:nvPr>
        </p:nvSpPr>
        <p:spPr bwMode="auto">
          <a:xfrm>
            <a:off x="6706801" y="1851670"/>
            <a:ext cx="1800000" cy="21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marL="319381" indent="-319381">
              <a:lnSpc>
                <a:spcPct val="120000"/>
              </a:lnSpc>
              <a:buClr>
                <a:schemeClr val="accent1"/>
              </a:buClr>
              <a:buFont typeface="Wingdings" panose="05000000000000000000" pitchFamily="2" charset="2"/>
              <a:buChar char="n"/>
              <a:defRPr sz="1200" b="1">
                <a:solidFill>
                  <a:schemeClr val="bg1">
                    <a:lumMod val="50000"/>
                  </a:schemeClr>
                </a:solidFill>
                <a:cs typeface="+mn-ea"/>
              </a:defRPr>
            </a:lvl1pPr>
          </a:lstStyle>
          <a:p>
            <a:pPr>
              <a:buClr>
                <a:srgbClr val="00B050"/>
              </a:buClr>
            </a:pPr>
            <a:r>
              <a:rPr lang="en-US" altLang="zh-CN" dirty="0">
                <a:sym typeface="+mn-lt"/>
              </a:rPr>
              <a:t>2012-2017</a:t>
            </a:r>
            <a:endParaRPr lang="zh-CN" altLang="en-US" dirty="0">
              <a:sym typeface="+mn-lt"/>
            </a:endParaRPr>
          </a:p>
        </p:txBody>
      </p:sp>
      <p:sp>
        <p:nvSpPr>
          <p:cNvPr id="49" name="MH_Text_1"/>
          <p:cNvSpPr txBox="1">
            <a:spLocks noChangeArrowheads="1"/>
          </p:cNvSpPr>
          <p:nvPr>
            <p:custDataLst>
              <p:tags r:id="rId11"/>
            </p:custDataLst>
          </p:nvPr>
        </p:nvSpPr>
        <p:spPr bwMode="auto">
          <a:xfrm>
            <a:off x="6748226" y="4460610"/>
            <a:ext cx="1800000" cy="39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mn-lt"/>
              </a:rPr>
              <a:t>您的内容打在这里，或者通过复制您的文本</a:t>
            </a:r>
            <a:endParaRPr lang="en-US" altLang="zh-CN" dirty="0">
              <a:sym typeface="+mn-lt"/>
            </a:endParaRPr>
          </a:p>
        </p:txBody>
      </p:sp>
      <p:sp>
        <p:nvSpPr>
          <p:cNvPr id="50" name="MH_SubTitle_1"/>
          <p:cNvSpPr txBox="1">
            <a:spLocks noChangeArrowheads="1"/>
          </p:cNvSpPr>
          <p:nvPr>
            <p:custDataLst>
              <p:tags r:id="rId12"/>
            </p:custDataLst>
          </p:nvPr>
        </p:nvSpPr>
        <p:spPr bwMode="auto">
          <a:xfrm>
            <a:off x="6748227" y="4255201"/>
            <a:ext cx="1800000" cy="21600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lIns="133605" tIns="0" rIns="133605" bIns="0" rtlCol="0" anchor="t">
            <a:noAutofit/>
          </a:bodyPr>
          <a:lstStyle>
            <a:defPPr>
              <a:defRPr lang="zh-CN"/>
            </a:defPPr>
            <a:lvl1pPr marL="319381" indent="-319381">
              <a:lnSpc>
                <a:spcPct val="120000"/>
              </a:lnSpc>
              <a:buClr>
                <a:schemeClr val="accent1"/>
              </a:buClr>
              <a:buFont typeface="Wingdings" panose="05000000000000000000" pitchFamily="2" charset="2"/>
              <a:buChar char="n"/>
              <a:defRPr sz="1200" b="1">
                <a:solidFill>
                  <a:schemeClr val="bg1">
                    <a:lumMod val="50000"/>
                  </a:schemeClr>
                </a:solidFill>
                <a:cs typeface="+mn-ea"/>
              </a:defRPr>
            </a:lvl1pPr>
          </a:lstStyle>
          <a:p>
            <a:pPr>
              <a:buClr>
                <a:srgbClr val="92D050"/>
              </a:buClr>
            </a:pPr>
            <a:r>
              <a:rPr lang="zh-CN" altLang="en-US" dirty="0">
                <a:sym typeface="+mn-lt"/>
              </a:rPr>
              <a:t>点击输入标题</a:t>
            </a:r>
          </a:p>
        </p:txBody>
      </p:sp>
      <p:sp>
        <p:nvSpPr>
          <p:cNvPr id="27" name="标题 26"/>
          <p:cNvSpPr>
            <a:spLocks noGrp="1"/>
          </p:cNvSpPr>
          <p:nvPr>
            <p:ph type="title"/>
          </p:nvPr>
        </p:nvSpPr>
        <p:spPr/>
        <p:txBody>
          <a:bodyPr/>
          <a:lstStyle/>
          <a:p>
            <a:r>
              <a:rPr lang="zh-CN" altLang="en-US" dirty="0"/>
              <a:t>发展历程</a:t>
            </a:r>
            <a:r>
              <a:rPr lang="en-US" altLang="zh-CN" sz="1400" dirty="0">
                <a:solidFill>
                  <a:prstClr val="black">
                    <a:lumMod val="65000"/>
                    <a:lumOff val="35000"/>
                  </a:prstClr>
                </a:solidFill>
              </a:rPr>
              <a:t>(Development Course)</a:t>
            </a:r>
            <a:endParaRPr lang="zh-CN" altLang="en-US" dirty="0"/>
          </a:p>
        </p:txBody>
      </p:sp>
    </p:spTree>
    <p:extLst>
      <p:ext uri="{BB962C8B-B14F-4D97-AF65-F5344CB8AC3E}">
        <p14:creationId xmlns:p14="http://schemas.microsoft.com/office/powerpoint/2010/main" val="153997728"/>
      </p:ext>
    </p:extLst>
  </p:cSld>
  <p:clrMapOvr>
    <a:masterClrMapping/>
  </p:clrMapOvr>
  <p:transition spd="slow" advTm="1000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4" fill="hold" grpId="0" nodeType="withEffect" p14:presetBounceEnd="60000">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14:bounceEnd="60000">
                                          <p:cBhvr additive="base">
                                            <p:cTn id="14" dur="750" fill="hold"/>
                                            <p:tgtEl>
                                              <p:spTgt spid="40"/>
                                            </p:tgtEl>
                                            <p:attrNameLst>
                                              <p:attrName>ppt_x</p:attrName>
                                            </p:attrNameLst>
                                          </p:cBhvr>
                                          <p:tavLst>
                                            <p:tav tm="0">
                                              <p:val>
                                                <p:strVal val="#ppt_x"/>
                                              </p:val>
                                            </p:tav>
                                            <p:tav tm="100000">
                                              <p:val>
                                                <p:strVal val="#ppt_x"/>
                                              </p:val>
                                            </p:tav>
                                          </p:tavLst>
                                        </p:anim>
                                        <p:anim calcmode="lin" valueType="num" p14:bounceEnd="60000">
                                          <p:cBhvr additive="base">
                                            <p:cTn id="15" dur="750" fill="hold"/>
                                            <p:tgtEl>
                                              <p:spTgt spid="40"/>
                                            </p:tgtEl>
                                            <p:attrNameLst>
                                              <p:attrName>ppt_y</p:attrName>
                                            </p:attrNameLst>
                                          </p:cBhvr>
                                          <p:tavLst>
                                            <p:tav tm="0">
                                              <p:val>
                                                <p:strVal val="1+#ppt_h/2"/>
                                              </p:val>
                                            </p:tav>
                                            <p:tav tm="100000">
                                              <p:val>
                                                <p:strVal val="#ppt_y"/>
                                              </p:val>
                                            </p:tav>
                                          </p:tavLst>
                                        </p:anim>
                                      </p:childTnLst>
                                    </p:cTn>
                                  </p:par>
                                  <p:par>
                                    <p:cTn id="16" presetID="41" presetClass="entr" presetSubtype="0" fill="hold" grpId="0" nodeType="withEffect">
                                      <p:stCondLst>
                                        <p:cond delay="0"/>
                                      </p:stCondLst>
                                      <p:iterate type="lt">
                                        <p:tmPct val="10000"/>
                                      </p:iterate>
                                      <p:childTnLst>
                                        <p:set>
                                          <p:cBhvr>
                                            <p:cTn id="17" dur="1" fill="hold">
                                              <p:stCondLst>
                                                <p:cond delay="0"/>
                                              </p:stCondLst>
                                            </p:cTn>
                                            <p:tgtEl>
                                              <p:spTgt spid="39"/>
                                            </p:tgtEl>
                                            <p:attrNameLst>
                                              <p:attrName>style.visibility</p:attrName>
                                            </p:attrNameLst>
                                          </p:cBhvr>
                                          <p:to>
                                            <p:strVal val="visible"/>
                                          </p:to>
                                        </p:set>
                                        <p:anim calcmode="lin" valueType="num">
                                          <p:cBhvr>
                                            <p:cTn id="18"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39"/>
                                            </p:tgtEl>
                                            <p:attrNameLst>
                                              <p:attrName>ppt_y</p:attrName>
                                            </p:attrNameLst>
                                          </p:cBhvr>
                                          <p:tavLst>
                                            <p:tav tm="0">
                                              <p:val>
                                                <p:strVal val="#ppt_y"/>
                                              </p:val>
                                            </p:tav>
                                            <p:tav tm="100000">
                                              <p:val>
                                                <p:strVal val="#ppt_y"/>
                                              </p:val>
                                            </p:tav>
                                          </p:tavLst>
                                        </p:anim>
                                        <p:anim calcmode="lin" valueType="num">
                                          <p:cBhvr>
                                            <p:cTn id="20"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39"/>
                                            </p:tgtEl>
                                          </p:cBhvr>
                                        </p:animEffect>
                                      </p:childTnLst>
                                    </p:cTn>
                                  </p:par>
                                </p:childTnLst>
                              </p:cTn>
                            </p:par>
                            <p:par>
                              <p:cTn id="23" fill="hold">
                                <p:stCondLst>
                                  <p:cond delay="1900"/>
                                </p:stCondLst>
                                <p:childTnLst>
                                  <p:par>
                                    <p:cTn id="24" presetID="22" presetClass="entr" presetSubtype="1"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par>
                                    <p:cTn id="27" presetID="2" presetClass="entr" presetSubtype="1" fill="hold" grpId="0" nodeType="withEffect" p14:presetBounceEnd="60000">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14:bounceEnd="60000">
                                          <p:cBhvr additive="base">
                                            <p:cTn id="29" dur="750" fill="hold"/>
                                            <p:tgtEl>
                                              <p:spTgt spid="42"/>
                                            </p:tgtEl>
                                            <p:attrNameLst>
                                              <p:attrName>ppt_x</p:attrName>
                                            </p:attrNameLst>
                                          </p:cBhvr>
                                          <p:tavLst>
                                            <p:tav tm="0">
                                              <p:val>
                                                <p:strVal val="#ppt_x"/>
                                              </p:val>
                                            </p:tav>
                                            <p:tav tm="100000">
                                              <p:val>
                                                <p:strVal val="#ppt_x"/>
                                              </p:val>
                                            </p:tav>
                                          </p:tavLst>
                                        </p:anim>
                                        <p:anim calcmode="lin" valueType="num" p14:bounceEnd="60000">
                                          <p:cBhvr additive="base">
                                            <p:cTn id="30" dur="750" fill="hold"/>
                                            <p:tgtEl>
                                              <p:spTgt spid="42"/>
                                            </p:tgtEl>
                                            <p:attrNameLst>
                                              <p:attrName>ppt_y</p:attrName>
                                            </p:attrNameLst>
                                          </p:cBhvr>
                                          <p:tavLst>
                                            <p:tav tm="0">
                                              <p:val>
                                                <p:strVal val="0-#ppt_h/2"/>
                                              </p:val>
                                            </p:tav>
                                            <p:tav tm="100000">
                                              <p:val>
                                                <p:strVal val="#ppt_y"/>
                                              </p:val>
                                            </p:tav>
                                          </p:tavLst>
                                        </p:anim>
                                      </p:childTnLst>
                                    </p:cTn>
                                  </p:par>
                                  <p:par>
                                    <p:cTn id="31" presetID="41" presetClass="entr" presetSubtype="0" fill="hold" grpId="0" nodeType="withEffect">
                                      <p:stCondLst>
                                        <p:cond delay="0"/>
                                      </p:stCondLst>
                                      <p:iterate type="lt">
                                        <p:tmPct val="10000"/>
                                      </p:iterate>
                                      <p:childTnLst>
                                        <p:set>
                                          <p:cBhvr>
                                            <p:cTn id="32" dur="1" fill="hold">
                                              <p:stCondLst>
                                                <p:cond delay="0"/>
                                              </p:stCondLst>
                                            </p:cTn>
                                            <p:tgtEl>
                                              <p:spTgt spid="41"/>
                                            </p:tgtEl>
                                            <p:attrNameLst>
                                              <p:attrName>style.visibility</p:attrName>
                                            </p:attrNameLst>
                                          </p:cBhvr>
                                          <p:to>
                                            <p:strVal val="visible"/>
                                          </p:to>
                                        </p:set>
                                        <p:anim calcmode="lin" valueType="num">
                                          <p:cBhvr>
                                            <p:cTn id="33"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1"/>
                                            </p:tgtEl>
                                            <p:attrNameLst>
                                              <p:attrName>ppt_y</p:attrName>
                                            </p:attrNameLst>
                                          </p:cBhvr>
                                          <p:tavLst>
                                            <p:tav tm="0">
                                              <p:val>
                                                <p:strVal val="#ppt_y"/>
                                              </p:val>
                                            </p:tav>
                                            <p:tav tm="100000">
                                              <p:val>
                                                <p:strVal val="#ppt_y"/>
                                              </p:val>
                                            </p:tav>
                                          </p:tavLst>
                                        </p:anim>
                                        <p:anim calcmode="lin" valueType="num">
                                          <p:cBhvr>
                                            <p:cTn id="35"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1"/>
                                            </p:tgtEl>
                                          </p:cBhvr>
                                        </p:animEffect>
                                      </p:childTnLst>
                                    </p:cTn>
                                  </p:par>
                                </p:childTnLst>
                              </p:cTn>
                            </p:par>
                            <p:par>
                              <p:cTn id="38" fill="hold">
                                <p:stCondLst>
                                  <p:cond delay="3300"/>
                                </p:stCondLst>
                                <p:childTnLst>
                                  <p:par>
                                    <p:cTn id="39" presetID="22" presetClass="entr" presetSubtype="1"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par>
                                    <p:cTn id="42" presetID="2" presetClass="entr" presetSubtype="1" fill="hold" grpId="0" nodeType="withEffect" p14:presetBounceEnd="60000">
                                      <p:stCondLst>
                                        <p:cond delay="0"/>
                                      </p:stCondLst>
                                      <p:childTnLst>
                                        <p:set>
                                          <p:cBhvr>
                                            <p:cTn id="43" dur="1" fill="hold">
                                              <p:stCondLst>
                                                <p:cond delay="0"/>
                                              </p:stCondLst>
                                            </p:cTn>
                                            <p:tgtEl>
                                              <p:spTgt spid="44"/>
                                            </p:tgtEl>
                                            <p:attrNameLst>
                                              <p:attrName>style.visibility</p:attrName>
                                            </p:attrNameLst>
                                          </p:cBhvr>
                                          <p:to>
                                            <p:strVal val="visible"/>
                                          </p:to>
                                        </p:set>
                                        <p:anim calcmode="lin" valueType="num" p14:bounceEnd="60000">
                                          <p:cBhvr additive="base">
                                            <p:cTn id="44" dur="750" fill="hold"/>
                                            <p:tgtEl>
                                              <p:spTgt spid="44"/>
                                            </p:tgtEl>
                                            <p:attrNameLst>
                                              <p:attrName>ppt_x</p:attrName>
                                            </p:attrNameLst>
                                          </p:cBhvr>
                                          <p:tavLst>
                                            <p:tav tm="0">
                                              <p:val>
                                                <p:strVal val="#ppt_x"/>
                                              </p:val>
                                            </p:tav>
                                            <p:tav tm="100000">
                                              <p:val>
                                                <p:strVal val="#ppt_x"/>
                                              </p:val>
                                            </p:tav>
                                          </p:tavLst>
                                        </p:anim>
                                        <p:anim calcmode="lin" valueType="num" p14:bounceEnd="60000">
                                          <p:cBhvr additive="base">
                                            <p:cTn id="45" dur="750" fill="hold"/>
                                            <p:tgtEl>
                                              <p:spTgt spid="44"/>
                                            </p:tgtEl>
                                            <p:attrNameLst>
                                              <p:attrName>ppt_y</p:attrName>
                                            </p:attrNameLst>
                                          </p:cBhvr>
                                          <p:tavLst>
                                            <p:tav tm="0">
                                              <p:val>
                                                <p:strVal val="0-#ppt_h/2"/>
                                              </p:val>
                                            </p:tav>
                                            <p:tav tm="100000">
                                              <p:val>
                                                <p:strVal val="#ppt_y"/>
                                              </p:val>
                                            </p:tav>
                                          </p:tavLst>
                                        </p:anim>
                                      </p:childTnLst>
                                    </p:cTn>
                                  </p:par>
                                  <p:par>
                                    <p:cTn id="46" presetID="41" presetClass="entr" presetSubtype="0" fill="hold" grpId="0" nodeType="withEffect">
                                      <p:stCondLst>
                                        <p:cond delay="0"/>
                                      </p:stCondLst>
                                      <p:iterate type="lt">
                                        <p:tmPct val="10000"/>
                                      </p:iterate>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43"/>
                                            </p:tgtEl>
                                            <p:attrNameLst>
                                              <p:attrName>ppt_y</p:attrName>
                                            </p:attrNameLst>
                                          </p:cBhvr>
                                          <p:tavLst>
                                            <p:tav tm="0">
                                              <p:val>
                                                <p:strVal val="#ppt_y"/>
                                              </p:val>
                                            </p:tav>
                                            <p:tav tm="100000">
                                              <p:val>
                                                <p:strVal val="#ppt_y"/>
                                              </p:val>
                                            </p:tav>
                                          </p:tavLst>
                                        </p:anim>
                                        <p:anim calcmode="lin" valueType="num">
                                          <p:cBhvr>
                                            <p:cTn id="50"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43"/>
                                            </p:tgtEl>
                                          </p:cBhvr>
                                        </p:animEffect>
                                      </p:childTnLst>
                                    </p:cTn>
                                  </p:par>
                                </p:childTnLst>
                              </p:cTn>
                            </p:par>
                            <p:par>
                              <p:cTn id="53" fill="hold">
                                <p:stCondLst>
                                  <p:cond delay="4700"/>
                                </p:stCondLst>
                                <p:childTnLst>
                                  <p:par>
                                    <p:cTn id="54" presetID="22" presetClass="entr" presetSubtype="4"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2" presetClass="entr" presetSubtype="4" fill="hold" grpId="0" nodeType="withEffect" p14:presetBounceEnd="60000">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14:bounceEnd="60000">
                                          <p:cBhvr additive="base">
                                            <p:cTn id="59" dur="750" fill="hold"/>
                                            <p:tgtEl>
                                              <p:spTgt spid="46"/>
                                            </p:tgtEl>
                                            <p:attrNameLst>
                                              <p:attrName>ppt_x</p:attrName>
                                            </p:attrNameLst>
                                          </p:cBhvr>
                                          <p:tavLst>
                                            <p:tav tm="0">
                                              <p:val>
                                                <p:strVal val="#ppt_x"/>
                                              </p:val>
                                            </p:tav>
                                            <p:tav tm="100000">
                                              <p:val>
                                                <p:strVal val="#ppt_x"/>
                                              </p:val>
                                            </p:tav>
                                          </p:tavLst>
                                        </p:anim>
                                        <p:anim calcmode="lin" valueType="num" p14:bounceEnd="60000">
                                          <p:cBhvr additive="base">
                                            <p:cTn id="60" dur="750" fill="hold"/>
                                            <p:tgtEl>
                                              <p:spTgt spid="46"/>
                                            </p:tgtEl>
                                            <p:attrNameLst>
                                              <p:attrName>ppt_y</p:attrName>
                                            </p:attrNameLst>
                                          </p:cBhvr>
                                          <p:tavLst>
                                            <p:tav tm="0">
                                              <p:val>
                                                <p:strVal val="1+#ppt_h/2"/>
                                              </p:val>
                                            </p:tav>
                                            <p:tav tm="100000">
                                              <p:val>
                                                <p:strVal val="#ppt_y"/>
                                              </p:val>
                                            </p:tav>
                                          </p:tavLst>
                                        </p:anim>
                                      </p:childTnLst>
                                    </p:cTn>
                                  </p:par>
                                  <p:par>
                                    <p:cTn id="61" presetID="41" presetClass="entr" presetSubtype="0" fill="hold" grpId="0" nodeType="withEffect">
                                      <p:stCondLst>
                                        <p:cond delay="0"/>
                                      </p:stCondLst>
                                      <p:iterate type="lt">
                                        <p:tmPct val="10000"/>
                                      </p:iterate>
                                      <p:childTnLst>
                                        <p:set>
                                          <p:cBhvr>
                                            <p:cTn id="62" dur="1" fill="hold">
                                              <p:stCondLst>
                                                <p:cond delay="0"/>
                                              </p:stCondLst>
                                            </p:cTn>
                                            <p:tgtEl>
                                              <p:spTgt spid="45"/>
                                            </p:tgtEl>
                                            <p:attrNameLst>
                                              <p:attrName>style.visibility</p:attrName>
                                            </p:attrNameLst>
                                          </p:cBhvr>
                                          <p:to>
                                            <p:strVal val="visible"/>
                                          </p:to>
                                        </p:set>
                                        <p:anim calcmode="lin" valueType="num">
                                          <p:cBhvr>
                                            <p:cTn id="63"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45"/>
                                            </p:tgtEl>
                                            <p:attrNameLst>
                                              <p:attrName>ppt_y</p:attrName>
                                            </p:attrNameLst>
                                          </p:cBhvr>
                                          <p:tavLst>
                                            <p:tav tm="0">
                                              <p:val>
                                                <p:strVal val="#ppt_y"/>
                                              </p:val>
                                            </p:tav>
                                            <p:tav tm="100000">
                                              <p:val>
                                                <p:strVal val="#ppt_y"/>
                                              </p:val>
                                            </p:tav>
                                          </p:tavLst>
                                        </p:anim>
                                        <p:anim calcmode="lin" valueType="num">
                                          <p:cBhvr>
                                            <p:cTn id="65"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45"/>
                                            </p:tgtEl>
                                          </p:cBhvr>
                                        </p:animEffect>
                                      </p:childTnLst>
                                    </p:cTn>
                                  </p:par>
                                </p:childTnLst>
                              </p:cTn>
                            </p:par>
                            <p:par>
                              <p:cTn id="68" fill="hold">
                                <p:stCondLst>
                                  <p:cond delay="6100"/>
                                </p:stCondLst>
                                <p:childTnLst>
                                  <p:par>
                                    <p:cTn id="69" presetID="22" presetClass="entr" presetSubtype="4" fill="hold" nodeType="after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wipe(down)">
                                          <p:cBhvr>
                                            <p:cTn id="71" dur="500"/>
                                            <p:tgtEl>
                                              <p:spTgt spid="21"/>
                                            </p:tgtEl>
                                          </p:cBhvr>
                                        </p:animEffect>
                                      </p:childTnLst>
                                    </p:cTn>
                                  </p:par>
                                  <p:par>
                                    <p:cTn id="72" presetID="2" presetClass="entr" presetSubtype="4" fill="hold" grpId="0" nodeType="withEffect" p14:presetBounceEnd="60000">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14:bounceEnd="60000">
                                          <p:cBhvr additive="base">
                                            <p:cTn id="74" dur="750" fill="hold"/>
                                            <p:tgtEl>
                                              <p:spTgt spid="48"/>
                                            </p:tgtEl>
                                            <p:attrNameLst>
                                              <p:attrName>ppt_x</p:attrName>
                                            </p:attrNameLst>
                                          </p:cBhvr>
                                          <p:tavLst>
                                            <p:tav tm="0">
                                              <p:val>
                                                <p:strVal val="#ppt_x"/>
                                              </p:val>
                                            </p:tav>
                                            <p:tav tm="100000">
                                              <p:val>
                                                <p:strVal val="#ppt_x"/>
                                              </p:val>
                                            </p:tav>
                                          </p:tavLst>
                                        </p:anim>
                                        <p:anim calcmode="lin" valueType="num" p14:bounceEnd="60000">
                                          <p:cBhvr additive="base">
                                            <p:cTn id="75" dur="750" fill="hold"/>
                                            <p:tgtEl>
                                              <p:spTgt spid="48"/>
                                            </p:tgtEl>
                                            <p:attrNameLst>
                                              <p:attrName>ppt_y</p:attrName>
                                            </p:attrNameLst>
                                          </p:cBhvr>
                                          <p:tavLst>
                                            <p:tav tm="0">
                                              <p:val>
                                                <p:strVal val="1+#ppt_h/2"/>
                                              </p:val>
                                            </p:tav>
                                            <p:tav tm="100000">
                                              <p:val>
                                                <p:strVal val="#ppt_y"/>
                                              </p:val>
                                            </p:tav>
                                          </p:tavLst>
                                        </p:anim>
                                      </p:childTnLst>
                                    </p:cTn>
                                  </p:par>
                                  <p:par>
                                    <p:cTn id="76" presetID="41" presetClass="entr" presetSubtype="0" fill="hold" grpId="0" nodeType="withEffect">
                                      <p:stCondLst>
                                        <p:cond delay="0"/>
                                      </p:stCondLst>
                                      <p:iterate type="lt">
                                        <p:tmPct val="10000"/>
                                      </p:iterate>
                                      <p:childTnLst>
                                        <p:set>
                                          <p:cBhvr>
                                            <p:cTn id="77" dur="1" fill="hold">
                                              <p:stCondLst>
                                                <p:cond delay="0"/>
                                              </p:stCondLst>
                                            </p:cTn>
                                            <p:tgtEl>
                                              <p:spTgt spid="47"/>
                                            </p:tgtEl>
                                            <p:attrNameLst>
                                              <p:attrName>style.visibility</p:attrName>
                                            </p:attrNameLst>
                                          </p:cBhvr>
                                          <p:to>
                                            <p:strVal val="visible"/>
                                          </p:to>
                                        </p:set>
                                        <p:anim calcmode="lin" valueType="num">
                                          <p:cBhvr>
                                            <p:cTn id="78" dur="500" fill="hold"/>
                                            <p:tgtEl>
                                              <p:spTgt spid="47"/>
                                            </p:tgtEl>
                                            <p:attrNameLst>
                                              <p:attrName>ppt_x</p:attrName>
                                            </p:attrNameLst>
                                          </p:cBhvr>
                                          <p:tavLst>
                                            <p:tav tm="0">
                                              <p:val>
                                                <p:strVal val="#ppt_x"/>
                                              </p:val>
                                            </p:tav>
                                            <p:tav tm="50000">
                                              <p:val>
                                                <p:strVal val="#ppt_x+.1"/>
                                              </p:val>
                                            </p:tav>
                                            <p:tav tm="100000">
                                              <p:val>
                                                <p:strVal val="#ppt_x"/>
                                              </p:val>
                                            </p:tav>
                                          </p:tavLst>
                                        </p:anim>
                                        <p:anim calcmode="lin" valueType="num">
                                          <p:cBhvr>
                                            <p:cTn id="79" dur="500" fill="hold"/>
                                            <p:tgtEl>
                                              <p:spTgt spid="47"/>
                                            </p:tgtEl>
                                            <p:attrNameLst>
                                              <p:attrName>ppt_y</p:attrName>
                                            </p:attrNameLst>
                                          </p:cBhvr>
                                          <p:tavLst>
                                            <p:tav tm="0">
                                              <p:val>
                                                <p:strVal val="#ppt_y"/>
                                              </p:val>
                                            </p:tav>
                                            <p:tav tm="100000">
                                              <p:val>
                                                <p:strVal val="#ppt_y"/>
                                              </p:val>
                                            </p:tav>
                                          </p:tavLst>
                                        </p:anim>
                                        <p:anim calcmode="lin" valueType="num">
                                          <p:cBhvr>
                                            <p:cTn id="80" dur="500" fill="hold"/>
                                            <p:tgtEl>
                                              <p:spTgt spid="47"/>
                                            </p:tgtEl>
                                            <p:attrNameLst>
                                              <p:attrName>ppt_h</p:attrName>
                                            </p:attrNameLst>
                                          </p:cBhvr>
                                          <p:tavLst>
                                            <p:tav tm="0">
                                              <p:val>
                                                <p:strVal val="#ppt_h/10"/>
                                              </p:val>
                                            </p:tav>
                                            <p:tav tm="50000">
                                              <p:val>
                                                <p:strVal val="#ppt_h+.01"/>
                                              </p:val>
                                            </p:tav>
                                            <p:tav tm="100000">
                                              <p:val>
                                                <p:strVal val="#ppt_h"/>
                                              </p:val>
                                            </p:tav>
                                          </p:tavLst>
                                        </p:anim>
                                        <p:anim calcmode="lin" valueType="num">
                                          <p:cBhvr>
                                            <p:cTn id="81" dur="500" fill="hold"/>
                                            <p:tgtEl>
                                              <p:spTgt spid="47"/>
                                            </p:tgtEl>
                                            <p:attrNameLst>
                                              <p:attrName>ppt_w</p:attrName>
                                            </p:attrNameLst>
                                          </p:cBhvr>
                                          <p:tavLst>
                                            <p:tav tm="0">
                                              <p:val>
                                                <p:strVal val="#ppt_w/10"/>
                                              </p:val>
                                            </p:tav>
                                            <p:tav tm="50000">
                                              <p:val>
                                                <p:strVal val="#ppt_w+.01"/>
                                              </p:val>
                                            </p:tav>
                                            <p:tav tm="100000">
                                              <p:val>
                                                <p:strVal val="#ppt_w"/>
                                              </p:val>
                                            </p:tav>
                                          </p:tavLst>
                                        </p:anim>
                                        <p:animEffect transition="in" filter="fade">
                                          <p:cBhvr>
                                            <p:cTn id="82" dur="500" tmFilter="0,0; .5, 1; 1, 1"/>
                                            <p:tgtEl>
                                              <p:spTgt spid="47"/>
                                            </p:tgtEl>
                                          </p:cBhvr>
                                        </p:animEffect>
                                      </p:childTnLst>
                                    </p:cTn>
                                  </p:par>
                                </p:childTnLst>
                              </p:cTn>
                            </p:par>
                            <p:par>
                              <p:cTn id="83" fill="hold">
                                <p:stCondLst>
                                  <p:cond delay="7500"/>
                                </p:stCondLst>
                                <p:childTnLst>
                                  <p:par>
                                    <p:cTn id="84" presetID="22" presetClass="entr" presetSubtype="1" fill="hold" nodeType="after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wipe(up)">
                                          <p:cBhvr>
                                            <p:cTn id="86" dur="500"/>
                                            <p:tgtEl>
                                              <p:spTgt spid="24"/>
                                            </p:tgtEl>
                                          </p:cBhvr>
                                        </p:animEffect>
                                      </p:childTnLst>
                                    </p:cTn>
                                  </p:par>
                                  <p:par>
                                    <p:cTn id="87" presetID="2" presetClass="entr" presetSubtype="1" fill="hold" grpId="0" nodeType="withEffect" p14:presetBounceEnd="60000">
                                      <p:stCondLst>
                                        <p:cond delay="0"/>
                                      </p:stCondLst>
                                      <p:childTnLst>
                                        <p:set>
                                          <p:cBhvr>
                                            <p:cTn id="88" dur="1" fill="hold">
                                              <p:stCondLst>
                                                <p:cond delay="0"/>
                                              </p:stCondLst>
                                            </p:cTn>
                                            <p:tgtEl>
                                              <p:spTgt spid="50"/>
                                            </p:tgtEl>
                                            <p:attrNameLst>
                                              <p:attrName>style.visibility</p:attrName>
                                            </p:attrNameLst>
                                          </p:cBhvr>
                                          <p:to>
                                            <p:strVal val="visible"/>
                                          </p:to>
                                        </p:set>
                                        <p:anim calcmode="lin" valueType="num" p14:bounceEnd="60000">
                                          <p:cBhvr additive="base">
                                            <p:cTn id="89" dur="750" fill="hold"/>
                                            <p:tgtEl>
                                              <p:spTgt spid="50"/>
                                            </p:tgtEl>
                                            <p:attrNameLst>
                                              <p:attrName>ppt_x</p:attrName>
                                            </p:attrNameLst>
                                          </p:cBhvr>
                                          <p:tavLst>
                                            <p:tav tm="0">
                                              <p:val>
                                                <p:strVal val="#ppt_x"/>
                                              </p:val>
                                            </p:tav>
                                            <p:tav tm="100000">
                                              <p:val>
                                                <p:strVal val="#ppt_x"/>
                                              </p:val>
                                            </p:tav>
                                          </p:tavLst>
                                        </p:anim>
                                        <p:anim calcmode="lin" valueType="num" p14:bounceEnd="60000">
                                          <p:cBhvr additive="base">
                                            <p:cTn id="90" dur="750" fill="hold"/>
                                            <p:tgtEl>
                                              <p:spTgt spid="50"/>
                                            </p:tgtEl>
                                            <p:attrNameLst>
                                              <p:attrName>ppt_y</p:attrName>
                                            </p:attrNameLst>
                                          </p:cBhvr>
                                          <p:tavLst>
                                            <p:tav tm="0">
                                              <p:val>
                                                <p:strVal val="0-#ppt_h/2"/>
                                              </p:val>
                                            </p:tav>
                                            <p:tav tm="100000">
                                              <p:val>
                                                <p:strVal val="#ppt_y"/>
                                              </p:val>
                                            </p:tav>
                                          </p:tavLst>
                                        </p:anim>
                                      </p:childTnLst>
                                    </p:cTn>
                                  </p:par>
                                  <p:par>
                                    <p:cTn id="91" presetID="41" presetClass="entr" presetSubtype="0" fill="hold" grpId="0" nodeType="withEffect">
                                      <p:stCondLst>
                                        <p:cond delay="0"/>
                                      </p:stCondLst>
                                      <p:iterate type="lt">
                                        <p:tmPct val="10000"/>
                                      </p:iterate>
                                      <p:childTnLst>
                                        <p:set>
                                          <p:cBhvr>
                                            <p:cTn id="92" dur="1" fill="hold">
                                              <p:stCondLst>
                                                <p:cond delay="0"/>
                                              </p:stCondLst>
                                            </p:cTn>
                                            <p:tgtEl>
                                              <p:spTgt spid="49"/>
                                            </p:tgtEl>
                                            <p:attrNameLst>
                                              <p:attrName>style.visibility</p:attrName>
                                            </p:attrNameLst>
                                          </p:cBhvr>
                                          <p:to>
                                            <p:strVal val="visible"/>
                                          </p:to>
                                        </p:set>
                                        <p:anim calcmode="lin" valueType="num">
                                          <p:cBhvr>
                                            <p:cTn id="93"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94" dur="500" fill="hold"/>
                                            <p:tgtEl>
                                              <p:spTgt spid="49"/>
                                            </p:tgtEl>
                                            <p:attrNameLst>
                                              <p:attrName>ppt_y</p:attrName>
                                            </p:attrNameLst>
                                          </p:cBhvr>
                                          <p:tavLst>
                                            <p:tav tm="0">
                                              <p:val>
                                                <p:strVal val="#ppt_y"/>
                                              </p:val>
                                            </p:tav>
                                            <p:tav tm="100000">
                                              <p:val>
                                                <p:strVal val="#ppt_y"/>
                                              </p:val>
                                            </p:tav>
                                          </p:tavLst>
                                        </p:anim>
                                        <p:anim calcmode="lin" valueType="num">
                                          <p:cBhvr>
                                            <p:cTn id="95"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96"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97" dur="500" tmFilter="0,0; .5, 1; 1, 1"/>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P spid="46" grpId="0"/>
          <p:bldP spid="47" grpId="0"/>
          <p:bldP spid="48" grpId="0"/>
          <p:bldP spid="49" grpId="0"/>
          <p:bldP spid="5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additive="base">
                                            <p:cTn id="14" dur="750" fill="hold"/>
                                            <p:tgtEl>
                                              <p:spTgt spid="40"/>
                                            </p:tgtEl>
                                            <p:attrNameLst>
                                              <p:attrName>ppt_x</p:attrName>
                                            </p:attrNameLst>
                                          </p:cBhvr>
                                          <p:tavLst>
                                            <p:tav tm="0">
                                              <p:val>
                                                <p:strVal val="#ppt_x"/>
                                              </p:val>
                                            </p:tav>
                                            <p:tav tm="100000">
                                              <p:val>
                                                <p:strVal val="#ppt_x"/>
                                              </p:val>
                                            </p:tav>
                                          </p:tavLst>
                                        </p:anim>
                                        <p:anim calcmode="lin" valueType="num">
                                          <p:cBhvr additive="base">
                                            <p:cTn id="15" dur="750" fill="hold"/>
                                            <p:tgtEl>
                                              <p:spTgt spid="40"/>
                                            </p:tgtEl>
                                            <p:attrNameLst>
                                              <p:attrName>ppt_y</p:attrName>
                                            </p:attrNameLst>
                                          </p:cBhvr>
                                          <p:tavLst>
                                            <p:tav tm="0">
                                              <p:val>
                                                <p:strVal val="1+#ppt_h/2"/>
                                              </p:val>
                                            </p:tav>
                                            <p:tav tm="100000">
                                              <p:val>
                                                <p:strVal val="#ppt_y"/>
                                              </p:val>
                                            </p:tav>
                                          </p:tavLst>
                                        </p:anim>
                                      </p:childTnLst>
                                    </p:cTn>
                                  </p:par>
                                  <p:par>
                                    <p:cTn id="16" presetID="41" presetClass="entr" presetSubtype="0" fill="hold" grpId="0" nodeType="withEffect">
                                      <p:stCondLst>
                                        <p:cond delay="0"/>
                                      </p:stCondLst>
                                      <p:iterate type="lt">
                                        <p:tmPct val="10000"/>
                                      </p:iterate>
                                      <p:childTnLst>
                                        <p:set>
                                          <p:cBhvr>
                                            <p:cTn id="17" dur="1" fill="hold">
                                              <p:stCondLst>
                                                <p:cond delay="0"/>
                                              </p:stCondLst>
                                            </p:cTn>
                                            <p:tgtEl>
                                              <p:spTgt spid="39"/>
                                            </p:tgtEl>
                                            <p:attrNameLst>
                                              <p:attrName>style.visibility</p:attrName>
                                            </p:attrNameLst>
                                          </p:cBhvr>
                                          <p:to>
                                            <p:strVal val="visible"/>
                                          </p:to>
                                        </p:set>
                                        <p:anim calcmode="lin" valueType="num">
                                          <p:cBhvr>
                                            <p:cTn id="18"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39"/>
                                            </p:tgtEl>
                                            <p:attrNameLst>
                                              <p:attrName>ppt_y</p:attrName>
                                            </p:attrNameLst>
                                          </p:cBhvr>
                                          <p:tavLst>
                                            <p:tav tm="0">
                                              <p:val>
                                                <p:strVal val="#ppt_y"/>
                                              </p:val>
                                            </p:tav>
                                            <p:tav tm="100000">
                                              <p:val>
                                                <p:strVal val="#ppt_y"/>
                                              </p:val>
                                            </p:tav>
                                          </p:tavLst>
                                        </p:anim>
                                        <p:anim calcmode="lin" valueType="num">
                                          <p:cBhvr>
                                            <p:cTn id="20"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39"/>
                                            </p:tgtEl>
                                          </p:cBhvr>
                                        </p:animEffect>
                                      </p:childTnLst>
                                    </p:cTn>
                                  </p:par>
                                </p:childTnLst>
                              </p:cTn>
                            </p:par>
                            <p:par>
                              <p:cTn id="23" fill="hold">
                                <p:stCondLst>
                                  <p:cond delay="1900"/>
                                </p:stCondLst>
                                <p:childTnLst>
                                  <p:par>
                                    <p:cTn id="24" presetID="22" presetClass="entr" presetSubtype="1"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par>
                                    <p:cTn id="27" presetID="2" presetClass="entr" presetSubtype="1"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750" fill="hold"/>
                                            <p:tgtEl>
                                              <p:spTgt spid="42"/>
                                            </p:tgtEl>
                                            <p:attrNameLst>
                                              <p:attrName>ppt_x</p:attrName>
                                            </p:attrNameLst>
                                          </p:cBhvr>
                                          <p:tavLst>
                                            <p:tav tm="0">
                                              <p:val>
                                                <p:strVal val="#ppt_x"/>
                                              </p:val>
                                            </p:tav>
                                            <p:tav tm="100000">
                                              <p:val>
                                                <p:strVal val="#ppt_x"/>
                                              </p:val>
                                            </p:tav>
                                          </p:tavLst>
                                        </p:anim>
                                        <p:anim calcmode="lin" valueType="num">
                                          <p:cBhvr additive="base">
                                            <p:cTn id="30" dur="750" fill="hold"/>
                                            <p:tgtEl>
                                              <p:spTgt spid="42"/>
                                            </p:tgtEl>
                                            <p:attrNameLst>
                                              <p:attrName>ppt_y</p:attrName>
                                            </p:attrNameLst>
                                          </p:cBhvr>
                                          <p:tavLst>
                                            <p:tav tm="0">
                                              <p:val>
                                                <p:strVal val="0-#ppt_h/2"/>
                                              </p:val>
                                            </p:tav>
                                            <p:tav tm="100000">
                                              <p:val>
                                                <p:strVal val="#ppt_y"/>
                                              </p:val>
                                            </p:tav>
                                          </p:tavLst>
                                        </p:anim>
                                      </p:childTnLst>
                                    </p:cTn>
                                  </p:par>
                                  <p:par>
                                    <p:cTn id="31" presetID="41" presetClass="entr" presetSubtype="0" fill="hold" grpId="0" nodeType="withEffect">
                                      <p:stCondLst>
                                        <p:cond delay="0"/>
                                      </p:stCondLst>
                                      <p:iterate type="lt">
                                        <p:tmPct val="10000"/>
                                      </p:iterate>
                                      <p:childTnLst>
                                        <p:set>
                                          <p:cBhvr>
                                            <p:cTn id="32" dur="1" fill="hold">
                                              <p:stCondLst>
                                                <p:cond delay="0"/>
                                              </p:stCondLst>
                                            </p:cTn>
                                            <p:tgtEl>
                                              <p:spTgt spid="41"/>
                                            </p:tgtEl>
                                            <p:attrNameLst>
                                              <p:attrName>style.visibility</p:attrName>
                                            </p:attrNameLst>
                                          </p:cBhvr>
                                          <p:to>
                                            <p:strVal val="visible"/>
                                          </p:to>
                                        </p:set>
                                        <p:anim calcmode="lin" valueType="num">
                                          <p:cBhvr>
                                            <p:cTn id="33"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1"/>
                                            </p:tgtEl>
                                            <p:attrNameLst>
                                              <p:attrName>ppt_y</p:attrName>
                                            </p:attrNameLst>
                                          </p:cBhvr>
                                          <p:tavLst>
                                            <p:tav tm="0">
                                              <p:val>
                                                <p:strVal val="#ppt_y"/>
                                              </p:val>
                                            </p:tav>
                                            <p:tav tm="100000">
                                              <p:val>
                                                <p:strVal val="#ppt_y"/>
                                              </p:val>
                                            </p:tav>
                                          </p:tavLst>
                                        </p:anim>
                                        <p:anim calcmode="lin" valueType="num">
                                          <p:cBhvr>
                                            <p:cTn id="35"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1"/>
                                            </p:tgtEl>
                                          </p:cBhvr>
                                        </p:animEffect>
                                      </p:childTnLst>
                                    </p:cTn>
                                  </p:par>
                                </p:childTnLst>
                              </p:cTn>
                            </p:par>
                            <p:par>
                              <p:cTn id="38" fill="hold">
                                <p:stCondLst>
                                  <p:cond delay="3300"/>
                                </p:stCondLst>
                                <p:childTnLst>
                                  <p:par>
                                    <p:cTn id="39" presetID="22" presetClass="entr" presetSubtype="1"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par>
                                    <p:cTn id="42" presetID="2" presetClass="entr" presetSubtype="1"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 calcmode="lin" valueType="num">
                                          <p:cBhvr additive="base">
                                            <p:cTn id="44" dur="750" fill="hold"/>
                                            <p:tgtEl>
                                              <p:spTgt spid="44"/>
                                            </p:tgtEl>
                                            <p:attrNameLst>
                                              <p:attrName>ppt_x</p:attrName>
                                            </p:attrNameLst>
                                          </p:cBhvr>
                                          <p:tavLst>
                                            <p:tav tm="0">
                                              <p:val>
                                                <p:strVal val="#ppt_x"/>
                                              </p:val>
                                            </p:tav>
                                            <p:tav tm="100000">
                                              <p:val>
                                                <p:strVal val="#ppt_x"/>
                                              </p:val>
                                            </p:tav>
                                          </p:tavLst>
                                        </p:anim>
                                        <p:anim calcmode="lin" valueType="num">
                                          <p:cBhvr additive="base">
                                            <p:cTn id="45" dur="750" fill="hold"/>
                                            <p:tgtEl>
                                              <p:spTgt spid="44"/>
                                            </p:tgtEl>
                                            <p:attrNameLst>
                                              <p:attrName>ppt_y</p:attrName>
                                            </p:attrNameLst>
                                          </p:cBhvr>
                                          <p:tavLst>
                                            <p:tav tm="0">
                                              <p:val>
                                                <p:strVal val="0-#ppt_h/2"/>
                                              </p:val>
                                            </p:tav>
                                            <p:tav tm="100000">
                                              <p:val>
                                                <p:strVal val="#ppt_y"/>
                                              </p:val>
                                            </p:tav>
                                          </p:tavLst>
                                        </p:anim>
                                      </p:childTnLst>
                                    </p:cTn>
                                  </p:par>
                                  <p:par>
                                    <p:cTn id="46" presetID="41" presetClass="entr" presetSubtype="0" fill="hold" grpId="0" nodeType="withEffect">
                                      <p:stCondLst>
                                        <p:cond delay="0"/>
                                      </p:stCondLst>
                                      <p:iterate type="lt">
                                        <p:tmPct val="10000"/>
                                      </p:iterate>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43"/>
                                            </p:tgtEl>
                                            <p:attrNameLst>
                                              <p:attrName>ppt_y</p:attrName>
                                            </p:attrNameLst>
                                          </p:cBhvr>
                                          <p:tavLst>
                                            <p:tav tm="0">
                                              <p:val>
                                                <p:strVal val="#ppt_y"/>
                                              </p:val>
                                            </p:tav>
                                            <p:tav tm="100000">
                                              <p:val>
                                                <p:strVal val="#ppt_y"/>
                                              </p:val>
                                            </p:tav>
                                          </p:tavLst>
                                        </p:anim>
                                        <p:anim calcmode="lin" valueType="num">
                                          <p:cBhvr>
                                            <p:cTn id="50"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43"/>
                                            </p:tgtEl>
                                          </p:cBhvr>
                                        </p:animEffect>
                                      </p:childTnLst>
                                    </p:cTn>
                                  </p:par>
                                </p:childTnLst>
                              </p:cTn>
                            </p:par>
                            <p:par>
                              <p:cTn id="53" fill="hold">
                                <p:stCondLst>
                                  <p:cond delay="4700"/>
                                </p:stCondLst>
                                <p:childTnLst>
                                  <p:par>
                                    <p:cTn id="54" presetID="22" presetClass="entr" presetSubtype="4"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2" presetClass="entr" presetSubtype="4"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750" fill="hold"/>
                                            <p:tgtEl>
                                              <p:spTgt spid="46"/>
                                            </p:tgtEl>
                                            <p:attrNameLst>
                                              <p:attrName>ppt_x</p:attrName>
                                            </p:attrNameLst>
                                          </p:cBhvr>
                                          <p:tavLst>
                                            <p:tav tm="0">
                                              <p:val>
                                                <p:strVal val="#ppt_x"/>
                                              </p:val>
                                            </p:tav>
                                            <p:tav tm="100000">
                                              <p:val>
                                                <p:strVal val="#ppt_x"/>
                                              </p:val>
                                            </p:tav>
                                          </p:tavLst>
                                        </p:anim>
                                        <p:anim calcmode="lin" valueType="num">
                                          <p:cBhvr additive="base">
                                            <p:cTn id="60" dur="750" fill="hold"/>
                                            <p:tgtEl>
                                              <p:spTgt spid="46"/>
                                            </p:tgtEl>
                                            <p:attrNameLst>
                                              <p:attrName>ppt_y</p:attrName>
                                            </p:attrNameLst>
                                          </p:cBhvr>
                                          <p:tavLst>
                                            <p:tav tm="0">
                                              <p:val>
                                                <p:strVal val="1+#ppt_h/2"/>
                                              </p:val>
                                            </p:tav>
                                            <p:tav tm="100000">
                                              <p:val>
                                                <p:strVal val="#ppt_y"/>
                                              </p:val>
                                            </p:tav>
                                          </p:tavLst>
                                        </p:anim>
                                      </p:childTnLst>
                                    </p:cTn>
                                  </p:par>
                                  <p:par>
                                    <p:cTn id="61" presetID="41" presetClass="entr" presetSubtype="0" fill="hold" grpId="0" nodeType="withEffect">
                                      <p:stCondLst>
                                        <p:cond delay="0"/>
                                      </p:stCondLst>
                                      <p:iterate type="lt">
                                        <p:tmPct val="10000"/>
                                      </p:iterate>
                                      <p:childTnLst>
                                        <p:set>
                                          <p:cBhvr>
                                            <p:cTn id="62" dur="1" fill="hold">
                                              <p:stCondLst>
                                                <p:cond delay="0"/>
                                              </p:stCondLst>
                                            </p:cTn>
                                            <p:tgtEl>
                                              <p:spTgt spid="45"/>
                                            </p:tgtEl>
                                            <p:attrNameLst>
                                              <p:attrName>style.visibility</p:attrName>
                                            </p:attrNameLst>
                                          </p:cBhvr>
                                          <p:to>
                                            <p:strVal val="visible"/>
                                          </p:to>
                                        </p:set>
                                        <p:anim calcmode="lin" valueType="num">
                                          <p:cBhvr>
                                            <p:cTn id="63"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45"/>
                                            </p:tgtEl>
                                            <p:attrNameLst>
                                              <p:attrName>ppt_y</p:attrName>
                                            </p:attrNameLst>
                                          </p:cBhvr>
                                          <p:tavLst>
                                            <p:tav tm="0">
                                              <p:val>
                                                <p:strVal val="#ppt_y"/>
                                              </p:val>
                                            </p:tav>
                                            <p:tav tm="100000">
                                              <p:val>
                                                <p:strVal val="#ppt_y"/>
                                              </p:val>
                                            </p:tav>
                                          </p:tavLst>
                                        </p:anim>
                                        <p:anim calcmode="lin" valueType="num">
                                          <p:cBhvr>
                                            <p:cTn id="65"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45"/>
                                            </p:tgtEl>
                                          </p:cBhvr>
                                        </p:animEffect>
                                      </p:childTnLst>
                                    </p:cTn>
                                  </p:par>
                                </p:childTnLst>
                              </p:cTn>
                            </p:par>
                            <p:par>
                              <p:cTn id="68" fill="hold">
                                <p:stCondLst>
                                  <p:cond delay="6100"/>
                                </p:stCondLst>
                                <p:childTnLst>
                                  <p:par>
                                    <p:cTn id="69" presetID="22" presetClass="entr" presetSubtype="4" fill="hold" nodeType="after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wipe(down)">
                                          <p:cBhvr>
                                            <p:cTn id="71" dur="500"/>
                                            <p:tgtEl>
                                              <p:spTgt spid="21"/>
                                            </p:tgtEl>
                                          </p:cBhvr>
                                        </p:animEffect>
                                      </p:childTnLst>
                                    </p:cTn>
                                  </p:par>
                                  <p:par>
                                    <p:cTn id="72" presetID="2" presetClass="entr" presetSubtype="4"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cBhvr additive="base">
                                            <p:cTn id="74" dur="750" fill="hold"/>
                                            <p:tgtEl>
                                              <p:spTgt spid="48"/>
                                            </p:tgtEl>
                                            <p:attrNameLst>
                                              <p:attrName>ppt_x</p:attrName>
                                            </p:attrNameLst>
                                          </p:cBhvr>
                                          <p:tavLst>
                                            <p:tav tm="0">
                                              <p:val>
                                                <p:strVal val="#ppt_x"/>
                                              </p:val>
                                            </p:tav>
                                            <p:tav tm="100000">
                                              <p:val>
                                                <p:strVal val="#ppt_x"/>
                                              </p:val>
                                            </p:tav>
                                          </p:tavLst>
                                        </p:anim>
                                        <p:anim calcmode="lin" valueType="num">
                                          <p:cBhvr additive="base">
                                            <p:cTn id="75" dur="750" fill="hold"/>
                                            <p:tgtEl>
                                              <p:spTgt spid="48"/>
                                            </p:tgtEl>
                                            <p:attrNameLst>
                                              <p:attrName>ppt_y</p:attrName>
                                            </p:attrNameLst>
                                          </p:cBhvr>
                                          <p:tavLst>
                                            <p:tav tm="0">
                                              <p:val>
                                                <p:strVal val="1+#ppt_h/2"/>
                                              </p:val>
                                            </p:tav>
                                            <p:tav tm="100000">
                                              <p:val>
                                                <p:strVal val="#ppt_y"/>
                                              </p:val>
                                            </p:tav>
                                          </p:tavLst>
                                        </p:anim>
                                      </p:childTnLst>
                                    </p:cTn>
                                  </p:par>
                                  <p:par>
                                    <p:cTn id="76" presetID="41" presetClass="entr" presetSubtype="0" fill="hold" grpId="0" nodeType="withEffect">
                                      <p:stCondLst>
                                        <p:cond delay="0"/>
                                      </p:stCondLst>
                                      <p:iterate type="lt">
                                        <p:tmPct val="10000"/>
                                      </p:iterate>
                                      <p:childTnLst>
                                        <p:set>
                                          <p:cBhvr>
                                            <p:cTn id="77" dur="1" fill="hold">
                                              <p:stCondLst>
                                                <p:cond delay="0"/>
                                              </p:stCondLst>
                                            </p:cTn>
                                            <p:tgtEl>
                                              <p:spTgt spid="47"/>
                                            </p:tgtEl>
                                            <p:attrNameLst>
                                              <p:attrName>style.visibility</p:attrName>
                                            </p:attrNameLst>
                                          </p:cBhvr>
                                          <p:to>
                                            <p:strVal val="visible"/>
                                          </p:to>
                                        </p:set>
                                        <p:anim calcmode="lin" valueType="num">
                                          <p:cBhvr>
                                            <p:cTn id="78" dur="500" fill="hold"/>
                                            <p:tgtEl>
                                              <p:spTgt spid="47"/>
                                            </p:tgtEl>
                                            <p:attrNameLst>
                                              <p:attrName>ppt_x</p:attrName>
                                            </p:attrNameLst>
                                          </p:cBhvr>
                                          <p:tavLst>
                                            <p:tav tm="0">
                                              <p:val>
                                                <p:strVal val="#ppt_x"/>
                                              </p:val>
                                            </p:tav>
                                            <p:tav tm="50000">
                                              <p:val>
                                                <p:strVal val="#ppt_x+.1"/>
                                              </p:val>
                                            </p:tav>
                                            <p:tav tm="100000">
                                              <p:val>
                                                <p:strVal val="#ppt_x"/>
                                              </p:val>
                                            </p:tav>
                                          </p:tavLst>
                                        </p:anim>
                                        <p:anim calcmode="lin" valueType="num">
                                          <p:cBhvr>
                                            <p:cTn id="79" dur="500" fill="hold"/>
                                            <p:tgtEl>
                                              <p:spTgt spid="47"/>
                                            </p:tgtEl>
                                            <p:attrNameLst>
                                              <p:attrName>ppt_y</p:attrName>
                                            </p:attrNameLst>
                                          </p:cBhvr>
                                          <p:tavLst>
                                            <p:tav tm="0">
                                              <p:val>
                                                <p:strVal val="#ppt_y"/>
                                              </p:val>
                                            </p:tav>
                                            <p:tav tm="100000">
                                              <p:val>
                                                <p:strVal val="#ppt_y"/>
                                              </p:val>
                                            </p:tav>
                                          </p:tavLst>
                                        </p:anim>
                                        <p:anim calcmode="lin" valueType="num">
                                          <p:cBhvr>
                                            <p:cTn id="80" dur="500" fill="hold"/>
                                            <p:tgtEl>
                                              <p:spTgt spid="47"/>
                                            </p:tgtEl>
                                            <p:attrNameLst>
                                              <p:attrName>ppt_h</p:attrName>
                                            </p:attrNameLst>
                                          </p:cBhvr>
                                          <p:tavLst>
                                            <p:tav tm="0">
                                              <p:val>
                                                <p:strVal val="#ppt_h/10"/>
                                              </p:val>
                                            </p:tav>
                                            <p:tav tm="50000">
                                              <p:val>
                                                <p:strVal val="#ppt_h+.01"/>
                                              </p:val>
                                            </p:tav>
                                            <p:tav tm="100000">
                                              <p:val>
                                                <p:strVal val="#ppt_h"/>
                                              </p:val>
                                            </p:tav>
                                          </p:tavLst>
                                        </p:anim>
                                        <p:anim calcmode="lin" valueType="num">
                                          <p:cBhvr>
                                            <p:cTn id="81" dur="500" fill="hold"/>
                                            <p:tgtEl>
                                              <p:spTgt spid="47"/>
                                            </p:tgtEl>
                                            <p:attrNameLst>
                                              <p:attrName>ppt_w</p:attrName>
                                            </p:attrNameLst>
                                          </p:cBhvr>
                                          <p:tavLst>
                                            <p:tav tm="0">
                                              <p:val>
                                                <p:strVal val="#ppt_w/10"/>
                                              </p:val>
                                            </p:tav>
                                            <p:tav tm="50000">
                                              <p:val>
                                                <p:strVal val="#ppt_w+.01"/>
                                              </p:val>
                                            </p:tav>
                                            <p:tav tm="100000">
                                              <p:val>
                                                <p:strVal val="#ppt_w"/>
                                              </p:val>
                                            </p:tav>
                                          </p:tavLst>
                                        </p:anim>
                                        <p:animEffect transition="in" filter="fade">
                                          <p:cBhvr>
                                            <p:cTn id="82" dur="500" tmFilter="0,0; .5, 1; 1, 1"/>
                                            <p:tgtEl>
                                              <p:spTgt spid="47"/>
                                            </p:tgtEl>
                                          </p:cBhvr>
                                        </p:animEffect>
                                      </p:childTnLst>
                                    </p:cTn>
                                  </p:par>
                                </p:childTnLst>
                              </p:cTn>
                            </p:par>
                            <p:par>
                              <p:cTn id="83" fill="hold">
                                <p:stCondLst>
                                  <p:cond delay="7500"/>
                                </p:stCondLst>
                                <p:childTnLst>
                                  <p:par>
                                    <p:cTn id="84" presetID="22" presetClass="entr" presetSubtype="1" fill="hold" nodeType="after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wipe(up)">
                                          <p:cBhvr>
                                            <p:cTn id="86" dur="500"/>
                                            <p:tgtEl>
                                              <p:spTgt spid="24"/>
                                            </p:tgtEl>
                                          </p:cBhvr>
                                        </p:animEffect>
                                      </p:childTnLst>
                                    </p:cTn>
                                  </p:par>
                                  <p:par>
                                    <p:cTn id="87" presetID="2" presetClass="entr" presetSubtype="1" fill="hold" grpId="0" nodeType="withEffect">
                                      <p:stCondLst>
                                        <p:cond delay="0"/>
                                      </p:stCondLst>
                                      <p:childTnLst>
                                        <p:set>
                                          <p:cBhvr>
                                            <p:cTn id="88" dur="1" fill="hold">
                                              <p:stCondLst>
                                                <p:cond delay="0"/>
                                              </p:stCondLst>
                                            </p:cTn>
                                            <p:tgtEl>
                                              <p:spTgt spid="50"/>
                                            </p:tgtEl>
                                            <p:attrNameLst>
                                              <p:attrName>style.visibility</p:attrName>
                                            </p:attrNameLst>
                                          </p:cBhvr>
                                          <p:to>
                                            <p:strVal val="visible"/>
                                          </p:to>
                                        </p:set>
                                        <p:anim calcmode="lin" valueType="num">
                                          <p:cBhvr additive="base">
                                            <p:cTn id="89" dur="750" fill="hold"/>
                                            <p:tgtEl>
                                              <p:spTgt spid="50"/>
                                            </p:tgtEl>
                                            <p:attrNameLst>
                                              <p:attrName>ppt_x</p:attrName>
                                            </p:attrNameLst>
                                          </p:cBhvr>
                                          <p:tavLst>
                                            <p:tav tm="0">
                                              <p:val>
                                                <p:strVal val="#ppt_x"/>
                                              </p:val>
                                            </p:tav>
                                            <p:tav tm="100000">
                                              <p:val>
                                                <p:strVal val="#ppt_x"/>
                                              </p:val>
                                            </p:tav>
                                          </p:tavLst>
                                        </p:anim>
                                        <p:anim calcmode="lin" valueType="num">
                                          <p:cBhvr additive="base">
                                            <p:cTn id="90" dur="750" fill="hold"/>
                                            <p:tgtEl>
                                              <p:spTgt spid="50"/>
                                            </p:tgtEl>
                                            <p:attrNameLst>
                                              <p:attrName>ppt_y</p:attrName>
                                            </p:attrNameLst>
                                          </p:cBhvr>
                                          <p:tavLst>
                                            <p:tav tm="0">
                                              <p:val>
                                                <p:strVal val="0-#ppt_h/2"/>
                                              </p:val>
                                            </p:tav>
                                            <p:tav tm="100000">
                                              <p:val>
                                                <p:strVal val="#ppt_y"/>
                                              </p:val>
                                            </p:tav>
                                          </p:tavLst>
                                        </p:anim>
                                      </p:childTnLst>
                                    </p:cTn>
                                  </p:par>
                                  <p:par>
                                    <p:cTn id="91" presetID="41" presetClass="entr" presetSubtype="0" fill="hold" grpId="0" nodeType="withEffect">
                                      <p:stCondLst>
                                        <p:cond delay="0"/>
                                      </p:stCondLst>
                                      <p:iterate type="lt">
                                        <p:tmPct val="10000"/>
                                      </p:iterate>
                                      <p:childTnLst>
                                        <p:set>
                                          <p:cBhvr>
                                            <p:cTn id="92" dur="1" fill="hold">
                                              <p:stCondLst>
                                                <p:cond delay="0"/>
                                              </p:stCondLst>
                                            </p:cTn>
                                            <p:tgtEl>
                                              <p:spTgt spid="49"/>
                                            </p:tgtEl>
                                            <p:attrNameLst>
                                              <p:attrName>style.visibility</p:attrName>
                                            </p:attrNameLst>
                                          </p:cBhvr>
                                          <p:to>
                                            <p:strVal val="visible"/>
                                          </p:to>
                                        </p:set>
                                        <p:anim calcmode="lin" valueType="num">
                                          <p:cBhvr>
                                            <p:cTn id="93"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94" dur="500" fill="hold"/>
                                            <p:tgtEl>
                                              <p:spTgt spid="49"/>
                                            </p:tgtEl>
                                            <p:attrNameLst>
                                              <p:attrName>ppt_y</p:attrName>
                                            </p:attrNameLst>
                                          </p:cBhvr>
                                          <p:tavLst>
                                            <p:tav tm="0">
                                              <p:val>
                                                <p:strVal val="#ppt_y"/>
                                              </p:val>
                                            </p:tav>
                                            <p:tav tm="100000">
                                              <p:val>
                                                <p:strVal val="#ppt_y"/>
                                              </p:val>
                                            </p:tav>
                                          </p:tavLst>
                                        </p:anim>
                                        <p:anim calcmode="lin" valueType="num">
                                          <p:cBhvr>
                                            <p:cTn id="95"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96"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97" dur="500" tmFilter="0,0; .5, 1; 1, 1"/>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P spid="46" grpId="0"/>
          <p:bldP spid="47" grpId="0"/>
          <p:bldP spid="48" grpId="0"/>
          <p:bldP spid="49" grpId="0"/>
          <p:bldP spid="50"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企业文化</a:t>
            </a:r>
            <a:r>
              <a:rPr lang="en-US" altLang="zh-CN" sz="1400" dirty="0">
                <a:solidFill>
                  <a:prstClr val="black">
                    <a:lumMod val="65000"/>
                    <a:lumOff val="35000"/>
                  </a:prstClr>
                </a:solidFill>
              </a:rPr>
              <a:t>(Corporate Culture)</a:t>
            </a:r>
            <a:endParaRPr lang="zh-CN" altLang="en-US" dirty="0"/>
          </a:p>
        </p:txBody>
      </p:sp>
      <p:grpSp>
        <p:nvGrpSpPr>
          <p:cNvPr id="23" name="组合 22"/>
          <p:cNvGrpSpPr/>
          <p:nvPr/>
        </p:nvGrpSpPr>
        <p:grpSpPr>
          <a:xfrm>
            <a:off x="809387" y="1691319"/>
            <a:ext cx="2305216" cy="2304256"/>
            <a:chOff x="5240941" y="1151212"/>
            <a:chExt cx="2856309" cy="2855119"/>
          </a:xfrm>
        </p:grpSpPr>
        <p:sp>
          <p:nvSpPr>
            <p:cNvPr id="24" name="椭圆 23"/>
            <p:cNvSpPr/>
            <p:nvPr/>
          </p:nvSpPr>
          <p:spPr bwMode="auto">
            <a:xfrm>
              <a:off x="5240941" y="1151212"/>
              <a:ext cx="2856309" cy="2855119"/>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7" name="椭圆 26"/>
            <p:cNvSpPr/>
            <p:nvPr/>
          </p:nvSpPr>
          <p:spPr bwMode="auto">
            <a:xfrm>
              <a:off x="5307616" y="1217887"/>
              <a:ext cx="2722959" cy="2721769"/>
            </a:xfrm>
            <a:prstGeom prst="ellipse">
              <a:avLst/>
            </a:prstGeom>
            <a:blipFill>
              <a:blip r:embed="rId11">
                <a:extLst>
                  <a:ext uri="{BEBA8EAE-BF5A-486C-A8C5-ECC9F3942E4B}">
                    <a14:imgProps xmlns:a14="http://schemas.microsoft.com/office/drawing/2010/main">
                      <a14:imgLayer r:embed="rId12">
                        <a14:imgEffect>
                          <a14:brightnessContrast bright="2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3" name="弧形 2"/>
          <p:cNvSpPr/>
          <p:nvPr/>
        </p:nvSpPr>
        <p:spPr>
          <a:xfrm rot="5400000">
            <a:off x="467544" y="1347614"/>
            <a:ext cx="3168352" cy="3168352"/>
          </a:xfrm>
          <a:prstGeom prst="arc">
            <a:avLst>
              <a:gd name="adj1" fmla="val 10885653"/>
              <a:gd name="adj2" fmla="val 0"/>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椭圆 56"/>
          <p:cNvSpPr/>
          <p:nvPr/>
        </p:nvSpPr>
        <p:spPr bwMode="auto">
          <a:xfrm>
            <a:off x="2555776" y="1294693"/>
            <a:ext cx="266716" cy="266774"/>
          </a:xfrm>
          <a:prstGeom prst="ellipse">
            <a:avLst/>
          </a:prstGeom>
          <a:solidFill>
            <a:srgbClr val="00B050"/>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dirty="0">
                <a:solidFill>
                  <a:schemeClr val="bg1"/>
                </a:solidFill>
              </a:rPr>
              <a:t>1</a:t>
            </a:r>
            <a:endParaRPr lang="zh-CN" altLang="en-US" dirty="0">
              <a:solidFill>
                <a:schemeClr val="bg1"/>
              </a:solidFill>
            </a:endParaRPr>
          </a:p>
        </p:txBody>
      </p:sp>
      <p:sp>
        <p:nvSpPr>
          <p:cNvPr id="58" name="椭圆 57"/>
          <p:cNvSpPr/>
          <p:nvPr/>
        </p:nvSpPr>
        <p:spPr bwMode="auto">
          <a:xfrm>
            <a:off x="3347864" y="2051359"/>
            <a:ext cx="266716" cy="266774"/>
          </a:xfrm>
          <a:prstGeom prst="ellipse">
            <a:avLst/>
          </a:prstGeom>
          <a:solidFill>
            <a:srgbClr val="92D050"/>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dirty="0">
                <a:solidFill>
                  <a:schemeClr val="bg1"/>
                </a:solidFill>
              </a:rPr>
              <a:t>2</a:t>
            </a:r>
            <a:endParaRPr lang="zh-CN" altLang="en-US" dirty="0">
              <a:solidFill>
                <a:schemeClr val="bg1"/>
              </a:solidFill>
            </a:endParaRPr>
          </a:p>
        </p:txBody>
      </p:sp>
      <p:sp>
        <p:nvSpPr>
          <p:cNvPr id="62" name="椭圆 61"/>
          <p:cNvSpPr/>
          <p:nvPr/>
        </p:nvSpPr>
        <p:spPr bwMode="auto">
          <a:xfrm>
            <a:off x="3369180" y="3296752"/>
            <a:ext cx="266716" cy="266774"/>
          </a:xfrm>
          <a:prstGeom prst="ellipse">
            <a:avLst/>
          </a:prstGeom>
          <a:solidFill>
            <a:srgbClr val="00B050"/>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dirty="0">
                <a:solidFill>
                  <a:schemeClr val="bg1"/>
                </a:solidFill>
              </a:rPr>
              <a:t>3</a:t>
            </a:r>
            <a:endParaRPr lang="zh-CN" altLang="en-US" dirty="0">
              <a:solidFill>
                <a:schemeClr val="bg1"/>
              </a:solidFill>
            </a:endParaRPr>
          </a:p>
        </p:txBody>
      </p:sp>
      <p:sp>
        <p:nvSpPr>
          <p:cNvPr id="63" name="椭圆 62"/>
          <p:cNvSpPr/>
          <p:nvPr/>
        </p:nvSpPr>
        <p:spPr bwMode="auto">
          <a:xfrm>
            <a:off x="2555776" y="4219168"/>
            <a:ext cx="266716" cy="266774"/>
          </a:xfrm>
          <a:prstGeom prst="ellipse">
            <a:avLst/>
          </a:prstGeom>
          <a:solidFill>
            <a:srgbClr val="92D050"/>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dirty="0">
                <a:solidFill>
                  <a:schemeClr val="bg1"/>
                </a:solidFill>
              </a:rPr>
              <a:t>4</a:t>
            </a:r>
            <a:endParaRPr lang="zh-CN" altLang="en-US" dirty="0">
              <a:solidFill>
                <a:schemeClr val="bg1"/>
              </a:solidFill>
            </a:endParaRPr>
          </a:p>
        </p:txBody>
      </p:sp>
      <p:sp>
        <p:nvSpPr>
          <p:cNvPr id="39" name="圆角矩形 38"/>
          <p:cNvSpPr/>
          <p:nvPr/>
        </p:nvSpPr>
        <p:spPr bwMode="auto">
          <a:xfrm flipH="1">
            <a:off x="3855406" y="915114"/>
            <a:ext cx="3888432" cy="612874"/>
          </a:xfrm>
          <a:prstGeom prst="roundRect">
            <a:avLst>
              <a:gd name="adj" fmla="val 5000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0" name="TextBox 72"/>
          <p:cNvSpPr txBox="1"/>
          <p:nvPr/>
        </p:nvSpPr>
        <p:spPr bwMode="auto">
          <a:xfrm>
            <a:off x="4433836" y="1072842"/>
            <a:ext cx="2664000"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600" b="1" kern="0" dirty="0">
                <a:solidFill>
                  <a:schemeClr val="bg1">
                    <a:lumMod val="50000"/>
                  </a:schemeClr>
                </a:solidFill>
                <a:cs typeface="Arial" pitchFamily="34" charset="0"/>
              </a:rPr>
              <a:t>区域领先的传媒文化公司</a:t>
            </a:r>
            <a:r>
              <a:rPr lang="en-US" altLang="zh-CN" sz="1600" b="1" kern="0" dirty="0">
                <a:solidFill>
                  <a:schemeClr val="bg1">
                    <a:lumMod val="50000"/>
                  </a:schemeClr>
                </a:solidFill>
                <a:cs typeface="Arial" pitchFamily="34" charset="0"/>
              </a:rPr>
              <a:t> </a:t>
            </a:r>
          </a:p>
        </p:txBody>
      </p:sp>
      <p:sp>
        <p:nvSpPr>
          <p:cNvPr id="88" name="圆角矩形 87"/>
          <p:cNvSpPr/>
          <p:nvPr/>
        </p:nvSpPr>
        <p:spPr bwMode="auto">
          <a:xfrm flipH="1">
            <a:off x="4431470" y="1983804"/>
            <a:ext cx="3888432" cy="612874"/>
          </a:xfrm>
          <a:prstGeom prst="roundRect">
            <a:avLst>
              <a:gd name="adj" fmla="val 5000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9" name="TextBox 72"/>
          <p:cNvSpPr txBox="1"/>
          <p:nvPr/>
        </p:nvSpPr>
        <p:spPr bwMode="auto">
          <a:xfrm>
            <a:off x="5009921" y="2158747"/>
            <a:ext cx="2664000"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600" b="1" kern="0" dirty="0">
                <a:solidFill>
                  <a:schemeClr val="bg1">
                    <a:lumMod val="50000"/>
                  </a:schemeClr>
                </a:solidFill>
                <a:latin typeface="+mn-ea"/>
                <a:cs typeface="Arial" pitchFamily="34" charset="0"/>
              </a:rPr>
              <a:t>诚信、敬业、务实、创新</a:t>
            </a:r>
            <a:r>
              <a:rPr lang="en-US" altLang="zh-CN" sz="1600" b="1" kern="0" dirty="0">
                <a:solidFill>
                  <a:schemeClr val="bg1">
                    <a:lumMod val="50000"/>
                  </a:schemeClr>
                </a:solidFill>
                <a:latin typeface="+mn-ea"/>
                <a:cs typeface="Arial" pitchFamily="34" charset="0"/>
              </a:rPr>
              <a:t> </a:t>
            </a:r>
          </a:p>
        </p:txBody>
      </p:sp>
      <p:sp>
        <p:nvSpPr>
          <p:cNvPr id="96" name="圆角矩形 95"/>
          <p:cNvSpPr/>
          <p:nvPr/>
        </p:nvSpPr>
        <p:spPr bwMode="auto">
          <a:xfrm flipH="1">
            <a:off x="4431470" y="3052497"/>
            <a:ext cx="3888432" cy="612874"/>
          </a:xfrm>
          <a:prstGeom prst="roundRect">
            <a:avLst>
              <a:gd name="adj" fmla="val 5000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97" name="TextBox 72"/>
          <p:cNvSpPr txBox="1"/>
          <p:nvPr/>
        </p:nvSpPr>
        <p:spPr bwMode="auto">
          <a:xfrm>
            <a:off x="5009921" y="3244652"/>
            <a:ext cx="2664000"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600" b="1" kern="0" dirty="0">
                <a:solidFill>
                  <a:schemeClr val="bg1">
                    <a:lumMod val="50000"/>
                  </a:schemeClr>
                </a:solidFill>
                <a:cs typeface="Arial" pitchFamily="34" charset="0"/>
              </a:rPr>
              <a:t>国际化、品牌化、专业化</a:t>
            </a:r>
            <a:r>
              <a:rPr lang="en-US" altLang="zh-CN" sz="1600" b="1" kern="0" dirty="0">
                <a:solidFill>
                  <a:schemeClr val="bg1">
                    <a:lumMod val="50000"/>
                  </a:schemeClr>
                </a:solidFill>
                <a:cs typeface="Arial" pitchFamily="34" charset="0"/>
              </a:rPr>
              <a:t> </a:t>
            </a:r>
          </a:p>
        </p:txBody>
      </p:sp>
      <p:sp>
        <p:nvSpPr>
          <p:cNvPr id="104" name="圆角矩形 103"/>
          <p:cNvSpPr/>
          <p:nvPr/>
        </p:nvSpPr>
        <p:spPr bwMode="auto">
          <a:xfrm flipH="1">
            <a:off x="3855406" y="4121187"/>
            <a:ext cx="3888432" cy="612874"/>
          </a:xfrm>
          <a:prstGeom prst="roundRect">
            <a:avLst>
              <a:gd name="adj" fmla="val 5000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05" name="TextBox 72"/>
          <p:cNvSpPr txBox="1"/>
          <p:nvPr/>
        </p:nvSpPr>
        <p:spPr bwMode="auto">
          <a:xfrm>
            <a:off x="4433837" y="4301981"/>
            <a:ext cx="3240085"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600" b="1" kern="0" dirty="0">
                <a:solidFill>
                  <a:schemeClr val="bg1">
                    <a:lumMod val="50000"/>
                  </a:schemeClr>
                </a:solidFill>
                <a:cs typeface="Arial" pitchFamily="34" charset="0"/>
              </a:rPr>
              <a:t>成就客户、成就品牌、成就员工</a:t>
            </a:r>
            <a:endParaRPr lang="en-US" altLang="zh-CN" sz="1600" b="1" kern="0" dirty="0">
              <a:solidFill>
                <a:schemeClr val="bg1">
                  <a:lumMod val="50000"/>
                </a:schemeClr>
              </a:solidFill>
              <a:cs typeface="Arial" pitchFamily="34" charset="0"/>
            </a:endParaRPr>
          </a:p>
        </p:txBody>
      </p:sp>
      <p:grpSp>
        <p:nvGrpSpPr>
          <p:cNvPr id="56" name="组合 55"/>
          <p:cNvGrpSpPr/>
          <p:nvPr/>
        </p:nvGrpSpPr>
        <p:grpSpPr>
          <a:xfrm>
            <a:off x="3502538" y="771550"/>
            <a:ext cx="900000" cy="900000"/>
            <a:chOff x="4229236" y="3968984"/>
            <a:chExt cx="792000" cy="792000"/>
          </a:xfrm>
        </p:grpSpPr>
        <p:sp>
          <p:nvSpPr>
            <p:cNvPr id="60" name="MH_Other_2"/>
            <p:cNvSpPr/>
            <p:nvPr>
              <p:custDataLst>
                <p:tags r:id="rId7"/>
              </p:custDataLst>
            </p:nvPr>
          </p:nvSpPr>
          <p:spPr>
            <a:xfrm>
              <a:off x="4229236" y="3968984"/>
              <a:ext cx="792000" cy="792000"/>
            </a:xfrm>
            <a:prstGeom prst="ellipse">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61" name="MH_Title_1"/>
            <p:cNvSpPr/>
            <p:nvPr>
              <p:custDataLst>
                <p:tags r:id="rId8"/>
              </p:custDataLst>
            </p:nvPr>
          </p:nvSpPr>
          <p:spPr>
            <a:xfrm>
              <a:off x="4355236" y="4094984"/>
              <a:ext cx="540000" cy="540000"/>
            </a:xfrm>
            <a:prstGeom prst="ellipse">
              <a:avLst/>
            </a:prstGeom>
            <a:solidFill>
              <a:srgbClr val="00B05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600" b="1" dirty="0">
                  <a:latin typeface="Impact" panose="020B0806030902050204" pitchFamily="34" charset="0"/>
                </a:rPr>
                <a:t>定位</a:t>
              </a:r>
            </a:p>
          </p:txBody>
        </p:sp>
      </p:grpSp>
      <p:grpSp>
        <p:nvGrpSpPr>
          <p:cNvPr id="65" name="组合 64"/>
          <p:cNvGrpSpPr/>
          <p:nvPr/>
        </p:nvGrpSpPr>
        <p:grpSpPr>
          <a:xfrm>
            <a:off x="3994261" y="1824420"/>
            <a:ext cx="900000" cy="900000"/>
            <a:chOff x="4229236" y="3968984"/>
            <a:chExt cx="792000" cy="792000"/>
          </a:xfrm>
        </p:grpSpPr>
        <p:sp>
          <p:nvSpPr>
            <p:cNvPr id="67" name="MH_Other_2"/>
            <p:cNvSpPr/>
            <p:nvPr>
              <p:custDataLst>
                <p:tags r:id="rId5"/>
              </p:custDataLst>
            </p:nvPr>
          </p:nvSpPr>
          <p:spPr>
            <a:xfrm>
              <a:off x="4229236" y="3968984"/>
              <a:ext cx="792000" cy="792000"/>
            </a:xfrm>
            <a:prstGeom prst="ellipse">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68" name="MH_Title_1"/>
            <p:cNvSpPr/>
            <p:nvPr>
              <p:custDataLst>
                <p:tags r:id="rId6"/>
              </p:custDataLst>
            </p:nvPr>
          </p:nvSpPr>
          <p:spPr>
            <a:xfrm>
              <a:off x="4355236" y="4094984"/>
              <a:ext cx="540000" cy="540000"/>
            </a:xfrm>
            <a:prstGeom prst="ellipse">
              <a:avLst/>
            </a:prstGeom>
            <a:solidFill>
              <a:srgbClr val="92D05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600" b="1" dirty="0">
                  <a:latin typeface="Impact" panose="020B0806030902050204" pitchFamily="34" charset="0"/>
                </a:rPr>
                <a:t>理念</a:t>
              </a:r>
              <a:endParaRPr lang="zh-CN" altLang="en-US" sz="1200" b="1" dirty="0">
                <a:latin typeface="Impact" panose="020B0806030902050204" pitchFamily="34" charset="0"/>
              </a:endParaRPr>
            </a:p>
          </p:txBody>
        </p:sp>
      </p:grpSp>
      <p:grpSp>
        <p:nvGrpSpPr>
          <p:cNvPr id="70" name="组合 69"/>
          <p:cNvGrpSpPr/>
          <p:nvPr/>
        </p:nvGrpSpPr>
        <p:grpSpPr>
          <a:xfrm>
            <a:off x="3994261" y="2894625"/>
            <a:ext cx="900000" cy="900000"/>
            <a:chOff x="4229236" y="3968984"/>
            <a:chExt cx="792000" cy="792000"/>
          </a:xfrm>
        </p:grpSpPr>
        <p:sp>
          <p:nvSpPr>
            <p:cNvPr id="72" name="MH_Other_2"/>
            <p:cNvSpPr/>
            <p:nvPr>
              <p:custDataLst>
                <p:tags r:id="rId3"/>
              </p:custDataLst>
            </p:nvPr>
          </p:nvSpPr>
          <p:spPr>
            <a:xfrm>
              <a:off x="4229236" y="3968984"/>
              <a:ext cx="792000" cy="792000"/>
            </a:xfrm>
            <a:prstGeom prst="ellipse">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73" name="MH_Title_1"/>
            <p:cNvSpPr/>
            <p:nvPr>
              <p:custDataLst>
                <p:tags r:id="rId4"/>
              </p:custDataLst>
            </p:nvPr>
          </p:nvSpPr>
          <p:spPr>
            <a:xfrm>
              <a:off x="4355236" y="4094984"/>
              <a:ext cx="540000" cy="540000"/>
            </a:xfrm>
            <a:prstGeom prst="ellipse">
              <a:avLst/>
            </a:prstGeom>
            <a:solidFill>
              <a:srgbClr val="00B05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600" b="1" dirty="0">
                  <a:latin typeface="Impact" panose="020B0806030902050204" pitchFamily="34" charset="0"/>
                </a:rPr>
                <a:t>目标</a:t>
              </a:r>
              <a:endParaRPr lang="zh-CN" altLang="en-US" sz="1200" b="1" dirty="0">
                <a:latin typeface="Impact" panose="020B0806030902050204" pitchFamily="34" charset="0"/>
              </a:endParaRPr>
            </a:p>
          </p:txBody>
        </p:sp>
      </p:grpSp>
      <p:grpSp>
        <p:nvGrpSpPr>
          <p:cNvPr id="75" name="组合 74"/>
          <p:cNvGrpSpPr/>
          <p:nvPr/>
        </p:nvGrpSpPr>
        <p:grpSpPr>
          <a:xfrm>
            <a:off x="3502538" y="3950018"/>
            <a:ext cx="900000" cy="900000"/>
            <a:chOff x="4229236" y="3968984"/>
            <a:chExt cx="792000" cy="792000"/>
          </a:xfrm>
        </p:grpSpPr>
        <p:sp>
          <p:nvSpPr>
            <p:cNvPr id="77" name="MH_Other_2"/>
            <p:cNvSpPr/>
            <p:nvPr>
              <p:custDataLst>
                <p:tags r:id="rId1"/>
              </p:custDataLst>
            </p:nvPr>
          </p:nvSpPr>
          <p:spPr>
            <a:xfrm>
              <a:off x="4229236" y="3968984"/>
              <a:ext cx="792000" cy="792000"/>
            </a:xfrm>
            <a:prstGeom prst="ellipse">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78" name="MH_Title_1"/>
            <p:cNvSpPr/>
            <p:nvPr>
              <p:custDataLst>
                <p:tags r:id="rId2"/>
              </p:custDataLst>
            </p:nvPr>
          </p:nvSpPr>
          <p:spPr>
            <a:xfrm>
              <a:off x="4355236" y="4094984"/>
              <a:ext cx="540000" cy="540000"/>
            </a:xfrm>
            <a:prstGeom prst="ellipse">
              <a:avLst/>
            </a:prstGeom>
            <a:solidFill>
              <a:srgbClr val="92D05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600" b="1" dirty="0">
                  <a:latin typeface="Impact" panose="020B0806030902050204" pitchFamily="34" charset="0"/>
                </a:rPr>
                <a:t>使命</a:t>
              </a:r>
              <a:endParaRPr lang="zh-CN" altLang="en-US" sz="1200" b="1" dirty="0">
                <a:latin typeface="Impact" panose="020B0806030902050204" pitchFamily="34" charset="0"/>
              </a:endParaRPr>
            </a:p>
          </p:txBody>
        </p:sp>
      </p:grpSp>
    </p:spTree>
    <p:extLst>
      <p:ext uri="{BB962C8B-B14F-4D97-AF65-F5344CB8AC3E}">
        <p14:creationId xmlns:p14="http://schemas.microsoft.com/office/powerpoint/2010/main" val="2335965981"/>
      </p:ext>
    </p:extLst>
  </p:cSld>
  <p:clrMapOvr>
    <a:masterClrMapping/>
  </p:clrMapOvr>
  <p:transition spd="slow" advTm="8000">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childTnLst>
                          </p:cTn>
                        </p:par>
                        <p:par>
                          <p:cTn id="26" fill="hold">
                            <p:stCondLst>
                              <p:cond delay="2250"/>
                            </p:stCondLst>
                            <p:childTnLst>
                              <p:par>
                                <p:cTn id="27" presetID="2" presetClass="entr" presetSubtype="8" decel="50000" fill="hold" nodeType="after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500" fill="hold"/>
                                        <p:tgtEl>
                                          <p:spTgt spid="56"/>
                                        </p:tgtEl>
                                        <p:attrNameLst>
                                          <p:attrName>ppt_x</p:attrName>
                                        </p:attrNameLst>
                                      </p:cBhvr>
                                      <p:tavLst>
                                        <p:tav tm="0">
                                          <p:val>
                                            <p:strVal val="0-#ppt_w/2"/>
                                          </p:val>
                                        </p:tav>
                                        <p:tav tm="100000">
                                          <p:val>
                                            <p:strVal val="#ppt_x"/>
                                          </p:val>
                                        </p:tav>
                                      </p:tavLst>
                                    </p:anim>
                                    <p:anim calcmode="lin" valueType="num">
                                      <p:cBhvr additive="base">
                                        <p:cTn id="30" dur="500" fill="hold"/>
                                        <p:tgtEl>
                                          <p:spTgt spid="56"/>
                                        </p:tgtEl>
                                        <p:attrNameLst>
                                          <p:attrName>ppt_y</p:attrName>
                                        </p:attrNameLst>
                                      </p:cBhvr>
                                      <p:tavLst>
                                        <p:tav tm="0">
                                          <p:val>
                                            <p:strVal val="#ppt_y"/>
                                          </p:val>
                                        </p:tav>
                                        <p:tav tm="100000">
                                          <p:val>
                                            <p:strVal val="#ppt_y"/>
                                          </p:val>
                                        </p:tav>
                                      </p:tavLst>
                                    </p:anim>
                                  </p:childTnLst>
                                </p:cTn>
                              </p:par>
                              <p:par>
                                <p:cTn id="31" presetID="2" presetClass="entr" presetSubtype="2" decel="5000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1+#ppt_w/2"/>
                                          </p:val>
                                        </p:tav>
                                        <p:tav tm="100000">
                                          <p:val>
                                            <p:strVal val="#ppt_x"/>
                                          </p:val>
                                        </p:tav>
                                      </p:tavLst>
                                    </p:anim>
                                    <p:anim calcmode="lin" valueType="num">
                                      <p:cBhvr additive="base">
                                        <p:cTn id="34" dur="500" fill="hold"/>
                                        <p:tgtEl>
                                          <p:spTgt spid="39"/>
                                        </p:tgtEl>
                                        <p:attrNameLst>
                                          <p:attrName>ppt_y</p:attrName>
                                        </p:attrNameLst>
                                      </p:cBhvr>
                                      <p:tavLst>
                                        <p:tav tm="0">
                                          <p:val>
                                            <p:strVal val="#ppt_y"/>
                                          </p:val>
                                        </p:tav>
                                        <p:tav tm="100000">
                                          <p:val>
                                            <p:strVal val="#ppt_y"/>
                                          </p:val>
                                        </p:tav>
                                      </p:tavLst>
                                    </p:anim>
                                  </p:childTnLst>
                                </p:cTn>
                              </p:par>
                              <p:par>
                                <p:cTn id="35" presetID="22" presetClass="entr" presetSubtype="8" fill="hold" grpId="0" nodeType="withEffect">
                                  <p:stCondLst>
                                    <p:cond delay="25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childTnLst>
                          </p:cTn>
                        </p:par>
                        <p:par>
                          <p:cTn id="38" fill="hold">
                            <p:stCondLst>
                              <p:cond delay="3000"/>
                            </p:stCondLst>
                            <p:childTnLst>
                              <p:par>
                                <p:cTn id="39" presetID="2" presetClass="entr" presetSubtype="8" decel="50000" fill="hold" nodeType="afterEffect">
                                  <p:stCondLst>
                                    <p:cond delay="0"/>
                                  </p:stCondLst>
                                  <p:childTnLst>
                                    <p:set>
                                      <p:cBhvr>
                                        <p:cTn id="40" dur="1" fill="hold">
                                          <p:stCondLst>
                                            <p:cond delay="0"/>
                                          </p:stCondLst>
                                        </p:cTn>
                                        <p:tgtEl>
                                          <p:spTgt spid="65"/>
                                        </p:tgtEl>
                                        <p:attrNameLst>
                                          <p:attrName>style.visibility</p:attrName>
                                        </p:attrNameLst>
                                      </p:cBhvr>
                                      <p:to>
                                        <p:strVal val="visible"/>
                                      </p:to>
                                    </p:set>
                                    <p:anim calcmode="lin" valueType="num">
                                      <p:cBhvr additive="base">
                                        <p:cTn id="41" dur="500" fill="hold"/>
                                        <p:tgtEl>
                                          <p:spTgt spid="65"/>
                                        </p:tgtEl>
                                        <p:attrNameLst>
                                          <p:attrName>ppt_x</p:attrName>
                                        </p:attrNameLst>
                                      </p:cBhvr>
                                      <p:tavLst>
                                        <p:tav tm="0">
                                          <p:val>
                                            <p:strVal val="0-#ppt_w/2"/>
                                          </p:val>
                                        </p:tav>
                                        <p:tav tm="100000">
                                          <p:val>
                                            <p:strVal val="#ppt_x"/>
                                          </p:val>
                                        </p:tav>
                                      </p:tavLst>
                                    </p:anim>
                                    <p:anim calcmode="lin" valueType="num">
                                      <p:cBhvr additive="base">
                                        <p:cTn id="42" dur="500" fill="hold"/>
                                        <p:tgtEl>
                                          <p:spTgt spid="65"/>
                                        </p:tgtEl>
                                        <p:attrNameLst>
                                          <p:attrName>ppt_y</p:attrName>
                                        </p:attrNameLst>
                                      </p:cBhvr>
                                      <p:tavLst>
                                        <p:tav tm="0">
                                          <p:val>
                                            <p:strVal val="#ppt_y"/>
                                          </p:val>
                                        </p:tav>
                                        <p:tav tm="100000">
                                          <p:val>
                                            <p:strVal val="#ppt_y"/>
                                          </p:val>
                                        </p:tav>
                                      </p:tavLst>
                                    </p:anim>
                                  </p:childTnLst>
                                </p:cTn>
                              </p:par>
                              <p:par>
                                <p:cTn id="43" presetID="2" presetClass="entr" presetSubtype="2" decel="5000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anim calcmode="lin" valueType="num">
                                      <p:cBhvr additive="base">
                                        <p:cTn id="45" dur="500" fill="hold"/>
                                        <p:tgtEl>
                                          <p:spTgt spid="88"/>
                                        </p:tgtEl>
                                        <p:attrNameLst>
                                          <p:attrName>ppt_x</p:attrName>
                                        </p:attrNameLst>
                                      </p:cBhvr>
                                      <p:tavLst>
                                        <p:tav tm="0">
                                          <p:val>
                                            <p:strVal val="1+#ppt_w/2"/>
                                          </p:val>
                                        </p:tav>
                                        <p:tav tm="100000">
                                          <p:val>
                                            <p:strVal val="#ppt_x"/>
                                          </p:val>
                                        </p:tav>
                                      </p:tavLst>
                                    </p:anim>
                                    <p:anim calcmode="lin" valueType="num">
                                      <p:cBhvr additive="base">
                                        <p:cTn id="46" dur="500" fill="hold"/>
                                        <p:tgtEl>
                                          <p:spTgt spid="88"/>
                                        </p:tgtEl>
                                        <p:attrNameLst>
                                          <p:attrName>ppt_y</p:attrName>
                                        </p:attrNameLst>
                                      </p:cBhvr>
                                      <p:tavLst>
                                        <p:tav tm="0">
                                          <p:val>
                                            <p:strVal val="#ppt_y"/>
                                          </p:val>
                                        </p:tav>
                                        <p:tav tm="100000">
                                          <p:val>
                                            <p:strVal val="#ppt_y"/>
                                          </p:val>
                                        </p:tav>
                                      </p:tavLst>
                                    </p:anim>
                                  </p:childTnLst>
                                </p:cTn>
                              </p:par>
                              <p:par>
                                <p:cTn id="47" presetID="22" presetClass="entr" presetSubtype="8" fill="hold" grpId="0" nodeType="withEffect">
                                  <p:stCondLst>
                                    <p:cond delay="250"/>
                                  </p:stCondLst>
                                  <p:childTnLst>
                                    <p:set>
                                      <p:cBhvr>
                                        <p:cTn id="48" dur="1" fill="hold">
                                          <p:stCondLst>
                                            <p:cond delay="0"/>
                                          </p:stCondLst>
                                        </p:cTn>
                                        <p:tgtEl>
                                          <p:spTgt spid="89"/>
                                        </p:tgtEl>
                                        <p:attrNameLst>
                                          <p:attrName>style.visibility</p:attrName>
                                        </p:attrNameLst>
                                      </p:cBhvr>
                                      <p:to>
                                        <p:strVal val="visible"/>
                                      </p:to>
                                    </p:set>
                                    <p:animEffect transition="in" filter="wipe(left)">
                                      <p:cBhvr>
                                        <p:cTn id="49" dur="500"/>
                                        <p:tgtEl>
                                          <p:spTgt spid="89"/>
                                        </p:tgtEl>
                                      </p:cBhvr>
                                    </p:animEffect>
                                  </p:childTnLst>
                                </p:cTn>
                              </p:par>
                            </p:childTnLst>
                          </p:cTn>
                        </p:par>
                        <p:par>
                          <p:cTn id="50" fill="hold">
                            <p:stCondLst>
                              <p:cond delay="3750"/>
                            </p:stCondLst>
                            <p:childTnLst>
                              <p:par>
                                <p:cTn id="51" presetID="2" presetClass="entr" presetSubtype="8" decel="50000" fill="hold" nodeType="afterEffect">
                                  <p:stCondLst>
                                    <p:cond delay="0"/>
                                  </p:stCondLst>
                                  <p:childTnLst>
                                    <p:set>
                                      <p:cBhvr>
                                        <p:cTn id="52" dur="1" fill="hold">
                                          <p:stCondLst>
                                            <p:cond delay="0"/>
                                          </p:stCondLst>
                                        </p:cTn>
                                        <p:tgtEl>
                                          <p:spTgt spid="70"/>
                                        </p:tgtEl>
                                        <p:attrNameLst>
                                          <p:attrName>style.visibility</p:attrName>
                                        </p:attrNameLst>
                                      </p:cBhvr>
                                      <p:to>
                                        <p:strVal val="visible"/>
                                      </p:to>
                                    </p:set>
                                    <p:anim calcmode="lin" valueType="num">
                                      <p:cBhvr additive="base">
                                        <p:cTn id="53" dur="500" fill="hold"/>
                                        <p:tgtEl>
                                          <p:spTgt spid="70"/>
                                        </p:tgtEl>
                                        <p:attrNameLst>
                                          <p:attrName>ppt_x</p:attrName>
                                        </p:attrNameLst>
                                      </p:cBhvr>
                                      <p:tavLst>
                                        <p:tav tm="0">
                                          <p:val>
                                            <p:strVal val="0-#ppt_w/2"/>
                                          </p:val>
                                        </p:tav>
                                        <p:tav tm="100000">
                                          <p:val>
                                            <p:strVal val="#ppt_x"/>
                                          </p:val>
                                        </p:tav>
                                      </p:tavLst>
                                    </p:anim>
                                    <p:anim calcmode="lin" valueType="num">
                                      <p:cBhvr additive="base">
                                        <p:cTn id="54" dur="500" fill="hold"/>
                                        <p:tgtEl>
                                          <p:spTgt spid="70"/>
                                        </p:tgtEl>
                                        <p:attrNameLst>
                                          <p:attrName>ppt_y</p:attrName>
                                        </p:attrNameLst>
                                      </p:cBhvr>
                                      <p:tavLst>
                                        <p:tav tm="0">
                                          <p:val>
                                            <p:strVal val="#ppt_y"/>
                                          </p:val>
                                        </p:tav>
                                        <p:tav tm="100000">
                                          <p:val>
                                            <p:strVal val="#ppt_y"/>
                                          </p:val>
                                        </p:tav>
                                      </p:tavLst>
                                    </p:anim>
                                  </p:childTnLst>
                                </p:cTn>
                              </p:par>
                              <p:par>
                                <p:cTn id="55" presetID="2" presetClass="entr" presetSubtype="2" decel="50000" fill="hold" grpId="0" nodeType="withEffect">
                                  <p:stCondLst>
                                    <p:cond delay="0"/>
                                  </p:stCondLst>
                                  <p:childTnLst>
                                    <p:set>
                                      <p:cBhvr>
                                        <p:cTn id="56" dur="1" fill="hold">
                                          <p:stCondLst>
                                            <p:cond delay="0"/>
                                          </p:stCondLst>
                                        </p:cTn>
                                        <p:tgtEl>
                                          <p:spTgt spid="96"/>
                                        </p:tgtEl>
                                        <p:attrNameLst>
                                          <p:attrName>style.visibility</p:attrName>
                                        </p:attrNameLst>
                                      </p:cBhvr>
                                      <p:to>
                                        <p:strVal val="visible"/>
                                      </p:to>
                                    </p:set>
                                    <p:anim calcmode="lin" valueType="num">
                                      <p:cBhvr additive="base">
                                        <p:cTn id="57" dur="500" fill="hold"/>
                                        <p:tgtEl>
                                          <p:spTgt spid="96"/>
                                        </p:tgtEl>
                                        <p:attrNameLst>
                                          <p:attrName>ppt_x</p:attrName>
                                        </p:attrNameLst>
                                      </p:cBhvr>
                                      <p:tavLst>
                                        <p:tav tm="0">
                                          <p:val>
                                            <p:strVal val="1+#ppt_w/2"/>
                                          </p:val>
                                        </p:tav>
                                        <p:tav tm="100000">
                                          <p:val>
                                            <p:strVal val="#ppt_x"/>
                                          </p:val>
                                        </p:tav>
                                      </p:tavLst>
                                    </p:anim>
                                    <p:anim calcmode="lin" valueType="num">
                                      <p:cBhvr additive="base">
                                        <p:cTn id="58" dur="500" fill="hold"/>
                                        <p:tgtEl>
                                          <p:spTgt spid="96"/>
                                        </p:tgtEl>
                                        <p:attrNameLst>
                                          <p:attrName>ppt_y</p:attrName>
                                        </p:attrNameLst>
                                      </p:cBhvr>
                                      <p:tavLst>
                                        <p:tav tm="0">
                                          <p:val>
                                            <p:strVal val="#ppt_y"/>
                                          </p:val>
                                        </p:tav>
                                        <p:tav tm="100000">
                                          <p:val>
                                            <p:strVal val="#ppt_y"/>
                                          </p:val>
                                        </p:tav>
                                      </p:tavLst>
                                    </p:anim>
                                  </p:childTnLst>
                                </p:cTn>
                              </p:par>
                              <p:par>
                                <p:cTn id="59" presetID="22" presetClass="entr" presetSubtype="8" fill="hold" grpId="0" nodeType="withEffect">
                                  <p:stCondLst>
                                    <p:cond delay="250"/>
                                  </p:stCondLst>
                                  <p:childTnLst>
                                    <p:set>
                                      <p:cBhvr>
                                        <p:cTn id="60" dur="1" fill="hold">
                                          <p:stCondLst>
                                            <p:cond delay="0"/>
                                          </p:stCondLst>
                                        </p:cTn>
                                        <p:tgtEl>
                                          <p:spTgt spid="97"/>
                                        </p:tgtEl>
                                        <p:attrNameLst>
                                          <p:attrName>style.visibility</p:attrName>
                                        </p:attrNameLst>
                                      </p:cBhvr>
                                      <p:to>
                                        <p:strVal val="visible"/>
                                      </p:to>
                                    </p:set>
                                    <p:animEffect transition="in" filter="wipe(left)">
                                      <p:cBhvr>
                                        <p:cTn id="61" dur="500"/>
                                        <p:tgtEl>
                                          <p:spTgt spid="97"/>
                                        </p:tgtEl>
                                      </p:cBhvr>
                                    </p:animEffect>
                                  </p:childTnLst>
                                </p:cTn>
                              </p:par>
                            </p:childTnLst>
                          </p:cTn>
                        </p:par>
                        <p:par>
                          <p:cTn id="62" fill="hold">
                            <p:stCondLst>
                              <p:cond delay="4500"/>
                            </p:stCondLst>
                            <p:childTnLst>
                              <p:par>
                                <p:cTn id="63" presetID="2" presetClass="entr" presetSubtype="8" decel="50000" fill="hold" nodeType="afterEffect">
                                  <p:stCondLst>
                                    <p:cond delay="0"/>
                                  </p:stCondLst>
                                  <p:childTnLst>
                                    <p:set>
                                      <p:cBhvr>
                                        <p:cTn id="64" dur="1" fill="hold">
                                          <p:stCondLst>
                                            <p:cond delay="0"/>
                                          </p:stCondLst>
                                        </p:cTn>
                                        <p:tgtEl>
                                          <p:spTgt spid="75"/>
                                        </p:tgtEl>
                                        <p:attrNameLst>
                                          <p:attrName>style.visibility</p:attrName>
                                        </p:attrNameLst>
                                      </p:cBhvr>
                                      <p:to>
                                        <p:strVal val="visible"/>
                                      </p:to>
                                    </p:set>
                                    <p:anim calcmode="lin" valueType="num">
                                      <p:cBhvr additive="base">
                                        <p:cTn id="65" dur="500" fill="hold"/>
                                        <p:tgtEl>
                                          <p:spTgt spid="75"/>
                                        </p:tgtEl>
                                        <p:attrNameLst>
                                          <p:attrName>ppt_x</p:attrName>
                                        </p:attrNameLst>
                                      </p:cBhvr>
                                      <p:tavLst>
                                        <p:tav tm="0">
                                          <p:val>
                                            <p:strVal val="0-#ppt_w/2"/>
                                          </p:val>
                                        </p:tav>
                                        <p:tav tm="100000">
                                          <p:val>
                                            <p:strVal val="#ppt_x"/>
                                          </p:val>
                                        </p:tav>
                                      </p:tavLst>
                                    </p:anim>
                                    <p:anim calcmode="lin" valueType="num">
                                      <p:cBhvr additive="base">
                                        <p:cTn id="66" dur="500" fill="hold"/>
                                        <p:tgtEl>
                                          <p:spTgt spid="75"/>
                                        </p:tgtEl>
                                        <p:attrNameLst>
                                          <p:attrName>ppt_y</p:attrName>
                                        </p:attrNameLst>
                                      </p:cBhvr>
                                      <p:tavLst>
                                        <p:tav tm="0">
                                          <p:val>
                                            <p:strVal val="#ppt_y"/>
                                          </p:val>
                                        </p:tav>
                                        <p:tav tm="100000">
                                          <p:val>
                                            <p:strVal val="#ppt_y"/>
                                          </p:val>
                                        </p:tav>
                                      </p:tavLst>
                                    </p:anim>
                                  </p:childTnLst>
                                </p:cTn>
                              </p:par>
                              <p:par>
                                <p:cTn id="67" presetID="2" presetClass="entr" presetSubtype="2" decel="50000" fill="hold" grpId="0" nodeType="withEffect">
                                  <p:stCondLst>
                                    <p:cond delay="0"/>
                                  </p:stCondLst>
                                  <p:childTnLst>
                                    <p:set>
                                      <p:cBhvr>
                                        <p:cTn id="68" dur="1" fill="hold">
                                          <p:stCondLst>
                                            <p:cond delay="0"/>
                                          </p:stCondLst>
                                        </p:cTn>
                                        <p:tgtEl>
                                          <p:spTgt spid="104"/>
                                        </p:tgtEl>
                                        <p:attrNameLst>
                                          <p:attrName>style.visibility</p:attrName>
                                        </p:attrNameLst>
                                      </p:cBhvr>
                                      <p:to>
                                        <p:strVal val="visible"/>
                                      </p:to>
                                    </p:set>
                                    <p:anim calcmode="lin" valueType="num">
                                      <p:cBhvr additive="base">
                                        <p:cTn id="69" dur="500" fill="hold"/>
                                        <p:tgtEl>
                                          <p:spTgt spid="104"/>
                                        </p:tgtEl>
                                        <p:attrNameLst>
                                          <p:attrName>ppt_x</p:attrName>
                                        </p:attrNameLst>
                                      </p:cBhvr>
                                      <p:tavLst>
                                        <p:tav tm="0">
                                          <p:val>
                                            <p:strVal val="1+#ppt_w/2"/>
                                          </p:val>
                                        </p:tav>
                                        <p:tav tm="100000">
                                          <p:val>
                                            <p:strVal val="#ppt_x"/>
                                          </p:val>
                                        </p:tav>
                                      </p:tavLst>
                                    </p:anim>
                                    <p:anim calcmode="lin" valueType="num">
                                      <p:cBhvr additive="base">
                                        <p:cTn id="70" dur="500" fill="hold"/>
                                        <p:tgtEl>
                                          <p:spTgt spid="104"/>
                                        </p:tgtEl>
                                        <p:attrNameLst>
                                          <p:attrName>ppt_y</p:attrName>
                                        </p:attrNameLst>
                                      </p:cBhvr>
                                      <p:tavLst>
                                        <p:tav tm="0">
                                          <p:val>
                                            <p:strVal val="#ppt_y"/>
                                          </p:val>
                                        </p:tav>
                                        <p:tav tm="100000">
                                          <p:val>
                                            <p:strVal val="#ppt_y"/>
                                          </p:val>
                                        </p:tav>
                                      </p:tavLst>
                                    </p:anim>
                                  </p:childTnLst>
                                </p:cTn>
                              </p:par>
                              <p:par>
                                <p:cTn id="71" presetID="22" presetClass="entr" presetSubtype="8" fill="hold" grpId="0" nodeType="withEffect">
                                  <p:stCondLst>
                                    <p:cond delay="250"/>
                                  </p:stCondLst>
                                  <p:childTnLst>
                                    <p:set>
                                      <p:cBhvr>
                                        <p:cTn id="72" dur="1" fill="hold">
                                          <p:stCondLst>
                                            <p:cond delay="0"/>
                                          </p:stCondLst>
                                        </p:cTn>
                                        <p:tgtEl>
                                          <p:spTgt spid="105"/>
                                        </p:tgtEl>
                                        <p:attrNameLst>
                                          <p:attrName>style.visibility</p:attrName>
                                        </p:attrNameLst>
                                      </p:cBhvr>
                                      <p:to>
                                        <p:strVal val="visible"/>
                                      </p:to>
                                    </p:set>
                                    <p:animEffect transition="in" filter="wipe(left)">
                                      <p:cBhvr>
                                        <p:cTn id="73"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7" grpId="0" animBg="1"/>
      <p:bldP spid="58" grpId="0" animBg="1"/>
      <p:bldP spid="62" grpId="0" animBg="1"/>
      <p:bldP spid="63" grpId="0" animBg="1"/>
      <p:bldP spid="39" grpId="0" animBg="1"/>
      <p:bldP spid="40" grpId="0"/>
      <p:bldP spid="88" grpId="0" animBg="1"/>
      <p:bldP spid="89" grpId="0"/>
      <p:bldP spid="96" grpId="0" animBg="1"/>
      <p:bldP spid="97" grpId="0"/>
      <p:bldP spid="104" grpId="0" animBg="1"/>
      <p:bldP spid="10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solidFill>
                  <a:prstClr val="black">
                    <a:lumMod val="65000"/>
                    <a:lumOff val="35000"/>
                  </a:prstClr>
                </a:solidFill>
              </a:rPr>
              <a:t>公司大事记</a:t>
            </a:r>
            <a:r>
              <a:rPr lang="en-US" altLang="zh-CN" sz="1300" dirty="0">
                <a:solidFill>
                  <a:prstClr val="black">
                    <a:lumMod val="65000"/>
                    <a:lumOff val="35000"/>
                  </a:prstClr>
                </a:solidFill>
              </a:rPr>
              <a:t>(Corporate Events)</a:t>
            </a:r>
            <a:endParaRPr lang="zh-CN" altLang="en-US" dirty="0"/>
          </a:p>
        </p:txBody>
      </p:sp>
      <p:cxnSp>
        <p:nvCxnSpPr>
          <p:cNvPr id="13" name="直接连接符 12"/>
          <p:cNvCxnSpPr/>
          <p:nvPr/>
        </p:nvCxnSpPr>
        <p:spPr>
          <a:xfrm>
            <a:off x="323528" y="4579076"/>
            <a:ext cx="8352928"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291885" y="2570397"/>
            <a:ext cx="0" cy="2009068"/>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832403" y="2183597"/>
            <a:ext cx="0" cy="2395869"/>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935815" y="2787966"/>
            <a:ext cx="0" cy="172800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373984" y="3291900"/>
            <a:ext cx="0" cy="1287635"/>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489731" y="2355726"/>
            <a:ext cx="0" cy="216000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9" name="椭圆 18"/>
          <p:cNvSpPr/>
          <p:nvPr/>
        </p:nvSpPr>
        <p:spPr bwMode="auto">
          <a:xfrm>
            <a:off x="2770319" y="4497780"/>
            <a:ext cx="144000" cy="144000"/>
          </a:xfrm>
          <a:prstGeom prst="ellipse">
            <a:avLst/>
          </a:prstGeom>
          <a:solidFill>
            <a:schemeClr val="tx1">
              <a:lumMod val="50000"/>
              <a:lumOff val="50000"/>
            </a:schemeClr>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1"/>
              </a:solidFill>
            </a:endParaRPr>
          </a:p>
        </p:txBody>
      </p:sp>
      <p:sp>
        <p:nvSpPr>
          <p:cNvPr id="21" name="椭圆 20"/>
          <p:cNvSpPr/>
          <p:nvPr/>
        </p:nvSpPr>
        <p:spPr bwMode="auto">
          <a:xfrm>
            <a:off x="1237885" y="4497780"/>
            <a:ext cx="144000" cy="144000"/>
          </a:xfrm>
          <a:prstGeom prst="ellipse">
            <a:avLst/>
          </a:prstGeom>
          <a:solidFill>
            <a:schemeClr val="tx1">
              <a:lumMod val="50000"/>
              <a:lumOff val="50000"/>
            </a:schemeClr>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1"/>
              </a:solidFill>
            </a:endParaRPr>
          </a:p>
        </p:txBody>
      </p:sp>
      <p:sp>
        <p:nvSpPr>
          <p:cNvPr id="22" name="椭圆 21"/>
          <p:cNvSpPr/>
          <p:nvPr/>
        </p:nvSpPr>
        <p:spPr bwMode="auto">
          <a:xfrm>
            <a:off x="4319984" y="4497780"/>
            <a:ext cx="144000" cy="144000"/>
          </a:xfrm>
          <a:prstGeom prst="ellipse">
            <a:avLst/>
          </a:prstGeom>
          <a:solidFill>
            <a:schemeClr val="tx1">
              <a:lumMod val="50000"/>
              <a:lumOff val="50000"/>
            </a:schemeClr>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1"/>
              </a:solidFill>
            </a:endParaRPr>
          </a:p>
        </p:txBody>
      </p:sp>
      <p:sp>
        <p:nvSpPr>
          <p:cNvPr id="23" name="椭圆 22"/>
          <p:cNvSpPr/>
          <p:nvPr/>
        </p:nvSpPr>
        <p:spPr bwMode="auto">
          <a:xfrm>
            <a:off x="5881815" y="4497780"/>
            <a:ext cx="144000" cy="144000"/>
          </a:xfrm>
          <a:prstGeom prst="ellipse">
            <a:avLst/>
          </a:prstGeom>
          <a:solidFill>
            <a:schemeClr val="tx1">
              <a:lumMod val="50000"/>
              <a:lumOff val="50000"/>
            </a:schemeClr>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1"/>
              </a:solidFill>
            </a:endParaRPr>
          </a:p>
        </p:txBody>
      </p:sp>
      <p:sp>
        <p:nvSpPr>
          <p:cNvPr id="24" name="椭圆 23"/>
          <p:cNvSpPr/>
          <p:nvPr/>
        </p:nvSpPr>
        <p:spPr bwMode="auto">
          <a:xfrm>
            <a:off x="7440708" y="4497780"/>
            <a:ext cx="144000" cy="144000"/>
          </a:xfrm>
          <a:prstGeom prst="ellipse">
            <a:avLst/>
          </a:prstGeom>
          <a:solidFill>
            <a:schemeClr val="tx1">
              <a:lumMod val="50000"/>
              <a:lumOff val="50000"/>
            </a:schemeClr>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1"/>
              </a:solidFill>
            </a:endParaRPr>
          </a:p>
        </p:txBody>
      </p:sp>
      <p:sp>
        <p:nvSpPr>
          <p:cNvPr id="25" name="TextBox 24"/>
          <p:cNvSpPr txBox="1"/>
          <p:nvPr/>
        </p:nvSpPr>
        <p:spPr>
          <a:xfrm>
            <a:off x="1368075" y="3147827"/>
            <a:ext cx="1259721" cy="350865"/>
          </a:xfrm>
          <a:prstGeom prst="rect">
            <a:avLst/>
          </a:prstGeom>
          <a:noFill/>
        </p:spPr>
        <p:txBody>
          <a:bodyPr wrap="square" rtlCol="0">
            <a:spAutoFit/>
          </a:bodyPr>
          <a:lstStyle/>
          <a:p>
            <a:pPr>
              <a:lnSpc>
                <a:spcPct val="120000"/>
              </a:lnSpc>
              <a:defRPr/>
            </a:pPr>
            <a:r>
              <a:rPr lang="en-US" altLang="zh-CN" sz="1400" b="1" kern="0" dirty="0">
                <a:solidFill>
                  <a:schemeClr val="bg1">
                    <a:lumMod val="50000"/>
                  </a:schemeClr>
                </a:solidFill>
                <a:cs typeface="+mn-ea"/>
                <a:sym typeface="+mn-lt"/>
              </a:rPr>
              <a:t>2013</a:t>
            </a:r>
            <a:r>
              <a:rPr lang="zh-CN" altLang="en-US" sz="1400" b="1" kern="0" dirty="0">
                <a:solidFill>
                  <a:schemeClr val="bg1">
                    <a:lumMod val="50000"/>
                  </a:schemeClr>
                </a:solidFill>
                <a:cs typeface="+mn-ea"/>
                <a:sym typeface="+mn-lt"/>
              </a:rPr>
              <a:t>年</a:t>
            </a:r>
            <a:r>
              <a:rPr lang="en-US" altLang="zh-CN" sz="1400" b="1" kern="0" dirty="0">
                <a:solidFill>
                  <a:schemeClr val="bg1">
                    <a:lumMod val="50000"/>
                  </a:schemeClr>
                </a:solidFill>
                <a:cs typeface="+mn-ea"/>
                <a:sym typeface="+mn-lt"/>
              </a:rPr>
              <a:t>5</a:t>
            </a:r>
            <a:r>
              <a:rPr lang="zh-CN" altLang="en-US" sz="1400" b="1" kern="0" dirty="0">
                <a:solidFill>
                  <a:schemeClr val="bg1">
                    <a:lumMod val="50000"/>
                  </a:schemeClr>
                </a:solidFill>
                <a:cs typeface="+mn-ea"/>
                <a:sym typeface="+mn-lt"/>
              </a:rPr>
              <a:t>月</a:t>
            </a:r>
            <a:endParaRPr lang="en-US" altLang="zh-CN" sz="1400" b="1" kern="0" dirty="0">
              <a:solidFill>
                <a:schemeClr val="bg1">
                  <a:lumMod val="50000"/>
                </a:schemeClr>
              </a:solidFill>
              <a:cs typeface="+mn-ea"/>
              <a:sym typeface="+mn-lt"/>
            </a:endParaRPr>
          </a:p>
        </p:txBody>
      </p:sp>
      <p:sp>
        <p:nvSpPr>
          <p:cNvPr id="26" name="TextBox 25"/>
          <p:cNvSpPr txBox="1"/>
          <p:nvPr/>
        </p:nvSpPr>
        <p:spPr>
          <a:xfrm>
            <a:off x="1368079" y="3393699"/>
            <a:ext cx="1259713" cy="78880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zh-CN"/>
            </a:defPPr>
            <a:lvl1pPr lvl="0" fontAlgn="auto">
              <a:lnSpc>
                <a:spcPct val="130000"/>
              </a:lnSpc>
              <a:spcBef>
                <a:spcPts val="0"/>
              </a:spcBef>
              <a:spcAft>
                <a:spcPts val="0"/>
              </a:spcAft>
              <a:defRPr sz="1200">
                <a:solidFill>
                  <a:prstClr val="white">
                    <a:lumMod val="50000"/>
                  </a:prstClr>
                </a:solidFill>
                <a:latin typeface="Arial"/>
                <a:cs typeface="+mn-ea"/>
              </a:defRPr>
            </a:lvl1pPr>
            <a:lvl2pPr fontAlgn="base">
              <a:spcBef>
                <a:spcPct val="0"/>
              </a:spcBef>
              <a:spcAft>
                <a:spcPct val="0"/>
              </a:spcAft>
              <a:defRPr>
                <a:latin typeface="Calibri" panose="020F0502020204030204" pitchFamily="34" charset="0"/>
                <a:cs typeface="Arial" panose="020B0604020202020204" pitchFamily="34" charset="0"/>
              </a:defRPr>
            </a:lvl2pPr>
            <a:lvl3pPr fontAlgn="base">
              <a:spcBef>
                <a:spcPct val="0"/>
              </a:spcBef>
              <a:spcAft>
                <a:spcPct val="0"/>
              </a:spcAft>
              <a:defRPr>
                <a:latin typeface="Calibri" panose="020F0502020204030204" pitchFamily="34" charset="0"/>
                <a:cs typeface="Arial" panose="020B0604020202020204" pitchFamily="34" charset="0"/>
              </a:defRPr>
            </a:lvl3pPr>
            <a:lvl4pPr fontAlgn="base">
              <a:spcBef>
                <a:spcPct val="0"/>
              </a:spcBef>
              <a:spcAft>
                <a:spcPct val="0"/>
              </a:spcAft>
              <a:defRPr>
                <a:latin typeface="Calibri" panose="020F0502020204030204" pitchFamily="34" charset="0"/>
                <a:cs typeface="Arial" panose="020B0604020202020204" pitchFamily="34" charset="0"/>
              </a:defRPr>
            </a:lvl4pPr>
            <a:lvl5pPr fontAlgn="base">
              <a:spcBef>
                <a:spcPct val="0"/>
              </a:spcBef>
              <a:spcAft>
                <a:spcPct val="0"/>
              </a:spcAft>
              <a:defRPr>
                <a:latin typeface="Calibri" panose="020F0502020204030204" pitchFamily="34" charset="0"/>
                <a:cs typeface="Arial" panose="020B0604020202020204" pitchFamily="34" charset="0"/>
              </a:defRPr>
            </a:lvl5pPr>
            <a:lvl6pPr>
              <a:defRPr>
                <a:latin typeface="Calibri" panose="020F0502020204030204" pitchFamily="34" charset="0"/>
                <a:cs typeface="Arial" panose="020B0604020202020204" pitchFamily="34" charset="0"/>
              </a:defRPr>
            </a:lvl6pPr>
            <a:lvl7pPr>
              <a:defRPr>
                <a:latin typeface="Calibri" panose="020F0502020204030204" pitchFamily="34" charset="0"/>
                <a:cs typeface="Arial" panose="020B0604020202020204" pitchFamily="34" charset="0"/>
              </a:defRPr>
            </a:lvl7pPr>
            <a:lvl8pPr>
              <a:defRPr>
                <a:latin typeface="Calibri" panose="020F0502020204030204" pitchFamily="34" charset="0"/>
                <a:cs typeface="Arial" panose="020B0604020202020204" pitchFamily="34" charset="0"/>
              </a:defRPr>
            </a:lvl8pPr>
            <a:lvl9pPr>
              <a:defRPr>
                <a:latin typeface="Calibri" panose="020F0502020204030204" pitchFamily="34" charset="0"/>
                <a:cs typeface="Arial" panose="020B0604020202020204" pitchFamily="34" charset="0"/>
              </a:defRPr>
            </a:lvl9pPr>
          </a:lstStyle>
          <a:p>
            <a:pPr>
              <a:lnSpc>
                <a:spcPct val="100000"/>
              </a:lnSpc>
            </a:pPr>
            <a:r>
              <a:rPr lang="zh-CN" altLang="en-US" dirty="0"/>
              <a:t>公司成立</a:t>
            </a:r>
          </a:p>
        </p:txBody>
      </p:sp>
      <p:sp>
        <p:nvSpPr>
          <p:cNvPr id="27" name="TextBox 26"/>
          <p:cNvSpPr txBox="1"/>
          <p:nvPr/>
        </p:nvSpPr>
        <p:spPr>
          <a:xfrm>
            <a:off x="2878594" y="3240323"/>
            <a:ext cx="1189359" cy="350865"/>
          </a:xfrm>
          <a:prstGeom prst="rect">
            <a:avLst/>
          </a:prstGeom>
          <a:noFill/>
        </p:spPr>
        <p:txBody>
          <a:bodyPr wrap="square" rtlCol="0">
            <a:spAutoFit/>
          </a:bodyPr>
          <a:lstStyle>
            <a:defPPr>
              <a:defRPr lang="zh-CN"/>
            </a:defPPr>
            <a:lvl1pPr>
              <a:lnSpc>
                <a:spcPct val="120000"/>
              </a:lnSpc>
              <a:defRPr sz="1400" b="1" kern="0">
                <a:solidFill>
                  <a:schemeClr val="bg1">
                    <a:lumMod val="50000"/>
                  </a:schemeClr>
                </a:solidFill>
                <a:cs typeface="+mn-ea"/>
              </a:defRPr>
            </a:lvl1pPr>
          </a:lstStyle>
          <a:p>
            <a:r>
              <a:rPr lang="en-US" altLang="zh-CN" dirty="0">
                <a:sym typeface="+mn-lt"/>
              </a:rPr>
              <a:t>2013</a:t>
            </a:r>
            <a:r>
              <a:rPr lang="zh-CN" altLang="en-US" dirty="0">
                <a:sym typeface="+mn-lt"/>
              </a:rPr>
              <a:t>年</a:t>
            </a:r>
            <a:r>
              <a:rPr lang="en-US" altLang="zh-CN" dirty="0">
                <a:sym typeface="+mn-lt"/>
              </a:rPr>
              <a:t>8</a:t>
            </a:r>
            <a:r>
              <a:rPr lang="zh-CN" altLang="en-US" dirty="0">
                <a:sym typeface="+mn-lt"/>
              </a:rPr>
              <a:t>月</a:t>
            </a:r>
            <a:endParaRPr lang="en-US" altLang="zh-CN" dirty="0">
              <a:sym typeface="+mn-lt"/>
            </a:endParaRPr>
          </a:p>
        </p:txBody>
      </p:sp>
      <p:sp>
        <p:nvSpPr>
          <p:cNvPr id="28" name="TextBox 27"/>
          <p:cNvSpPr txBox="1"/>
          <p:nvPr/>
        </p:nvSpPr>
        <p:spPr>
          <a:xfrm>
            <a:off x="2878592" y="3511455"/>
            <a:ext cx="1333373" cy="5724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zh-CN"/>
            </a:defPPr>
            <a:lvl1pPr lvl="0" fontAlgn="auto">
              <a:lnSpc>
                <a:spcPct val="130000"/>
              </a:lnSpc>
              <a:spcBef>
                <a:spcPts val="0"/>
              </a:spcBef>
              <a:spcAft>
                <a:spcPts val="0"/>
              </a:spcAft>
              <a:defRPr sz="1200">
                <a:solidFill>
                  <a:prstClr val="white">
                    <a:lumMod val="50000"/>
                  </a:prstClr>
                </a:solidFill>
                <a:latin typeface="Arial"/>
                <a:cs typeface="+mn-ea"/>
              </a:defRPr>
            </a:lvl1pPr>
            <a:lvl2pPr fontAlgn="base">
              <a:spcBef>
                <a:spcPct val="0"/>
              </a:spcBef>
              <a:spcAft>
                <a:spcPct val="0"/>
              </a:spcAft>
              <a:defRPr>
                <a:latin typeface="Calibri" panose="020F0502020204030204" pitchFamily="34" charset="0"/>
                <a:cs typeface="Arial" panose="020B0604020202020204" pitchFamily="34" charset="0"/>
              </a:defRPr>
            </a:lvl2pPr>
            <a:lvl3pPr fontAlgn="base">
              <a:spcBef>
                <a:spcPct val="0"/>
              </a:spcBef>
              <a:spcAft>
                <a:spcPct val="0"/>
              </a:spcAft>
              <a:defRPr>
                <a:latin typeface="Calibri" panose="020F0502020204030204" pitchFamily="34" charset="0"/>
                <a:cs typeface="Arial" panose="020B0604020202020204" pitchFamily="34" charset="0"/>
              </a:defRPr>
            </a:lvl3pPr>
            <a:lvl4pPr fontAlgn="base">
              <a:spcBef>
                <a:spcPct val="0"/>
              </a:spcBef>
              <a:spcAft>
                <a:spcPct val="0"/>
              </a:spcAft>
              <a:defRPr>
                <a:latin typeface="Calibri" panose="020F0502020204030204" pitchFamily="34" charset="0"/>
                <a:cs typeface="Arial" panose="020B0604020202020204" pitchFamily="34" charset="0"/>
              </a:defRPr>
            </a:lvl4pPr>
            <a:lvl5pPr fontAlgn="base">
              <a:spcBef>
                <a:spcPct val="0"/>
              </a:spcBef>
              <a:spcAft>
                <a:spcPct val="0"/>
              </a:spcAft>
              <a:defRPr>
                <a:latin typeface="Calibri" panose="020F0502020204030204" pitchFamily="34" charset="0"/>
                <a:cs typeface="Arial" panose="020B0604020202020204" pitchFamily="34" charset="0"/>
              </a:defRPr>
            </a:lvl5pPr>
            <a:lvl6pPr>
              <a:defRPr>
                <a:latin typeface="Calibri" panose="020F0502020204030204" pitchFamily="34" charset="0"/>
                <a:cs typeface="Arial" panose="020B0604020202020204" pitchFamily="34" charset="0"/>
              </a:defRPr>
            </a:lvl6pPr>
            <a:lvl7pPr>
              <a:defRPr>
                <a:latin typeface="Calibri" panose="020F0502020204030204" pitchFamily="34" charset="0"/>
                <a:cs typeface="Arial" panose="020B0604020202020204" pitchFamily="34" charset="0"/>
              </a:defRPr>
            </a:lvl7pPr>
            <a:lvl8pPr>
              <a:defRPr>
                <a:latin typeface="Calibri" panose="020F0502020204030204" pitchFamily="34" charset="0"/>
                <a:cs typeface="Arial" panose="020B0604020202020204" pitchFamily="34" charset="0"/>
              </a:defRPr>
            </a:lvl8pPr>
            <a:lvl9pPr>
              <a:defRPr>
                <a:latin typeface="Calibri" panose="020F0502020204030204" pitchFamily="34" charset="0"/>
                <a:cs typeface="Arial" panose="020B0604020202020204" pitchFamily="34" charset="0"/>
              </a:defRPr>
            </a:lvl9pPr>
          </a:lstStyle>
          <a:p>
            <a:pPr>
              <a:lnSpc>
                <a:spcPct val="100000"/>
              </a:lnSpc>
            </a:pPr>
            <a:r>
              <a:rPr lang="zh-CN" altLang="en-US" dirty="0"/>
              <a:t>门户网站发布，举办品牌运营大会</a:t>
            </a:r>
            <a:endParaRPr lang="en-US" altLang="zh-CN" dirty="0"/>
          </a:p>
        </p:txBody>
      </p:sp>
      <p:sp>
        <p:nvSpPr>
          <p:cNvPr id="29" name="TextBox 28"/>
          <p:cNvSpPr txBox="1"/>
          <p:nvPr/>
        </p:nvSpPr>
        <p:spPr>
          <a:xfrm>
            <a:off x="4454200" y="3507854"/>
            <a:ext cx="1269928" cy="350865"/>
          </a:xfrm>
          <a:prstGeom prst="rect">
            <a:avLst/>
          </a:prstGeom>
          <a:noFill/>
        </p:spPr>
        <p:txBody>
          <a:bodyPr wrap="square" rtlCol="0">
            <a:spAutoFit/>
          </a:bodyPr>
          <a:lstStyle>
            <a:defPPr>
              <a:defRPr lang="zh-CN"/>
            </a:defPPr>
            <a:lvl1pPr>
              <a:lnSpc>
                <a:spcPct val="120000"/>
              </a:lnSpc>
              <a:defRPr sz="1400" b="1" kern="0">
                <a:solidFill>
                  <a:schemeClr val="bg1">
                    <a:lumMod val="50000"/>
                  </a:schemeClr>
                </a:solidFill>
                <a:cs typeface="+mn-ea"/>
              </a:defRPr>
            </a:lvl1pPr>
          </a:lstStyle>
          <a:p>
            <a:r>
              <a:rPr lang="en-US" altLang="zh-CN" dirty="0">
                <a:sym typeface="+mn-lt"/>
              </a:rPr>
              <a:t>2014</a:t>
            </a:r>
            <a:r>
              <a:rPr lang="zh-CN" altLang="en-US" dirty="0">
                <a:sym typeface="+mn-lt"/>
              </a:rPr>
              <a:t>年</a:t>
            </a:r>
            <a:r>
              <a:rPr lang="en-US" altLang="zh-CN" dirty="0">
                <a:sym typeface="+mn-lt"/>
              </a:rPr>
              <a:t>4</a:t>
            </a:r>
            <a:r>
              <a:rPr lang="zh-CN" altLang="en-US" dirty="0">
                <a:sym typeface="+mn-lt"/>
              </a:rPr>
              <a:t>月</a:t>
            </a:r>
            <a:endParaRPr lang="en-US" altLang="zh-CN" dirty="0">
              <a:sym typeface="+mn-lt"/>
            </a:endParaRPr>
          </a:p>
        </p:txBody>
      </p:sp>
      <p:sp>
        <p:nvSpPr>
          <p:cNvPr id="30" name="TextBox 29"/>
          <p:cNvSpPr txBox="1"/>
          <p:nvPr/>
        </p:nvSpPr>
        <p:spPr>
          <a:xfrm>
            <a:off x="4454212" y="3764600"/>
            <a:ext cx="1269916" cy="5724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zh-CN"/>
            </a:defPPr>
            <a:lvl1pPr lvl="0" fontAlgn="auto">
              <a:lnSpc>
                <a:spcPct val="130000"/>
              </a:lnSpc>
              <a:spcBef>
                <a:spcPts val="0"/>
              </a:spcBef>
              <a:spcAft>
                <a:spcPts val="0"/>
              </a:spcAft>
              <a:defRPr sz="1200">
                <a:solidFill>
                  <a:prstClr val="white">
                    <a:lumMod val="50000"/>
                  </a:prstClr>
                </a:solidFill>
                <a:latin typeface="Arial"/>
                <a:cs typeface="+mn-ea"/>
              </a:defRPr>
            </a:lvl1pPr>
            <a:lvl2pPr fontAlgn="base">
              <a:spcBef>
                <a:spcPct val="0"/>
              </a:spcBef>
              <a:spcAft>
                <a:spcPct val="0"/>
              </a:spcAft>
              <a:defRPr>
                <a:latin typeface="Calibri" panose="020F0502020204030204" pitchFamily="34" charset="0"/>
                <a:cs typeface="Arial" panose="020B0604020202020204" pitchFamily="34" charset="0"/>
              </a:defRPr>
            </a:lvl2pPr>
            <a:lvl3pPr fontAlgn="base">
              <a:spcBef>
                <a:spcPct val="0"/>
              </a:spcBef>
              <a:spcAft>
                <a:spcPct val="0"/>
              </a:spcAft>
              <a:defRPr>
                <a:latin typeface="Calibri" panose="020F0502020204030204" pitchFamily="34" charset="0"/>
                <a:cs typeface="Arial" panose="020B0604020202020204" pitchFamily="34" charset="0"/>
              </a:defRPr>
            </a:lvl3pPr>
            <a:lvl4pPr fontAlgn="base">
              <a:spcBef>
                <a:spcPct val="0"/>
              </a:spcBef>
              <a:spcAft>
                <a:spcPct val="0"/>
              </a:spcAft>
              <a:defRPr>
                <a:latin typeface="Calibri" panose="020F0502020204030204" pitchFamily="34" charset="0"/>
                <a:cs typeface="Arial" panose="020B0604020202020204" pitchFamily="34" charset="0"/>
              </a:defRPr>
            </a:lvl4pPr>
            <a:lvl5pPr fontAlgn="base">
              <a:spcBef>
                <a:spcPct val="0"/>
              </a:spcBef>
              <a:spcAft>
                <a:spcPct val="0"/>
              </a:spcAft>
              <a:defRPr>
                <a:latin typeface="Calibri" panose="020F0502020204030204" pitchFamily="34" charset="0"/>
                <a:cs typeface="Arial" panose="020B0604020202020204" pitchFamily="34" charset="0"/>
              </a:defRPr>
            </a:lvl5pPr>
            <a:lvl6pPr>
              <a:defRPr>
                <a:latin typeface="Calibri" panose="020F0502020204030204" pitchFamily="34" charset="0"/>
                <a:cs typeface="Arial" panose="020B0604020202020204" pitchFamily="34" charset="0"/>
              </a:defRPr>
            </a:lvl6pPr>
            <a:lvl7pPr>
              <a:defRPr>
                <a:latin typeface="Calibri" panose="020F0502020204030204" pitchFamily="34" charset="0"/>
                <a:cs typeface="Arial" panose="020B0604020202020204" pitchFamily="34" charset="0"/>
              </a:defRPr>
            </a:lvl7pPr>
            <a:lvl8pPr>
              <a:defRPr>
                <a:latin typeface="Calibri" panose="020F0502020204030204" pitchFamily="34" charset="0"/>
                <a:cs typeface="Arial" panose="020B0604020202020204" pitchFamily="34" charset="0"/>
              </a:defRPr>
            </a:lvl8pPr>
            <a:lvl9pPr>
              <a:defRPr>
                <a:latin typeface="Calibri" panose="020F0502020204030204" pitchFamily="34" charset="0"/>
                <a:cs typeface="Arial" panose="020B0604020202020204" pitchFamily="34" charset="0"/>
              </a:defRPr>
            </a:lvl9pPr>
          </a:lstStyle>
          <a:p>
            <a:pPr>
              <a:lnSpc>
                <a:spcPct val="100000"/>
              </a:lnSpc>
            </a:pPr>
            <a:r>
              <a:rPr lang="zh-CN" altLang="en-US" dirty="0"/>
              <a:t>研制成功自主产权品牌</a:t>
            </a:r>
          </a:p>
        </p:txBody>
      </p:sp>
      <p:sp>
        <p:nvSpPr>
          <p:cNvPr id="31" name="TextBox 30"/>
          <p:cNvSpPr txBox="1"/>
          <p:nvPr/>
        </p:nvSpPr>
        <p:spPr>
          <a:xfrm>
            <a:off x="5989829" y="3363842"/>
            <a:ext cx="1246481" cy="350865"/>
          </a:xfrm>
          <a:prstGeom prst="rect">
            <a:avLst/>
          </a:prstGeom>
          <a:noFill/>
        </p:spPr>
        <p:txBody>
          <a:bodyPr wrap="square" rtlCol="0">
            <a:spAutoFit/>
          </a:bodyPr>
          <a:lstStyle>
            <a:defPPr>
              <a:defRPr lang="zh-CN"/>
            </a:defPPr>
            <a:lvl1pPr>
              <a:lnSpc>
                <a:spcPct val="120000"/>
              </a:lnSpc>
              <a:defRPr sz="1400" b="1" kern="0">
                <a:solidFill>
                  <a:schemeClr val="bg1">
                    <a:lumMod val="50000"/>
                  </a:schemeClr>
                </a:solidFill>
                <a:cs typeface="+mn-ea"/>
              </a:defRPr>
            </a:lvl1pPr>
          </a:lstStyle>
          <a:p>
            <a:r>
              <a:rPr lang="en-US" altLang="zh-CN" dirty="0">
                <a:sym typeface="+mn-lt"/>
              </a:rPr>
              <a:t>2014</a:t>
            </a:r>
            <a:r>
              <a:rPr lang="zh-CN" altLang="en-US" dirty="0">
                <a:sym typeface="+mn-lt"/>
              </a:rPr>
              <a:t>年</a:t>
            </a:r>
            <a:r>
              <a:rPr lang="en-US" altLang="zh-CN" dirty="0">
                <a:sym typeface="+mn-lt"/>
              </a:rPr>
              <a:t>12</a:t>
            </a:r>
            <a:r>
              <a:rPr lang="zh-CN" altLang="en-US" dirty="0">
                <a:sym typeface="+mn-lt"/>
              </a:rPr>
              <a:t>月</a:t>
            </a:r>
            <a:endParaRPr lang="en-US" altLang="zh-CN" dirty="0">
              <a:sym typeface="+mn-lt"/>
            </a:endParaRPr>
          </a:p>
        </p:txBody>
      </p:sp>
      <p:sp>
        <p:nvSpPr>
          <p:cNvPr id="32" name="TextBox 31"/>
          <p:cNvSpPr txBox="1"/>
          <p:nvPr/>
        </p:nvSpPr>
        <p:spPr>
          <a:xfrm>
            <a:off x="5989829" y="3603612"/>
            <a:ext cx="1246481" cy="5724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zh-CN"/>
            </a:defPPr>
            <a:lvl1pPr lvl="0" fontAlgn="auto">
              <a:lnSpc>
                <a:spcPct val="130000"/>
              </a:lnSpc>
              <a:spcBef>
                <a:spcPts val="0"/>
              </a:spcBef>
              <a:spcAft>
                <a:spcPts val="0"/>
              </a:spcAft>
              <a:defRPr sz="1200">
                <a:solidFill>
                  <a:prstClr val="white">
                    <a:lumMod val="50000"/>
                  </a:prstClr>
                </a:solidFill>
                <a:latin typeface="Arial"/>
                <a:cs typeface="+mn-ea"/>
              </a:defRPr>
            </a:lvl1pPr>
            <a:lvl2pPr fontAlgn="base">
              <a:spcBef>
                <a:spcPct val="0"/>
              </a:spcBef>
              <a:spcAft>
                <a:spcPct val="0"/>
              </a:spcAft>
              <a:defRPr>
                <a:latin typeface="Calibri" panose="020F0502020204030204" pitchFamily="34" charset="0"/>
                <a:cs typeface="Arial" panose="020B0604020202020204" pitchFamily="34" charset="0"/>
              </a:defRPr>
            </a:lvl2pPr>
            <a:lvl3pPr fontAlgn="base">
              <a:spcBef>
                <a:spcPct val="0"/>
              </a:spcBef>
              <a:spcAft>
                <a:spcPct val="0"/>
              </a:spcAft>
              <a:defRPr>
                <a:latin typeface="Calibri" panose="020F0502020204030204" pitchFamily="34" charset="0"/>
                <a:cs typeface="Arial" panose="020B0604020202020204" pitchFamily="34" charset="0"/>
              </a:defRPr>
            </a:lvl3pPr>
            <a:lvl4pPr fontAlgn="base">
              <a:spcBef>
                <a:spcPct val="0"/>
              </a:spcBef>
              <a:spcAft>
                <a:spcPct val="0"/>
              </a:spcAft>
              <a:defRPr>
                <a:latin typeface="Calibri" panose="020F0502020204030204" pitchFamily="34" charset="0"/>
                <a:cs typeface="Arial" panose="020B0604020202020204" pitchFamily="34" charset="0"/>
              </a:defRPr>
            </a:lvl4pPr>
            <a:lvl5pPr fontAlgn="base">
              <a:spcBef>
                <a:spcPct val="0"/>
              </a:spcBef>
              <a:spcAft>
                <a:spcPct val="0"/>
              </a:spcAft>
              <a:defRPr>
                <a:latin typeface="Calibri" panose="020F0502020204030204" pitchFamily="34" charset="0"/>
                <a:cs typeface="Arial" panose="020B0604020202020204" pitchFamily="34" charset="0"/>
              </a:defRPr>
            </a:lvl5pPr>
            <a:lvl6pPr>
              <a:defRPr>
                <a:latin typeface="Calibri" panose="020F0502020204030204" pitchFamily="34" charset="0"/>
                <a:cs typeface="Arial" panose="020B0604020202020204" pitchFamily="34" charset="0"/>
              </a:defRPr>
            </a:lvl6pPr>
            <a:lvl7pPr>
              <a:defRPr>
                <a:latin typeface="Calibri" panose="020F0502020204030204" pitchFamily="34" charset="0"/>
                <a:cs typeface="Arial" panose="020B0604020202020204" pitchFamily="34" charset="0"/>
              </a:defRPr>
            </a:lvl7pPr>
            <a:lvl8pPr>
              <a:defRPr>
                <a:latin typeface="Calibri" panose="020F0502020204030204" pitchFamily="34" charset="0"/>
                <a:cs typeface="Arial" panose="020B0604020202020204" pitchFamily="34" charset="0"/>
              </a:defRPr>
            </a:lvl8pPr>
            <a:lvl9pPr>
              <a:defRPr>
                <a:latin typeface="Calibri" panose="020F0502020204030204" pitchFamily="34" charset="0"/>
                <a:cs typeface="Arial" panose="020B0604020202020204" pitchFamily="34" charset="0"/>
              </a:defRPr>
            </a:lvl9pPr>
          </a:lstStyle>
          <a:p>
            <a:pPr>
              <a:lnSpc>
                <a:spcPct val="100000"/>
              </a:lnSpc>
            </a:pPr>
            <a:r>
              <a:rPr lang="zh-CN" altLang="en-US" dirty="0">
                <a:sym typeface="+mn-lt"/>
              </a:rPr>
              <a:t>公司年销售额达</a:t>
            </a:r>
            <a:r>
              <a:rPr lang="en-US" altLang="zh-CN" dirty="0">
                <a:sym typeface="+mn-lt"/>
              </a:rPr>
              <a:t>120</a:t>
            </a:r>
            <a:r>
              <a:rPr lang="zh-CN" altLang="en-US" dirty="0">
                <a:sym typeface="+mn-lt"/>
              </a:rPr>
              <a:t>万人民币</a:t>
            </a:r>
            <a:endParaRPr lang="en-US" altLang="zh-CN" dirty="0">
              <a:sym typeface="+mn-lt"/>
            </a:endParaRPr>
          </a:p>
        </p:txBody>
      </p:sp>
      <p:sp>
        <p:nvSpPr>
          <p:cNvPr id="33" name="TextBox 32"/>
          <p:cNvSpPr txBox="1"/>
          <p:nvPr/>
        </p:nvSpPr>
        <p:spPr>
          <a:xfrm>
            <a:off x="7554147" y="2950204"/>
            <a:ext cx="1194319" cy="350865"/>
          </a:xfrm>
          <a:prstGeom prst="rect">
            <a:avLst/>
          </a:prstGeom>
          <a:noFill/>
        </p:spPr>
        <p:txBody>
          <a:bodyPr wrap="square" rtlCol="0">
            <a:spAutoFit/>
          </a:bodyPr>
          <a:lstStyle>
            <a:defPPr>
              <a:defRPr lang="zh-CN"/>
            </a:defPPr>
            <a:lvl1pPr>
              <a:lnSpc>
                <a:spcPct val="120000"/>
              </a:lnSpc>
              <a:defRPr sz="1400" b="1" kern="0">
                <a:solidFill>
                  <a:schemeClr val="bg1">
                    <a:lumMod val="50000"/>
                  </a:schemeClr>
                </a:solidFill>
                <a:cs typeface="+mn-ea"/>
              </a:defRPr>
            </a:lvl1pPr>
          </a:lstStyle>
          <a:p>
            <a:r>
              <a:rPr lang="en-US" altLang="zh-CN" dirty="0">
                <a:sym typeface="+mn-lt"/>
              </a:rPr>
              <a:t>2017</a:t>
            </a:r>
            <a:r>
              <a:rPr lang="zh-CN" altLang="en-US" dirty="0">
                <a:sym typeface="+mn-lt"/>
              </a:rPr>
              <a:t>年</a:t>
            </a:r>
            <a:r>
              <a:rPr lang="en-US" altLang="zh-CN" dirty="0">
                <a:sym typeface="+mn-lt"/>
              </a:rPr>
              <a:t>2</a:t>
            </a:r>
            <a:r>
              <a:rPr lang="zh-CN" altLang="en-US" dirty="0">
                <a:sym typeface="+mn-lt"/>
              </a:rPr>
              <a:t>月</a:t>
            </a:r>
            <a:endParaRPr lang="en-US" altLang="zh-CN" dirty="0">
              <a:sym typeface="+mn-lt"/>
            </a:endParaRPr>
          </a:p>
        </p:txBody>
      </p:sp>
      <p:sp>
        <p:nvSpPr>
          <p:cNvPr id="34" name="TextBox 33"/>
          <p:cNvSpPr txBox="1"/>
          <p:nvPr/>
        </p:nvSpPr>
        <p:spPr>
          <a:xfrm>
            <a:off x="7554170" y="3177024"/>
            <a:ext cx="1338335" cy="5724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zh-CN"/>
            </a:defPPr>
            <a:lvl1pPr lvl="0" fontAlgn="auto">
              <a:lnSpc>
                <a:spcPct val="130000"/>
              </a:lnSpc>
              <a:spcBef>
                <a:spcPts val="0"/>
              </a:spcBef>
              <a:spcAft>
                <a:spcPts val="0"/>
              </a:spcAft>
              <a:defRPr sz="1200">
                <a:solidFill>
                  <a:prstClr val="white">
                    <a:lumMod val="50000"/>
                  </a:prstClr>
                </a:solidFill>
                <a:latin typeface="Arial"/>
                <a:cs typeface="+mn-ea"/>
              </a:defRPr>
            </a:lvl1pPr>
            <a:lvl2pPr fontAlgn="base">
              <a:spcBef>
                <a:spcPct val="0"/>
              </a:spcBef>
              <a:spcAft>
                <a:spcPct val="0"/>
              </a:spcAft>
              <a:defRPr>
                <a:latin typeface="Calibri" panose="020F0502020204030204" pitchFamily="34" charset="0"/>
                <a:cs typeface="Arial" panose="020B0604020202020204" pitchFamily="34" charset="0"/>
              </a:defRPr>
            </a:lvl2pPr>
            <a:lvl3pPr fontAlgn="base">
              <a:spcBef>
                <a:spcPct val="0"/>
              </a:spcBef>
              <a:spcAft>
                <a:spcPct val="0"/>
              </a:spcAft>
              <a:defRPr>
                <a:latin typeface="Calibri" panose="020F0502020204030204" pitchFamily="34" charset="0"/>
                <a:cs typeface="Arial" panose="020B0604020202020204" pitchFamily="34" charset="0"/>
              </a:defRPr>
            </a:lvl3pPr>
            <a:lvl4pPr fontAlgn="base">
              <a:spcBef>
                <a:spcPct val="0"/>
              </a:spcBef>
              <a:spcAft>
                <a:spcPct val="0"/>
              </a:spcAft>
              <a:defRPr>
                <a:latin typeface="Calibri" panose="020F0502020204030204" pitchFamily="34" charset="0"/>
                <a:cs typeface="Arial" panose="020B0604020202020204" pitchFamily="34" charset="0"/>
              </a:defRPr>
            </a:lvl4pPr>
            <a:lvl5pPr fontAlgn="base">
              <a:spcBef>
                <a:spcPct val="0"/>
              </a:spcBef>
              <a:spcAft>
                <a:spcPct val="0"/>
              </a:spcAft>
              <a:defRPr>
                <a:latin typeface="Calibri" panose="020F0502020204030204" pitchFamily="34" charset="0"/>
                <a:cs typeface="Arial" panose="020B0604020202020204" pitchFamily="34" charset="0"/>
              </a:defRPr>
            </a:lvl5pPr>
            <a:lvl6pPr>
              <a:defRPr>
                <a:latin typeface="Calibri" panose="020F0502020204030204" pitchFamily="34" charset="0"/>
                <a:cs typeface="Arial" panose="020B0604020202020204" pitchFamily="34" charset="0"/>
              </a:defRPr>
            </a:lvl6pPr>
            <a:lvl7pPr>
              <a:defRPr>
                <a:latin typeface="Calibri" panose="020F0502020204030204" pitchFamily="34" charset="0"/>
                <a:cs typeface="Arial" panose="020B0604020202020204" pitchFamily="34" charset="0"/>
              </a:defRPr>
            </a:lvl7pPr>
            <a:lvl8pPr>
              <a:defRPr>
                <a:latin typeface="Calibri" panose="020F0502020204030204" pitchFamily="34" charset="0"/>
                <a:cs typeface="Arial" panose="020B0604020202020204" pitchFamily="34" charset="0"/>
              </a:defRPr>
            </a:lvl8pPr>
            <a:lvl9pPr>
              <a:defRPr>
                <a:latin typeface="Calibri" panose="020F0502020204030204" pitchFamily="34" charset="0"/>
                <a:cs typeface="Arial" panose="020B0604020202020204" pitchFamily="34" charset="0"/>
              </a:defRPr>
            </a:lvl9pPr>
          </a:lstStyle>
          <a:p>
            <a:pPr>
              <a:lnSpc>
                <a:spcPct val="100000"/>
              </a:lnSpc>
            </a:pPr>
            <a:r>
              <a:rPr lang="zh-CN" altLang="en-US" dirty="0">
                <a:sym typeface="+mn-lt"/>
              </a:rPr>
              <a:t>公司获市科技进步奖</a:t>
            </a:r>
            <a:endParaRPr lang="en-US" altLang="zh-CN" dirty="0">
              <a:sym typeface="+mn-lt"/>
            </a:endParaRPr>
          </a:p>
        </p:txBody>
      </p:sp>
      <p:grpSp>
        <p:nvGrpSpPr>
          <p:cNvPr id="35" name="组合 34"/>
          <p:cNvGrpSpPr>
            <a:grpSpLocks noChangeAspect="1"/>
          </p:cNvGrpSpPr>
          <p:nvPr/>
        </p:nvGrpSpPr>
        <p:grpSpPr>
          <a:xfrm>
            <a:off x="2215638" y="1105050"/>
            <a:ext cx="1233535" cy="1486363"/>
            <a:chOff x="1230317" y="1347616"/>
            <a:chExt cx="948873" cy="1143356"/>
          </a:xfrm>
        </p:grpSpPr>
        <p:sp>
          <p:nvSpPr>
            <p:cNvPr id="36" name="椭圆 11"/>
            <p:cNvSpPr/>
            <p:nvPr/>
          </p:nvSpPr>
          <p:spPr>
            <a:xfrm>
              <a:off x="1230317" y="1347616"/>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gradFill flip="none" rotWithShape="1">
              <a:gsLst>
                <a:gs pos="100000">
                  <a:schemeClr val="bg1"/>
                </a:gs>
                <a:gs pos="0">
                  <a:srgbClr val="E0E0E0"/>
                </a:gs>
              </a:gsLst>
              <a:lin ang="8100000" scaled="0"/>
              <a:tileRect/>
            </a:gradFill>
            <a:ln w="222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sym typeface="+mn-lt"/>
              </a:endParaRPr>
            </a:p>
          </p:txBody>
        </p:sp>
        <p:sp>
          <p:nvSpPr>
            <p:cNvPr id="37" name="MH_Other_9"/>
            <p:cNvSpPr/>
            <p:nvPr>
              <p:custDataLst>
                <p:tags r:id="rId5"/>
              </p:custDataLst>
            </p:nvPr>
          </p:nvSpPr>
          <p:spPr>
            <a:xfrm>
              <a:off x="1380753" y="1491630"/>
              <a:ext cx="648000" cy="648000"/>
            </a:xfrm>
            <a:prstGeom prst="ellipse">
              <a:avLst/>
            </a:prstGeom>
            <a:solidFill>
              <a:srgbClr val="00B05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fontAlgn="auto" hangingPunct="1">
                <a:spcBef>
                  <a:spcPts val="0"/>
                </a:spcBef>
                <a:spcAft>
                  <a:spcPts val="0"/>
                </a:spcAft>
                <a:defRPr/>
              </a:pPr>
              <a:r>
                <a:rPr lang="en-US" altLang="zh-CN" sz="2400" dirty="0">
                  <a:latin typeface="Impact" panose="020B0806030902050204" pitchFamily="34" charset="0"/>
                  <a:ea typeface="微软雅黑" panose="020B0503020204020204" pitchFamily="34" charset="-122"/>
                </a:rPr>
                <a:t>2005</a:t>
              </a:r>
              <a:endParaRPr lang="zh-CN" altLang="en-US" sz="2400" dirty="0">
                <a:latin typeface="Impact" panose="020B0806030902050204" pitchFamily="34" charset="0"/>
                <a:ea typeface="微软雅黑" panose="020B0503020204020204" pitchFamily="34" charset="-122"/>
              </a:endParaRPr>
            </a:p>
          </p:txBody>
        </p:sp>
      </p:grpSp>
      <p:grpSp>
        <p:nvGrpSpPr>
          <p:cNvPr id="38" name="组合 37"/>
          <p:cNvGrpSpPr>
            <a:grpSpLocks noChangeAspect="1"/>
          </p:cNvGrpSpPr>
          <p:nvPr/>
        </p:nvGrpSpPr>
        <p:grpSpPr>
          <a:xfrm>
            <a:off x="5319048" y="1255567"/>
            <a:ext cx="1233535" cy="1486363"/>
            <a:chOff x="1230317" y="1347616"/>
            <a:chExt cx="948873" cy="1143356"/>
          </a:xfrm>
        </p:grpSpPr>
        <p:sp>
          <p:nvSpPr>
            <p:cNvPr id="39" name="椭圆 11"/>
            <p:cNvSpPr/>
            <p:nvPr/>
          </p:nvSpPr>
          <p:spPr>
            <a:xfrm>
              <a:off x="1230317" y="1347616"/>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gradFill flip="none" rotWithShape="1">
              <a:gsLst>
                <a:gs pos="100000">
                  <a:schemeClr val="bg1"/>
                </a:gs>
                <a:gs pos="0">
                  <a:srgbClr val="E0E0E0"/>
                </a:gs>
              </a:gsLst>
              <a:lin ang="8100000" scaled="0"/>
              <a:tileRect/>
            </a:gradFill>
            <a:ln w="222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sym typeface="+mn-lt"/>
              </a:endParaRPr>
            </a:p>
          </p:txBody>
        </p:sp>
        <p:sp>
          <p:nvSpPr>
            <p:cNvPr id="40" name="MH_Other_9"/>
            <p:cNvSpPr/>
            <p:nvPr>
              <p:custDataLst>
                <p:tags r:id="rId4"/>
              </p:custDataLst>
            </p:nvPr>
          </p:nvSpPr>
          <p:spPr>
            <a:xfrm>
              <a:off x="1380753" y="1491630"/>
              <a:ext cx="648000" cy="648000"/>
            </a:xfrm>
            <a:prstGeom prst="ellipse">
              <a:avLst/>
            </a:prstGeom>
            <a:solidFill>
              <a:srgbClr val="00B05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fontAlgn="auto" hangingPunct="1">
                <a:spcBef>
                  <a:spcPts val="0"/>
                </a:spcBef>
                <a:spcAft>
                  <a:spcPts val="0"/>
                </a:spcAft>
                <a:defRPr/>
              </a:pPr>
              <a:r>
                <a:rPr lang="en-US" altLang="zh-CN" sz="2400" dirty="0">
                  <a:latin typeface="Impact" panose="020B0806030902050204" pitchFamily="34" charset="0"/>
                  <a:ea typeface="微软雅黑" panose="020B0503020204020204" pitchFamily="34" charset="-122"/>
                </a:rPr>
                <a:t>2009</a:t>
              </a:r>
              <a:endParaRPr lang="zh-CN" altLang="en-US" sz="2400" dirty="0">
                <a:latin typeface="Impact" panose="020B0806030902050204" pitchFamily="34" charset="0"/>
                <a:ea typeface="微软雅黑" panose="020B0503020204020204" pitchFamily="34" charset="-122"/>
              </a:endParaRPr>
            </a:p>
          </p:txBody>
        </p:sp>
      </p:grpSp>
      <p:grpSp>
        <p:nvGrpSpPr>
          <p:cNvPr id="41" name="组合 40"/>
          <p:cNvGrpSpPr>
            <a:grpSpLocks noChangeAspect="1"/>
          </p:cNvGrpSpPr>
          <p:nvPr/>
        </p:nvGrpSpPr>
        <p:grpSpPr>
          <a:xfrm>
            <a:off x="807394" y="1599804"/>
            <a:ext cx="968982" cy="1167586"/>
            <a:chOff x="1230317" y="1347616"/>
            <a:chExt cx="948873" cy="1143356"/>
          </a:xfrm>
        </p:grpSpPr>
        <p:sp>
          <p:nvSpPr>
            <p:cNvPr id="42" name="椭圆 11"/>
            <p:cNvSpPr/>
            <p:nvPr/>
          </p:nvSpPr>
          <p:spPr>
            <a:xfrm>
              <a:off x="1230317" y="1347616"/>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gradFill flip="none" rotWithShape="1">
              <a:gsLst>
                <a:gs pos="100000">
                  <a:schemeClr val="bg1"/>
                </a:gs>
                <a:gs pos="0">
                  <a:srgbClr val="E0E0E0"/>
                </a:gs>
              </a:gsLst>
              <a:lin ang="8100000" scaled="0"/>
              <a:tileRect/>
            </a:gradFill>
            <a:ln w="222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sym typeface="+mn-lt"/>
              </a:endParaRPr>
            </a:p>
          </p:txBody>
        </p:sp>
        <p:sp>
          <p:nvSpPr>
            <p:cNvPr id="43" name="MH_Other_9"/>
            <p:cNvSpPr/>
            <p:nvPr>
              <p:custDataLst>
                <p:tags r:id="rId3"/>
              </p:custDataLst>
            </p:nvPr>
          </p:nvSpPr>
          <p:spPr>
            <a:xfrm>
              <a:off x="1396192" y="1491630"/>
              <a:ext cx="648000" cy="648000"/>
            </a:xfrm>
            <a:prstGeom prst="ellipse">
              <a:avLst/>
            </a:prstGeom>
            <a:solidFill>
              <a:srgbClr val="92D05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fontAlgn="auto" hangingPunct="1">
                <a:spcBef>
                  <a:spcPts val="0"/>
                </a:spcBef>
                <a:spcAft>
                  <a:spcPts val="0"/>
                </a:spcAft>
                <a:defRPr/>
              </a:pPr>
              <a:r>
                <a:rPr lang="en-US" altLang="zh-CN" dirty="0">
                  <a:latin typeface="Impact" panose="020B0806030902050204" pitchFamily="34" charset="0"/>
                  <a:ea typeface="微软雅黑" panose="020B0503020204020204" pitchFamily="34" charset="-122"/>
                </a:rPr>
                <a:t>2003</a:t>
              </a:r>
              <a:endParaRPr lang="zh-CN" altLang="en-US" dirty="0">
                <a:latin typeface="Impact" panose="020B0806030902050204" pitchFamily="34" charset="0"/>
                <a:ea typeface="微软雅黑" panose="020B0503020204020204" pitchFamily="34" charset="-122"/>
              </a:endParaRPr>
            </a:p>
          </p:txBody>
        </p:sp>
      </p:grpSp>
      <p:grpSp>
        <p:nvGrpSpPr>
          <p:cNvPr id="44" name="组合 43"/>
          <p:cNvGrpSpPr>
            <a:grpSpLocks noChangeAspect="1"/>
          </p:cNvGrpSpPr>
          <p:nvPr/>
        </p:nvGrpSpPr>
        <p:grpSpPr>
          <a:xfrm>
            <a:off x="3889493" y="2073207"/>
            <a:ext cx="968982" cy="1167586"/>
            <a:chOff x="1230317" y="1347616"/>
            <a:chExt cx="948873" cy="1143356"/>
          </a:xfrm>
        </p:grpSpPr>
        <p:sp>
          <p:nvSpPr>
            <p:cNvPr id="45" name="椭圆 11"/>
            <p:cNvSpPr/>
            <p:nvPr/>
          </p:nvSpPr>
          <p:spPr>
            <a:xfrm>
              <a:off x="1230317" y="1347616"/>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gradFill flip="none" rotWithShape="1">
              <a:gsLst>
                <a:gs pos="100000">
                  <a:schemeClr val="bg1"/>
                </a:gs>
                <a:gs pos="0">
                  <a:srgbClr val="E0E0E0"/>
                </a:gs>
              </a:gsLst>
              <a:lin ang="8100000" scaled="0"/>
              <a:tileRect/>
            </a:gradFill>
            <a:ln w="222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sym typeface="+mn-lt"/>
              </a:endParaRPr>
            </a:p>
          </p:txBody>
        </p:sp>
        <p:sp>
          <p:nvSpPr>
            <p:cNvPr id="46" name="MH_Other_9"/>
            <p:cNvSpPr/>
            <p:nvPr>
              <p:custDataLst>
                <p:tags r:id="rId2"/>
              </p:custDataLst>
            </p:nvPr>
          </p:nvSpPr>
          <p:spPr>
            <a:xfrm>
              <a:off x="1396192" y="1491630"/>
              <a:ext cx="648000" cy="648000"/>
            </a:xfrm>
            <a:prstGeom prst="ellipse">
              <a:avLst/>
            </a:prstGeom>
            <a:solidFill>
              <a:srgbClr val="92D05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fontAlgn="auto" hangingPunct="1">
                <a:spcBef>
                  <a:spcPts val="0"/>
                </a:spcBef>
                <a:spcAft>
                  <a:spcPts val="0"/>
                </a:spcAft>
                <a:defRPr/>
              </a:pPr>
              <a:r>
                <a:rPr lang="en-US" altLang="zh-CN" dirty="0">
                  <a:latin typeface="Impact" panose="020B0806030902050204" pitchFamily="34" charset="0"/>
                  <a:ea typeface="微软雅黑" panose="020B0503020204020204" pitchFamily="34" charset="-122"/>
                </a:rPr>
                <a:t>2007</a:t>
              </a:r>
              <a:endParaRPr lang="zh-CN" altLang="en-US" dirty="0">
                <a:latin typeface="Impact" panose="020B0806030902050204" pitchFamily="34" charset="0"/>
                <a:ea typeface="微软雅黑" panose="020B0503020204020204" pitchFamily="34" charset="-122"/>
              </a:endParaRPr>
            </a:p>
          </p:txBody>
        </p:sp>
      </p:grpSp>
      <p:grpSp>
        <p:nvGrpSpPr>
          <p:cNvPr id="47" name="组合 46"/>
          <p:cNvGrpSpPr>
            <a:grpSpLocks noChangeAspect="1"/>
          </p:cNvGrpSpPr>
          <p:nvPr/>
        </p:nvGrpSpPr>
        <p:grpSpPr>
          <a:xfrm>
            <a:off x="7010217" y="1210569"/>
            <a:ext cx="968982" cy="1167586"/>
            <a:chOff x="1230317" y="1347616"/>
            <a:chExt cx="948873" cy="1143356"/>
          </a:xfrm>
        </p:grpSpPr>
        <p:sp>
          <p:nvSpPr>
            <p:cNvPr id="48" name="椭圆 11"/>
            <p:cNvSpPr/>
            <p:nvPr/>
          </p:nvSpPr>
          <p:spPr>
            <a:xfrm>
              <a:off x="1230317" y="1347616"/>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gradFill flip="none" rotWithShape="1">
              <a:gsLst>
                <a:gs pos="100000">
                  <a:schemeClr val="bg1"/>
                </a:gs>
                <a:gs pos="0">
                  <a:srgbClr val="E0E0E0"/>
                </a:gs>
              </a:gsLst>
              <a:lin ang="8100000" scaled="0"/>
              <a:tileRect/>
            </a:gradFill>
            <a:ln w="222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sym typeface="+mn-lt"/>
              </a:endParaRPr>
            </a:p>
          </p:txBody>
        </p:sp>
        <p:sp>
          <p:nvSpPr>
            <p:cNvPr id="49" name="MH_Other_9"/>
            <p:cNvSpPr/>
            <p:nvPr>
              <p:custDataLst>
                <p:tags r:id="rId1"/>
              </p:custDataLst>
            </p:nvPr>
          </p:nvSpPr>
          <p:spPr>
            <a:xfrm>
              <a:off x="1396192" y="1491630"/>
              <a:ext cx="648000" cy="648000"/>
            </a:xfrm>
            <a:prstGeom prst="ellipse">
              <a:avLst/>
            </a:prstGeom>
            <a:solidFill>
              <a:srgbClr val="92D05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fontAlgn="auto" hangingPunct="1">
                <a:spcBef>
                  <a:spcPts val="0"/>
                </a:spcBef>
                <a:spcAft>
                  <a:spcPts val="0"/>
                </a:spcAft>
                <a:defRPr/>
              </a:pPr>
              <a:r>
                <a:rPr lang="en-US" altLang="zh-CN" dirty="0">
                  <a:latin typeface="Impact" panose="020B0806030902050204" pitchFamily="34" charset="0"/>
                  <a:ea typeface="微软雅黑" panose="020B0503020204020204" pitchFamily="34" charset="-122"/>
                </a:rPr>
                <a:t>2012</a:t>
              </a:r>
              <a:endParaRPr lang="zh-CN" altLang="en-US" sz="2000" dirty="0">
                <a:latin typeface="Impact" panose="020B0806030902050204" pitchFamily="34" charset="0"/>
                <a:ea typeface="微软雅黑" panose="020B0503020204020204" pitchFamily="34" charset="-122"/>
              </a:endParaRPr>
            </a:p>
          </p:txBody>
        </p:sp>
      </p:grpSp>
    </p:spTree>
    <p:extLst>
      <p:ext uri="{BB962C8B-B14F-4D97-AF65-F5344CB8AC3E}">
        <p14:creationId xmlns:p14="http://schemas.microsoft.com/office/powerpoint/2010/main" val="1438305373"/>
      </p:ext>
    </p:extLst>
  </p:cSld>
  <p:clrMapOvr>
    <a:masterClrMapping/>
  </p:clrMapOvr>
  <p:transition spd="slow" advTm="6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0-#ppt_h/2"/>
                                          </p:val>
                                        </p:tav>
                                        <p:tav tm="100000">
                                          <p:val>
                                            <p:strVal val="#ppt_y"/>
                                          </p:val>
                                        </p:tav>
                                      </p:tavLst>
                                    </p:anim>
                                  </p:childTnLst>
                                </p:cTn>
                              </p:par>
                              <p:par>
                                <p:cTn id="14" presetID="2" presetClass="entr" presetSubtype="9"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0-#ppt_w/2"/>
                                          </p:val>
                                        </p:tav>
                                        <p:tav tm="100000">
                                          <p:val>
                                            <p:strVal val="#ppt_x"/>
                                          </p:val>
                                        </p:tav>
                                      </p:tavLst>
                                    </p:anim>
                                    <p:anim calcmode="lin" valueType="num">
                                      <p:cBhvr additive="base">
                                        <p:cTn id="17" dur="500" fill="hold"/>
                                        <p:tgtEl>
                                          <p:spTgt spid="21"/>
                                        </p:tgtEl>
                                        <p:attrNameLst>
                                          <p:attrName>ppt_y</p:attrName>
                                        </p:attrNameLst>
                                      </p:cBhvr>
                                      <p:tavLst>
                                        <p:tav tm="0">
                                          <p:val>
                                            <p:strVal val="0-#ppt_h/2"/>
                                          </p:val>
                                        </p:tav>
                                        <p:tav tm="100000">
                                          <p:val>
                                            <p:strVal val="#ppt_y"/>
                                          </p:val>
                                        </p:tav>
                                      </p:tavLst>
                                    </p:anim>
                                  </p:childTnLst>
                                </p:cTn>
                              </p:par>
                              <p:par>
                                <p:cTn id="18" presetID="2" presetClass="entr" presetSubtype="9"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0-#ppt_w/2"/>
                                          </p:val>
                                        </p:tav>
                                        <p:tav tm="100000">
                                          <p:val>
                                            <p:strVal val="#ppt_x"/>
                                          </p:val>
                                        </p:tav>
                                      </p:tavLst>
                                    </p:anim>
                                    <p:anim calcmode="lin" valueType="num">
                                      <p:cBhvr additive="base">
                                        <p:cTn id="21" dur="500" fill="hold"/>
                                        <p:tgtEl>
                                          <p:spTgt spid="22"/>
                                        </p:tgtEl>
                                        <p:attrNameLst>
                                          <p:attrName>ppt_y</p:attrName>
                                        </p:attrNameLst>
                                      </p:cBhvr>
                                      <p:tavLst>
                                        <p:tav tm="0">
                                          <p:val>
                                            <p:strVal val="0-#ppt_h/2"/>
                                          </p:val>
                                        </p:tav>
                                        <p:tav tm="100000">
                                          <p:val>
                                            <p:strVal val="#ppt_y"/>
                                          </p:val>
                                        </p:tav>
                                      </p:tavLst>
                                    </p:anim>
                                  </p:childTnLst>
                                </p:cTn>
                              </p:par>
                              <p:par>
                                <p:cTn id="22" presetID="2" presetClass="entr" presetSubtype="9"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0-#ppt_w/2"/>
                                          </p:val>
                                        </p:tav>
                                        <p:tav tm="100000">
                                          <p:val>
                                            <p:strVal val="#ppt_x"/>
                                          </p:val>
                                        </p:tav>
                                      </p:tavLst>
                                    </p:anim>
                                    <p:anim calcmode="lin" valueType="num">
                                      <p:cBhvr additive="base">
                                        <p:cTn id="25" dur="500" fill="hold"/>
                                        <p:tgtEl>
                                          <p:spTgt spid="23"/>
                                        </p:tgtEl>
                                        <p:attrNameLst>
                                          <p:attrName>ppt_y</p:attrName>
                                        </p:attrNameLst>
                                      </p:cBhvr>
                                      <p:tavLst>
                                        <p:tav tm="0">
                                          <p:val>
                                            <p:strVal val="0-#ppt_h/2"/>
                                          </p:val>
                                        </p:tav>
                                        <p:tav tm="100000">
                                          <p:val>
                                            <p:strVal val="#ppt_y"/>
                                          </p:val>
                                        </p:tav>
                                      </p:tavLst>
                                    </p:anim>
                                  </p:childTnLst>
                                </p:cTn>
                              </p:par>
                              <p:par>
                                <p:cTn id="26" presetID="2" presetClass="entr" presetSubtype="9"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0-#ppt_w/2"/>
                                          </p:val>
                                        </p:tav>
                                        <p:tav tm="100000">
                                          <p:val>
                                            <p:strVal val="#ppt_x"/>
                                          </p:val>
                                        </p:tav>
                                      </p:tavLst>
                                    </p:anim>
                                    <p:anim calcmode="lin" valueType="num">
                                      <p:cBhvr additive="base">
                                        <p:cTn id="29" dur="500" fill="hold"/>
                                        <p:tgtEl>
                                          <p:spTgt spid="24"/>
                                        </p:tgtEl>
                                        <p:attrNameLst>
                                          <p:attrName>ppt_y</p:attrName>
                                        </p:attrNameLst>
                                      </p:cBhvr>
                                      <p:tavLst>
                                        <p:tav tm="0">
                                          <p:val>
                                            <p:strVal val="0-#ppt_h/2"/>
                                          </p:val>
                                        </p:tav>
                                        <p:tav tm="100000">
                                          <p:val>
                                            <p:strVal val="#ppt_y"/>
                                          </p:val>
                                        </p:tav>
                                      </p:tavLst>
                                    </p:anim>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1000"/>
                                        <p:tgtEl>
                                          <p:spTgt spid="14"/>
                                        </p:tgtEl>
                                      </p:cBhvr>
                                    </p:animEffect>
                                  </p:childTnLst>
                                </p:cTn>
                              </p:par>
                              <p:par>
                                <p:cTn id="34" presetID="22" presetClass="entr" presetSubtype="4"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1000"/>
                                        <p:tgtEl>
                                          <p:spTgt spid="15"/>
                                        </p:tgtEl>
                                      </p:cBhvr>
                                    </p:animEffect>
                                  </p:childTnLst>
                                </p:cTn>
                              </p:par>
                              <p:par>
                                <p:cTn id="37" presetID="2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1000"/>
                                        <p:tgtEl>
                                          <p:spTgt spid="17"/>
                                        </p:tgtEl>
                                      </p:cBhvr>
                                    </p:animEffect>
                                  </p:childTnLst>
                                </p:cTn>
                              </p:par>
                              <p:par>
                                <p:cTn id="40" presetID="22" presetClass="entr" presetSubtype="4"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1000"/>
                                        <p:tgtEl>
                                          <p:spTgt spid="16"/>
                                        </p:tgtEl>
                                      </p:cBhvr>
                                    </p:animEffect>
                                  </p:childTnLst>
                                </p:cTn>
                              </p:par>
                              <p:par>
                                <p:cTn id="43" presetID="22" presetClass="entr" presetSubtype="4"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1000"/>
                                        <p:tgtEl>
                                          <p:spTgt spid="18"/>
                                        </p:tgtEl>
                                      </p:cBhvr>
                                    </p:animEffect>
                                  </p:childTnLst>
                                </p:cTn>
                              </p:par>
                            </p:childTnLst>
                          </p:cTn>
                        </p:par>
                        <p:par>
                          <p:cTn id="46" fill="hold">
                            <p:stCondLst>
                              <p:cond delay="2000"/>
                            </p:stCondLst>
                            <p:childTnLst>
                              <p:par>
                                <p:cTn id="47" presetID="49" presetClass="entr" presetSubtype="0" decel="100000"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500" fill="hold"/>
                                        <p:tgtEl>
                                          <p:spTgt spid="41"/>
                                        </p:tgtEl>
                                        <p:attrNameLst>
                                          <p:attrName>ppt_w</p:attrName>
                                        </p:attrNameLst>
                                      </p:cBhvr>
                                      <p:tavLst>
                                        <p:tav tm="0">
                                          <p:val>
                                            <p:fltVal val="0"/>
                                          </p:val>
                                        </p:tav>
                                        <p:tav tm="100000">
                                          <p:val>
                                            <p:strVal val="#ppt_w"/>
                                          </p:val>
                                        </p:tav>
                                      </p:tavLst>
                                    </p:anim>
                                    <p:anim calcmode="lin" valueType="num">
                                      <p:cBhvr>
                                        <p:cTn id="50" dur="500" fill="hold"/>
                                        <p:tgtEl>
                                          <p:spTgt spid="41"/>
                                        </p:tgtEl>
                                        <p:attrNameLst>
                                          <p:attrName>ppt_h</p:attrName>
                                        </p:attrNameLst>
                                      </p:cBhvr>
                                      <p:tavLst>
                                        <p:tav tm="0">
                                          <p:val>
                                            <p:fltVal val="0"/>
                                          </p:val>
                                        </p:tav>
                                        <p:tav tm="100000">
                                          <p:val>
                                            <p:strVal val="#ppt_h"/>
                                          </p:val>
                                        </p:tav>
                                      </p:tavLst>
                                    </p:anim>
                                    <p:anim calcmode="lin" valueType="num">
                                      <p:cBhvr>
                                        <p:cTn id="51" dur="500" fill="hold"/>
                                        <p:tgtEl>
                                          <p:spTgt spid="41"/>
                                        </p:tgtEl>
                                        <p:attrNameLst>
                                          <p:attrName>style.rotation</p:attrName>
                                        </p:attrNameLst>
                                      </p:cBhvr>
                                      <p:tavLst>
                                        <p:tav tm="0">
                                          <p:val>
                                            <p:fltVal val="360"/>
                                          </p:val>
                                        </p:tav>
                                        <p:tav tm="100000">
                                          <p:val>
                                            <p:fltVal val="0"/>
                                          </p:val>
                                        </p:tav>
                                      </p:tavLst>
                                    </p:anim>
                                    <p:animEffect transition="in" filter="fade">
                                      <p:cBhvr>
                                        <p:cTn id="52" dur="500"/>
                                        <p:tgtEl>
                                          <p:spTgt spid="41"/>
                                        </p:tgtEl>
                                      </p:cBhvr>
                                    </p:animEffect>
                                  </p:childTnLst>
                                </p:cTn>
                              </p:par>
                              <p:par>
                                <p:cTn id="53" presetID="47"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anim calcmode="lin" valueType="num">
                                      <p:cBhvr>
                                        <p:cTn id="56" dur="500" fill="hold"/>
                                        <p:tgtEl>
                                          <p:spTgt spid="25"/>
                                        </p:tgtEl>
                                        <p:attrNameLst>
                                          <p:attrName>ppt_x</p:attrName>
                                        </p:attrNameLst>
                                      </p:cBhvr>
                                      <p:tavLst>
                                        <p:tav tm="0">
                                          <p:val>
                                            <p:strVal val="#ppt_x"/>
                                          </p:val>
                                        </p:tav>
                                        <p:tav tm="100000">
                                          <p:val>
                                            <p:strVal val="#ppt_x"/>
                                          </p:val>
                                        </p:tav>
                                      </p:tavLst>
                                    </p:anim>
                                    <p:anim calcmode="lin" valueType="num">
                                      <p:cBhvr>
                                        <p:cTn id="57" dur="500" fill="hold"/>
                                        <p:tgtEl>
                                          <p:spTgt spid="2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anim calcmode="lin" valueType="num">
                                      <p:cBhvr>
                                        <p:cTn id="61" dur="500" fill="hold"/>
                                        <p:tgtEl>
                                          <p:spTgt spid="26"/>
                                        </p:tgtEl>
                                        <p:attrNameLst>
                                          <p:attrName>ppt_x</p:attrName>
                                        </p:attrNameLst>
                                      </p:cBhvr>
                                      <p:tavLst>
                                        <p:tav tm="0">
                                          <p:val>
                                            <p:strVal val="#ppt_x"/>
                                          </p:val>
                                        </p:tav>
                                        <p:tav tm="100000">
                                          <p:val>
                                            <p:strVal val="#ppt_x"/>
                                          </p:val>
                                        </p:tav>
                                      </p:tavLst>
                                    </p:anim>
                                    <p:anim calcmode="lin" valueType="num">
                                      <p:cBhvr>
                                        <p:cTn id="62" dur="500" fill="hold"/>
                                        <p:tgtEl>
                                          <p:spTgt spid="26"/>
                                        </p:tgtEl>
                                        <p:attrNameLst>
                                          <p:attrName>ppt_y</p:attrName>
                                        </p:attrNameLst>
                                      </p:cBhvr>
                                      <p:tavLst>
                                        <p:tav tm="0">
                                          <p:val>
                                            <p:strVal val="#ppt_y+.1"/>
                                          </p:val>
                                        </p:tav>
                                        <p:tav tm="100000">
                                          <p:val>
                                            <p:strVal val="#ppt_y"/>
                                          </p:val>
                                        </p:tav>
                                      </p:tavLst>
                                    </p:anim>
                                  </p:childTnLst>
                                </p:cTn>
                              </p:par>
                            </p:childTnLst>
                          </p:cTn>
                        </p:par>
                        <p:par>
                          <p:cTn id="63" fill="hold">
                            <p:stCondLst>
                              <p:cond delay="2500"/>
                            </p:stCondLst>
                            <p:childTnLst>
                              <p:par>
                                <p:cTn id="64" presetID="49" presetClass="entr" presetSubtype="0" decel="100000" fill="hold" nodeType="after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500" fill="hold"/>
                                        <p:tgtEl>
                                          <p:spTgt spid="35"/>
                                        </p:tgtEl>
                                        <p:attrNameLst>
                                          <p:attrName>ppt_w</p:attrName>
                                        </p:attrNameLst>
                                      </p:cBhvr>
                                      <p:tavLst>
                                        <p:tav tm="0">
                                          <p:val>
                                            <p:fltVal val="0"/>
                                          </p:val>
                                        </p:tav>
                                        <p:tav tm="100000">
                                          <p:val>
                                            <p:strVal val="#ppt_w"/>
                                          </p:val>
                                        </p:tav>
                                      </p:tavLst>
                                    </p:anim>
                                    <p:anim calcmode="lin" valueType="num">
                                      <p:cBhvr>
                                        <p:cTn id="67" dur="500" fill="hold"/>
                                        <p:tgtEl>
                                          <p:spTgt spid="35"/>
                                        </p:tgtEl>
                                        <p:attrNameLst>
                                          <p:attrName>ppt_h</p:attrName>
                                        </p:attrNameLst>
                                      </p:cBhvr>
                                      <p:tavLst>
                                        <p:tav tm="0">
                                          <p:val>
                                            <p:fltVal val="0"/>
                                          </p:val>
                                        </p:tav>
                                        <p:tav tm="100000">
                                          <p:val>
                                            <p:strVal val="#ppt_h"/>
                                          </p:val>
                                        </p:tav>
                                      </p:tavLst>
                                    </p:anim>
                                    <p:anim calcmode="lin" valueType="num">
                                      <p:cBhvr>
                                        <p:cTn id="68" dur="500" fill="hold"/>
                                        <p:tgtEl>
                                          <p:spTgt spid="35"/>
                                        </p:tgtEl>
                                        <p:attrNameLst>
                                          <p:attrName>style.rotation</p:attrName>
                                        </p:attrNameLst>
                                      </p:cBhvr>
                                      <p:tavLst>
                                        <p:tav tm="0">
                                          <p:val>
                                            <p:fltVal val="360"/>
                                          </p:val>
                                        </p:tav>
                                        <p:tav tm="100000">
                                          <p:val>
                                            <p:fltVal val="0"/>
                                          </p:val>
                                        </p:tav>
                                      </p:tavLst>
                                    </p:anim>
                                    <p:animEffect transition="in" filter="fade">
                                      <p:cBhvr>
                                        <p:cTn id="69" dur="500"/>
                                        <p:tgtEl>
                                          <p:spTgt spid="35"/>
                                        </p:tgtEl>
                                      </p:cBhvr>
                                    </p:animEffect>
                                  </p:childTnLst>
                                </p:cTn>
                              </p:par>
                              <p:par>
                                <p:cTn id="70" presetID="47"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anim calcmode="lin" valueType="num">
                                      <p:cBhvr>
                                        <p:cTn id="73" dur="500" fill="hold"/>
                                        <p:tgtEl>
                                          <p:spTgt spid="27"/>
                                        </p:tgtEl>
                                        <p:attrNameLst>
                                          <p:attrName>ppt_x</p:attrName>
                                        </p:attrNameLst>
                                      </p:cBhvr>
                                      <p:tavLst>
                                        <p:tav tm="0">
                                          <p:val>
                                            <p:strVal val="#ppt_x"/>
                                          </p:val>
                                        </p:tav>
                                        <p:tav tm="100000">
                                          <p:val>
                                            <p:strVal val="#ppt_x"/>
                                          </p:val>
                                        </p:tav>
                                      </p:tavLst>
                                    </p:anim>
                                    <p:anim calcmode="lin" valueType="num">
                                      <p:cBhvr>
                                        <p:cTn id="74" dur="500" fill="hold"/>
                                        <p:tgtEl>
                                          <p:spTgt spid="27"/>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anim calcmode="lin" valueType="num">
                                      <p:cBhvr>
                                        <p:cTn id="78" dur="500" fill="hold"/>
                                        <p:tgtEl>
                                          <p:spTgt spid="28"/>
                                        </p:tgtEl>
                                        <p:attrNameLst>
                                          <p:attrName>ppt_x</p:attrName>
                                        </p:attrNameLst>
                                      </p:cBhvr>
                                      <p:tavLst>
                                        <p:tav tm="0">
                                          <p:val>
                                            <p:strVal val="#ppt_x"/>
                                          </p:val>
                                        </p:tav>
                                        <p:tav tm="100000">
                                          <p:val>
                                            <p:strVal val="#ppt_x"/>
                                          </p:val>
                                        </p:tav>
                                      </p:tavLst>
                                    </p:anim>
                                    <p:anim calcmode="lin" valueType="num">
                                      <p:cBhvr>
                                        <p:cTn id="79" dur="500" fill="hold"/>
                                        <p:tgtEl>
                                          <p:spTgt spid="28"/>
                                        </p:tgtEl>
                                        <p:attrNameLst>
                                          <p:attrName>ppt_y</p:attrName>
                                        </p:attrNameLst>
                                      </p:cBhvr>
                                      <p:tavLst>
                                        <p:tav tm="0">
                                          <p:val>
                                            <p:strVal val="#ppt_y+.1"/>
                                          </p:val>
                                        </p:tav>
                                        <p:tav tm="100000">
                                          <p:val>
                                            <p:strVal val="#ppt_y"/>
                                          </p:val>
                                        </p:tav>
                                      </p:tavLst>
                                    </p:anim>
                                  </p:childTnLst>
                                </p:cTn>
                              </p:par>
                            </p:childTnLst>
                          </p:cTn>
                        </p:par>
                        <p:par>
                          <p:cTn id="80" fill="hold">
                            <p:stCondLst>
                              <p:cond delay="3000"/>
                            </p:stCondLst>
                            <p:childTnLst>
                              <p:par>
                                <p:cTn id="81" presetID="49" presetClass="entr" presetSubtype="0" decel="100000" fill="hold" nodeType="after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p:cTn id="83" dur="500" fill="hold"/>
                                        <p:tgtEl>
                                          <p:spTgt spid="44"/>
                                        </p:tgtEl>
                                        <p:attrNameLst>
                                          <p:attrName>ppt_w</p:attrName>
                                        </p:attrNameLst>
                                      </p:cBhvr>
                                      <p:tavLst>
                                        <p:tav tm="0">
                                          <p:val>
                                            <p:fltVal val="0"/>
                                          </p:val>
                                        </p:tav>
                                        <p:tav tm="100000">
                                          <p:val>
                                            <p:strVal val="#ppt_w"/>
                                          </p:val>
                                        </p:tav>
                                      </p:tavLst>
                                    </p:anim>
                                    <p:anim calcmode="lin" valueType="num">
                                      <p:cBhvr>
                                        <p:cTn id="84" dur="500" fill="hold"/>
                                        <p:tgtEl>
                                          <p:spTgt spid="44"/>
                                        </p:tgtEl>
                                        <p:attrNameLst>
                                          <p:attrName>ppt_h</p:attrName>
                                        </p:attrNameLst>
                                      </p:cBhvr>
                                      <p:tavLst>
                                        <p:tav tm="0">
                                          <p:val>
                                            <p:fltVal val="0"/>
                                          </p:val>
                                        </p:tav>
                                        <p:tav tm="100000">
                                          <p:val>
                                            <p:strVal val="#ppt_h"/>
                                          </p:val>
                                        </p:tav>
                                      </p:tavLst>
                                    </p:anim>
                                    <p:anim calcmode="lin" valueType="num">
                                      <p:cBhvr>
                                        <p:cTn id="85" dur="500" fill="hold"/>
                                        <p:tgtEl>
                                          <p:spTgt spid="44"/>
                                        </p:tgtEl>
                                        <p:attrNameLst>
                                          <p:attrName>style.rotation</p:attrName>
                                        </p:attrNameLst>
                                      </p:cBhvr>
                                      <p:tavLst>
                                        <p:tav tm="0">
                                          <p:val>
                                            <p:fltVal val="360"/>
                                          </p:val>
                                        </p:tav>
                                        <p:tav tm="100000">
                                          <p:val>
                                            <p:fltVal val="0"/>
                                          </p:val>
                                        </p:tav>
                                      </p:tavLst>
                                    </p:anim>
                                    <p:animEffect transition="in" filter="fade">
                                      <p:cBhvr>
                                        <p:cTn id="86" dur="500"/>
                                        <p:tgtEl>
                                          <p:spTgt spid="44"/>
                                        </p:tgtEl>
                                      </p:cBhvr>
                                    </p:animEffect>
                                  </p:childTnLst>
                                </p:cTn>
                              </p:par>
                              <p:par>
                                <p:cTn id="87" presetID="47"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500"/>
                                        <p:tgtEl>
                                          <p:spTgt spid="29"/>
                                        </p:tgtEl>
                                      </p:cBhvr>
                                    </p:animEffect>
                                    <p:anim calcmode="lin" valueType="num">
                                      <p:cBhvr>
                                        <p:cTn id="90" dur="500" fill="hold"/>
                                        <p:tgtEl>
                                          <p:spTgt spid="29"/>
                                        </p:tgtEl>
                                        <p:attrNameLst>
                                          <p:attrName>ppt_x</p:attrName>
                                        </p:attrNameLst>
                                      </p:cBhvr>
                                      <p:tavLst>
                                        <p:tav tm="0">
                                          <p:val>
                                            <p:strVal val="#ppt_x"/>
                                          </p:val>
                                        </p:tav>
                                        <p:tav tm="100000">
                                          <p:val>
                                            <p:strVal val="#ppt_x"/>
                                          </p:val>
                                        </p:tav>
                                      </p:tavLst>
                                    </p:anim>
                                    <p:anim calcmode="lin" valueType="num">
                                      <p:cBhvr>
                                        <p:cTn id="91" dur="500" fill="hold"/>
                                        <p:tgtEl>
                                          <p:spTgt spid="29"/>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anim calcmode="lin" valueType="num">
                                      <p:cBhvr>
                                        <p:cTn id="95" dur="500" fill="hold"/>
                                        <p:tgtEl>
                                          <p:spTgt spid="30"/>
                                        </p:tgtEl>
                                        <p:attrNameLst>
                                          <p:attrName>ppt_x</p:attrName>
                                        </p:attrNameLst>
                                      </p:cBhvr>
                                      <p:tavLst>
                                        <p:tav tm="0">
                                          <p:val>
                                            <p:strVal val="#ppt_x"/>
                                          </p:val>
                                        </p:tav>
                                        <p:tav tm="100000">
                                          <p:val>
                                            <p:strVal val="#ppt_x"/>
                                          </p:val>
                                        </p:tav>
                                      </p:tavLst>
                                    </p:anim>
                                    <p:anim calcmode="lin" valueType="num">
                                      <p:cBhvr>
                                        <p:cTn id="96" dur="500" fill="hold"/>
                                        <p:tgtEl>
                                          <p:spTgt spid="30"/>
                                        </p:tgtEl>
                                        <p:attrNameLst>
                                          <p:attrName>ppt_y</p:attrName>
                                        </p:attrNameLst>
                                      </p:cBhvr>
                                      <p:tavLst>
                                        <p:tav tm="0">
                                          <p:val>
                                            <p:strVal val="#ppt_y+.1"/>
                                          </p:val>
                                        </p:tav>
                                        <p:tav tm="100000">
                                          <p:val>
                                            <p:strVal val="#ppt_y"/>
                                          </p:val>
                                        </p:tav>
                                      </p:tavLst>
                                    </p:anim>
                                  </p:childTnLst>
                                </p:cTn>
                              </p:par>
                            </p:childTnLst>
                          </p:cTn>
                        </p:par>
                        <p:par>
                          <p:cTn id="97" fill="hold">
                            <p:stCondLst>
                              <p:cond delay="3500"/>
                            </p:stCondLst>
                            <p:childTnLst>
                              <p:par>
                                <p:cTn id="98" presetID="49" presetClass="entr" presetSubtype="0" decel="100000" fill="hold" nodeType="afterEffect">
                                  <p:stCondLst>
                                    <p:cond delay="0"/>
                                  </p:stCondLst>
                                  <p:childTnLst>
                                    <p:set>
                                      <p:cBhvr>
                                        <p:cTn id="99" dur="1" fill="hold">
                                          <p:stCondLst>
                                            <p:cond delay="0"/>
                                          </p:stCondLst>
                                        </p:cTn>
                                        <p:tgtEl>
                                          <p:spTgt spid="38"/>
                                        </p:tgtEl>
                                        <p:attrNameLst>
                                          <p:attrName>style.visibility</p:attrName>
                                        </p:attrNameLst>
                                      </p:cBhvr>
                                      <p:to>
                                        <p:strVal val="visible"/>
                                      </p:to>
                                    </p:set>
                                    <p:anim calcmode="lin" valueType="num">
                                      <p:cBhvr>
                                        <p:cTn id="100" dur="500" fill="hold"/>
                                        <p:tgtEl>
                                          <p:spTgt spid="38"/>
                                        </p:tgtEl>
                                        <p:attrNameLst>
                                          <p:attrName>ppt_w</p:attrName>
                                        </p:attrNameLst>
                                      </p:cBhvr>
                                      <p:tavLst>
                                        <p:tav tm="0">
                                          <p:val>
                                            <p:fltVal val="0"/>
                                          </p:val>
                                        </p:tav>
                                        <p:tav tm="100000">
                                          <p:val>
                                            <p:strVal val="#ppt_w"/>
                                          </p:val>
                                        </p:tav>
                                      </p:tavLst>
                                    </p:anim>
                                    <p:anim calcmode="lin" valueType="num">
                                      <p:cBhvr>
                                        <p:cTn id="101" dur="500" fill="hold"/>
                                        <p:tgtEl>
                                          <p:spTgt spid="38"/>
                                        </p:tgtEl>
                                        <p:attrNameLst>
                                          <p:attrName>ppt_h</p:attrName>
                                        </p:attrNameLst>
                                      </p:cBhvr>
                                      <p:tavLst>
                                        <p:tav tm="0">
                                          <p:val>
                                            <p:fltVal val="0"/>
                                          </p:val>
                                        </p:tav>
                                        <p:tav tm="100000">
                                          <p:val>
                                            <p:strVal val="#ppt_h"/>
                                          </p:val>
                                        </p:tav>
                                      </p:tavLst>
                                    </p:anim>
                                    <p:anim calcmode="lin" valueType="num">
                                      <p:cBhvr>
                                        <p:cTn id="102" dur="500" fill="hold"/>
                                        <p:tgtEl>
                                          <p:spTgt spid="38"/>
                                        </p:tgtEl>
                                        <p:attrNameLst>
                                          <p:attrName>style.rotation</p:attrName>
                                        </p:attrNameLst>
                                      </p:cBhvr>
                                      <p:tavLst>
                                        <p:tav tm="0">
                                          <p:val>
                                            <p:fltVal val="360"/>
                                          </p:val>
                                        </p:tav>
                                        <p:tav tm="100000">
                                          <p:val>
                                            <p:fltVal val="0"/>
                                          </p:val>
                                        </p:tav>
                                      </p:tavLst>
                                    </p:anim>
                                    <p:animEffect transition="in" filter="fade">
                                      <p:cBhvr>
                                        <p:cTn id="103" dur="500"/>
                                        <p:tgtEl>
                                          <p:spTgt spid="38"/>
                                        </p:tgtEl>
                                      </p:cBhvr>
                                    </p:animEffect>
                                  </p:childTnLst>
                                </p:cTn>
                              </p:par>
                              <p:par>
                                <p:cTn id="104" presetID="47" presetClass="entr" presetSubtype="0"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anim calcmode="lin" valueType="num">
                                      <p:cBhvr>
                                        <p:cTn id="107" dur="500" fill="hold"/>
                                        <p:tgtEl>
                                          <p:spTgt spid="31"/>
                                        </p:tgtEl>
                                        <p:attrNameLst>
                                          <p:attrName>ppt_x</p:attrName>
                                        </p:attrNameLst>
                                      </p:cBhvr>
                                      <p:tavLst>
                                        <p:tav tm="0">
                                          <p:val>
                                            <p:strVal val="#ppt_x"/>
                                          </p:val>
                                        </p:tav>
                                        <p:tav tm="100000">
                                          <p:val>
                                            <p:strVal val="#ppt_x"/>
                                          </p:val>
                                        </p:tav>
                                      </p:tavLst>
                                    </p:anim>
                                    <p:anim calcmode="lin" valueType="num">
                                      <p:cBhvr>
                                        <p:cTn id="108" dur="500" fill="hold"/>
                                        <p:tgtEl>
                                          <p:spTgt spid="31"/>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fade">
                                      <p:cBhvr>
                                        <p:cTn id="111" dur="500"/>
                                        <p:tgtEl>
                                          <p:spTgt spid="32"/>
                                        </p:tgtEl>
                                      </p:cBhvr>
                                    </p:animEffect>
                                    <p:anim calcmode="lin" valueType="num">
                                      <p:cBhvr>
                                        <p:cTn id="112" dur="500" fill="hold"/>
                                        <p:tgtEl>
                                          <p:spTgt spid="32"/>
                                        </p:tgtEl>
                                        <p:attrNameLst>
                                          <p:attrName>ppt_x</p:attrName>
                                        </p:attrNameLst>
                                      </p:cBhvr>
                                      <p:tavLst>
                                        <p:tav tm="0">
                                          <p:val>
                                            <p:strVal val="#ppt_x"/>
                                          </p:val>
                                        </p:tav>
                                        <p:tav tm="100000">
                                          <p:val>
                                            <p:strVal val="#ppt_x"/>
                                          </p:val>
                                        </p:tav>
                                      </p:tavLst>
                                    </p:anim>
                                    <p:anim calcmode="lin" valueType="num">
                                      <p:cBhvr>
                                        <p:cTn id="113" dur="500" fill="hold"/>
                                        <p:tgtEl>
                                          <p:spTgt spid="32"/>
                                        </p:tgtEl>
                                        <p:attrNameLst>
                                          <p:attrName>ppt_y</p:attrName>
                                        </p:attrNameLst>
                                      </p:cBhvr>
                                      <p:tavLst>
                                        <p:tav tm="0">
                                          <p:val>
                                            <p:strVal val="#ppt_y+.1"/>
                                          </p:val>
                                        </p:tav>
                                        <p:tav tm="100000">
                                          <p:val>
                                            <p:strVal val="#ppt_y"/>
                                          </p:val>
                                        </p:tav>
                                      </p:tavLst>
                                    </p:anim>
                                  </p:childTnLst>
                                </p:cTn>
                              </p:par>
                            </p:childTnLst>
                          </p:cTn>
                        </p:par>
                        <p:par>
                          <p:cTn id="114" fill="hold">
                            <p:stCondLst>
                              <p:cond delay="4000"/>
                            </p:stCondLst>
                            <p:childTnLst>
                              <p:par>
                                <p:cTn id="115" presetID="49" presetClass="entr" presetSubtype="0" decel="100000" fill="hold" nodeType="afterEffect">
                                  <p:stCondLst>
                                    <p:cond delay="0"/>
                                  </p:stCondLst>
                                  <p:childTnLst>
                                    <p:set>
                                      <p:cBhvr>
                                        <p:cTn id="116" dur="1" fill="hold">
                                          <p:stCondLst>
                                            <p:cond delay="0"/>
                                          </p:stCondLst>
                                        </p:cTn>
                                        <p:tgtEl>
                                          <p:spTgt spid="47"/>
                                        </p:tgtEl>
                                        <p:attrNameLst>
                                          <p:attrName>style.visibility</p:attrName>
                                        </p:attrNameLst>
                                      </p:cBhvr>
                                      <p:to>
                                        <p:strVal val="visible"/>
                                      </p:to>
                                    </p:set>
                                    <p:anim calcmode="lin" valueType="num">
                                      <p:cBhvr>
                                        <p:cTn id="117" dur="500" fill="hold"/>
                                        <p:tgtEl>
                                          <p:spTgt spid="47"/>
                                        </p:tgtEl>
                                        <p:attrNameLst>
                                          <p:attrName>ppt_w</p:attrName>
                                        </p:attrNameLst>
                                      </p:cBhvr>
                                      <p:tavLst>
                                        <p:tav tm="0">
                                          <p:val>
                                            <p:fltVal val="0"/>
                                          </p:val>
                                        </p:tav>
                                        <p:tav tm="100000">
                                          <p:val>
                                            <p:strVal val="#ppt_w"/>
                                          </p:val>
                                        </p:tav>
                                      </p:tavLst>
                                    </p:anim>
                                    <p:anim calcmode="lin" valueType="num">
                                      <p:cBhvr>
                                        <p:cTn id="118" dur="500" fill="hold"/>
                                        <p:tgtEl>
                                          <p:spTgt spid="47"/>
                                        </p:tgtEl>
                                        <p:attrNameLst>
                                          <p:attrName>ppt_h</p:attrName>
                                        </p:attrNameLst>
                                      </p:cBhvr>
                                      <p:tavLst>
                                        <p:tav tm="0">
                                          <p:val>
                                            <p:fltVal val="0"/>
                                          </p:val>
                                        </p:tav>
                                        <p:tav tm="100000">
                                          <p:val>
                                            <p:strVal val="#ppt_h"/>
                                          </p:val>
                                        </p:tav>
                                      </p:tavLst>
                                    </p:anim>
                                    <p:anim calcmode="lin" valueType="num">
                                      <p:cBhvr>
                                        <p:cTn id="119" dur="500" fill="hold"/>
                                        <p:tgtEl>
                                          <p:spTgt spid="47"/>
                                        </p:tgtEl>
                                        <p:attrNameLst>
                                          <p:attrName>style.rotation</p:attrName>
                                        </p:attrNameLst>
                                      </p:cBhvr>
                                      <p:tavLst>
                                        <p:tav tm="0">
                                          <p:val>
                                            <p:fltVal val="360"/>
                                          </p:val>
                                        </p:tav>
                                        <p:tav tm="100000">
                                          <p:val>
                                            <p:fltVal val="0"/>
                                          </p:val>
                                        </p:tav>
                                      </p:tavLst>
                                    </p:anim>
                                    <p:animEffect transition="in" filter="fade">
                                      <p:cBhvr>
                                        <p:cTn id="120" dur="500"/>
                                        <p:tgtEl>
                                          <p:spTgt spid="47"/>
                                        </p:tgtEl>
                                      </p:cBhvr>
                                    </p:animEffect>
                                  </p:childTnLst>
                                </p:cTn>
                              </p:par>
                              <p:par>
                                <p:cTn id="121" presetID="47" presetClass="entr" presetSubtype="0" fill="hold" grpId="0" nodeType="with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fade">
                                      <p:cBhvr>
                                        <p:cTn id="123" dur="500"/>
                                        <p:tgtEl>
                                          <p:spTgt spid="33"/>
                                        </p:tgtEl>
                                      </p:cBhvr>
                                    </p:animEffect>
                                    <p:anim calcmode="lin" valueType="num">
                                      <p:cBhvr>
                                        <p:cTn id="124" dur="500" fill="hold"/>
                                        <p:tgtEl>
                                          <p:spTgt spid="33"/>
                                        </p:tgtEl>
                                        <p:attrNameLst>
                                          <p:attrName>ppt_x</p:attrName>
                                        </p:attrNameLst>
                                      </p:cBhvr>
                                      <p:tavLst>
                                        <p:tav tm="0">
                                          <p:val>
                                            <p:strVal val="#ppt_x"/>
                                          </p:val>
                                        </p:tav>
                                        <p:tav tm="100000">
                                          <p:val>
                                            <p:strVal val="#ppt_x"/>
                                          </p:val>
                                        </p:tav>
                                      </p:tavLst>
                                    </p:anim>
                                    <p:anim calcmode="lin" valueType="num">
                                      <p:cBhvr>
                                        <p:cTn id="125" dur="500" fill="hold"/>
                                        <p:tgtEl>
                                          <p:spTgt spid="33"/>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500"/>
                                        <p:tgtEl>
                                          <p:spTgt spid="34"/>
                                        </p:tgtEl>
                                      </p:cBhvr>
                                    </p:animEffect>
                                    <p:anim calcmode="lin" valueType="num">
                                      <p:cBhvr>
                                        <p:cTn id="129" dur="500" fill="hold"/>
                                        <p:tgtEl>
                                          <p:spTgt spid="34"/>
                                        </p:tgtEl>
                                        <p:attrNameLst>
                                          <p:attrName>ppt_x</p:attrName>
                                        </p:attrNameLst>
                                      </p:cBhvr>
                                      <p:tavLst>
                                        <p:tav tm="0">
                                          <p:val>
                                            <p:strVal val="#ppt_x"/>
                                          </p:val>
                                        </p:tav>
                                        <p:tav tm="100000">
                                          <p:val>
                                            <p:strVal val="#ppt_x"/>
                                          </p:val>
                                        </p:tav>
                                      </p:tavLst>
                                    </p:anim>
                                    <p:anim calcmode="lin" valueType="num">
                                      <p:cBhvr>
                                        <p:cTn id="130" dur="5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p:bldP spid="26" grpId="0"/>
      <p:bldP spid="27" grpId="0"/>
      <p:bldP spid="28" grpId="0"/>
      <p:bldP spid="29" grpId="0"/>
      <p:bldP spid="30" grpId="0"/>
      <p:bldP spid="31" grpId="0"/>
      <p:bldP spid="32" grpId="0"/>
      <p:bldP spid="33" grpId="0"/>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444AE665-1814-4DF1-896D-7B78593C964E"/>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CqGsU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qhrFI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CqGsUi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KoaxSC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KoaxSG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KoaxSD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KoaxSJr5lmRrAAAAawAAABwAAAB1bml2ZXJzYWwvbG9jYWxfc2V0dGluZ3MueG1ss7GvyM1RKEstKs7Mz7NVMtQzUFJIzUvOT8nMS7dVCg1x07VQUiguScxLSczJz0u1VcrLV1Kwt+OyyclPTswJTi0pASosVijISaxMLQpJzQUySlL9EnOBKp/tmfJ8ya5n09qfr9ivpG/HBQ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KoaxSLCHI/RsAQAA9wIAACkAAAB1bml2ZXJzYWwvc2tpbl9jdXN0b21pemF0aW9uX3NldHRpbmdzLnhtbI1S20okMRB99yuCPzBJKreGdiC3lnlR0QGfm+ns0qyml07EZcnHm3Z3GEdHNPVUdU6doiqnTb/GaJ9Snh7Hv30ep3gXch7jz7Q+Q6jdTQ/TfDOHFHJaHSr3Yxym5038MS21Wk25j0M/D3ZB0xqj7vUhJbVyqmbMMIok89Qr5Dy3FWvANWAr5iix7eqdxD/dOexCzKdV29UR+rFhE1OY8yYO4c8ajtlvoeMNLud+GCsvrQVbouynFseWQIxwyX2hGgAEstwRh4uUjdQEecw4hmIUBQqIcE4aUYikHGrWNaKqMN8IxCRj1BXqae1GWhtHbZHQEKLrNK8aW7rOSIwRIQSYK1xAZzCqbKgaGtRyQHBgQBRtNFGAOtuZjhXvvLAcKeoFxoUZAxgfjnvY7u25DtVvr7M/5xeCJ7/gJLp4a3XCXO3uaZ4reRsefz/0OaBxuDi/ufV3/mqrt5vrq/P/vnz18J61mLVu/am3XwBQSwMEFAACAAgAK4axSAXZichKDQAA1SEAABcAAAB1bml2ZXJzYWwvdW5pdmVyc2FsLnBuZ+2a+VdS6/rAqdNpVvNU15xLvXmuOZQnp+NAmROna6UNZk61zLxhgqhoKGLTdUiJopaWiZ6sk+KAqZm6EbBDSR5E6jig4lBxFAXBgRAVkbupzr1r3fVd3z/gLn5gb57ns9/9Ps+73+d5n/1C7rEj/jobjTZCIBAdWIBPMASyBgaBfINcvxbU7Gq6MQGeViUF+3tDKF0mk6CwJvZg4EEIpI6wafnct6C8ISEgNAkC0WVqPqtYyIrzYDs4zOfgicuRkuGjebbyAdYHWdHc6rnV9Trn9ev1U78jntz8/fe7cy7o5+8MWPOuevNPOectLV79c+3W9Tt8bm8pM1Zf+Vn69/0bVNjpLpn7IulHxafSBxc9jydtD/9UTKmUUkRSt4hSSmVL3YMsLlSNla0op5EjGYrhmqZRnDFo0lknP1nFSpDpeTOEH1EPuvyMZKjR1lRm558zhnmpPnWneIOKK41V9vV4qyjsrK/7KlBuQwdl/OFner0bvwaUmu0rCUML4ij14K1/ixN+4DdIuIvFBvB0IMdKI+0iao43AlaDxy1aoAVaoAVaoAVaoAVaoAVaoAVaoAVaoAVaoAVa8L8HUAJz9QJLs2X6HtgK02i8rTRbiuvvaPYOd/p8p9lu3PL/g4/hd/5o4HrxWz/9fvihdSk2UfbGknAJtywwH0WJUL2CKlYooSlMF7yyDzmSJXlhXnszbXmsiaGSBPFbnOI5P4xPI5SVFazM3yTLjy07/M0znmNmXq7jr0svr2SFEahhZpqmYppihBrNGGLkDHbVxIgLMKe6wxvjFw71JKW9mTMXTwTMDSVxG/VmjoSALUryljhIXEMvPgxQryhdpulKaTxP/UEvs99j9tXWMK6Xcipe4EZqGkkTjwOZi2OFSEMXqIPTsAfiFHfgvlRAgNJjhppX3grl1bw3MUMs+qRZxqd3JDYmKInGyFc/mbJbC2nzkscsGn3TMdP5A/c527PqIoDh/VzCZ4/s+jgRkHhy0wlPKQJjX+bszJjFIy+5eFBnD6eOZijieSfPksVx11ux4rDRwUj7csF++HCICRm9wjRfmbnwPXnLvpK8OdI0VtjZdlLWG8MJ68aj5EDFzDFBO1fWSpI6JRoq6uKAM32AKs2Ot4ChsxNFnm9FLyQam6rpAelTdaxBLiHudztl9cPYQJEbvdMhkHDLavg6YAOMudUOVlTje4FqfBeiKDT+bKrxs0ZhW+u5M03oNxIUqnFE+P5YetCJHeTSwl2Prp32DJEn/bNmthj/xvFpFY/Z31BRxmzlsVwYixzn55tjaX5d6eaNmwXCiO5eRwJPRrboCKlbN0ie/8s3kPfwSs9bVC4+rvuzIfGiFmmBysOHmGSU/VcTIye4ZfrIW888Txj9R3mxbSn15gZ0S36IXNbPfuzdnrNtu3H7/phWM5sDtoqN5MzpNAQ3DV+s8BIJ00jSh4hXxEWAPX9y6mrKTdprCKS5SBS+fTi23UlUkNnHaXButEsIFVrrw+z/celZiuCCPFC1HIgrd+5kjWwsjlQM4QPqN6+Vyxz339un2otoeIiLuuEqdkp8p3RNBjII0xaAQvC3ZIUOpE0enB1ZvehhdXj4x/toWXWQaUq3nbrOh7jJyLh6uHkg0RJ9yrjdKXLnIhzNHeYZwgC+g0XHB0C5FvI+LVSW+5P7l3YnVQ8ECFOTQ1YtP9e9HMQbi7bcbHhKPhAsvDbR5fvyYu+uH5LuF3FhwTzCIfhv2CPE0ECobsjfBNhd6OHmmnM8N1gKzc8+zTz7iDUYxgm9tNl2Y4nwlZO4jwmOK2cEK+OkeJqI4vKs2B/eogze2XF9Tb+D2VwplpefjGOmF+9NOo1oTTRqLNnzl3zh05I8fW8b7x5ZsH7cjWr9QFHiqxuYEoDk5nXi/n1haNbNATrvDUb6OLKQ5VHgbkdsnfttj0ROxVl/GZAEEaPicrmo77WmZ/ulQgdf4qZKna66WUzB2CNdpmvnhYujEhQGHsH7YBvjc2cf5ddXO0LSkfli4damW1ccnz4spervFy0BQ9t3ijDTFAchjQBw9CN1MbZUb44veprV0OPQyFCrpmPpCi5A/9rpHagiLOqtnUoUwgDc6F57uAKcgjoaj1tkRyFws3lRUzTS3LKMO9qKX8KUlPfE9zYD4bf45WEGDYiSDFFdj2MXD886zQ5SU8YqMlPh2BrGEiaS8AuiiVLLVck8DgtDDZi+XUctiBBrHs3cXZ43I+NC1erUFQnDYJx9JHUUAqmOIuWVKbGXKxqy9DeKkkShTD6SQVOkiA63GUG9xPaKy4vvr+u94BEgqHxERieAmTdkmtjYhHfy8A7O1EftIQcqHxVgbJHf3jVqX+p36lH17heiR2R3c6zaOkC3z/GeFSPoU5/9BWiyLndJLDO6Z6/z0OHXdxYBfdi4jmKjUSluaXJ+Sd8Ffh8ZO8nNXJGlFGEc8EVNWRv/KnueLerrAB9K6b6eOby466ZVNDa28zg74tF5n7KYzUbiVB7gTkiLTxafN7izxrVFqnKdMmpfkNZ3D7tAIOIUw0zO06yxtUv91Mc4qQUMI2nkgb4kHGNSdFR1qa9NfPxuT+oy3XyajlwY9lB2Mk+Py3yIjn2C+7gWXTbZAkZzBtD1eQGri8MVOJMUnWhs6sCk1BhyBS32MjCryhq8X4uXO370lyweEwjxC4NvHNgX2yXJTJO17SPWAuxuSwtbvZduJ77cvecY+wyhpqB2ftl1D9E2O2Zix7mKLAz33gDYz2Rfh71Fh26mkj/qfNRT3jP/7b4qMTzcRS+B+l8u9WXYe/SFMl0nJ/pzzK8+zrq5Du1FHPQrRpZTavGqgdbCNzl70KGyvmPZj/NnWV8Hz0iEIoxRxjz2EDvZofCWcX6RXgN5VtZ80Cp3LGGiOW+ioPz4qieR1dCFl3rOUOUA15kAXVmwM8MtfOB4KoYaSH62V1Vg+ngWt0NA/Tpx+JYEj99xzh5+OrISK8s1m6MtcVP6jtdeOq7veYY8lOn1aNK158Kiwdlb72ruhrpwvZzyx3YIg8iZvL19nAWFR1T56sM6lns5wmjD9iXaVEBwLR5BmrIg2mLnOqwfmqsm/Plbgh16GjxUn7r5F+GDReVUu/eMzzacPuISlaLJRmeHIzPkvfMNH/bB+xuv0vOtYkx2NyyLnbMvTXDTnxSj1//2CEA7iscHyrPqTGQlO51MtsLgekVG8EE3XfwhfNZxX+LXqXP+0fy2FnA5Hdz7O/liXIn0xRW1aIRACvqDtZdgrDYrJEnpqyCnGWAVUK8Cg8UoJf7n1DvnTWyOM9evc0rO5tsi06cOBjMTkfei0eJoMFcf1ZFFU+JH99ladrTmH/K9fQbaaP+TKlyWP0Zp24+gFlsQe+LKwsyVOVZ3wdU6Ln0Hx/HGlIw2nYGUfcxzQKzMFTISXrfO/LqJz6x0DVNdE484sCZGCLHkqNuPT6QK/swhSxnzA7FCr9mLZLwsoq7MaytvP5tx4LixCq3KsZbLQscXbYzyxf4HXGu/BC+Z1Rhuju4PjIDOrybPRhsWwIvOgNfNzRSh3BvtPCnGYkXZy39U8LxpuwF5HSHAkby1vs8toED/SckQLyozowoXeUs9eTQTwEw8yh7EJ0ixETvenxpWju0YVqIKl345xbCiov6dVWe63Kefl+rzKJ8zVmO6jOPCR6Nyau2IWFNg7EGGWjk6isvzXHe7MpKNFwGIkqcpgkVpKiOdnxyuE7HtzxvPbvu89CxdnvylcJCbG9dXkw1OqCJwYiZJ0lzvBTi2KKVUZK75L/wKe/YkXSVBNnWjhOIySJPoy6iVv9WEDo8dTfDsw50Kr0KYgmPRV7lSxMHoNRj6EHMDEj3RQVfC0NOF0cnTrOMTmhAXjz0meAFvF2GUoi/Xi8BKLY73cp8PEZbaHEi6fr4liObhkMuMp7yw35hQJVUl5td+hJIBgmauNONExdv+s3T7IVtn/ajLrO9gu+XlWOrWppUVBYPRcjAC6sDi5YaJj67iGo+Em/7pMzr8rKKk9e8GnvNbwFyzaON1fWQDEFMKrrmcGMQmE1MYRYQ4nI1lL7OgKyjqweb8ncohNC/iYZR6iSdZ65r6AqqaPNr07SoEepqmeAF6VZxWyAIkX02jw2vVUpngTI+bKzBW0rt/uDUuiItqGhKik61aKp2kb+s/tX2jd0kT/c5ZyV9DL1O00HZ82fpkE8aQZbYa8swrDgrt2MVviRt5PL4tqsAMtOlj3tT97QrNj//cwLm7pctP8BbM7qNQGunp0xoMwAeL9Pfik1EVNfvumQAkat+xE+zkmw6HwRJu7MTo+tJfMfQYykSQ0JrM3CxKNAzArchKkXqHKlCrwbq+jSSxiWeafeyXDInpyyzXEKsWe03sczTPSNXd1gBQ2tEyTdUecvf/ehsoVS/Huq/+/DpQ4ZUoYDswLvlrxHCDXn/EshCqvvgf8ZJj/8PP/zCgVOb1PMNbOS2Lo9Rwa43qdJVoV3SzIQy+oGCoaYtgpA4+0HTQV7bkj76t1nnIUa/KjXsT7L356opGD/M94kPxPnvtX1BLAwQUAAIACAArhrFIKwvAbUoAAABrAAAAGwAAAHVuaXZlcnNhbC91bml2ZXJzYWwucG5nLnhtbLOxr8jNUShLLSrOzM+zVTLUM1Cyt+PlsikoSi3LTC1XqACKGekZQICSQiUqtzwzpSQDKGRgbowQzEjNTM8osVWyMDCFC+oDzQQAUEsBAgAAFAACAAgAKoaxSBUOrShkBAAABxEAAB0AAAAAAAAAAQAAAAAAAAAAAHVuaXZlcnNhbC9jb21tb25fbWVzc2FnZXMubG5nUEsBAgAAFAACAAgAKoaxSAh+CyMpAwAAhgwAACcAAAAAAAAAAQAAAAAAnwQAAHVuaXZlcnNhbC9mbGFzaF9wdWJsaXNoaW5nX3NldHRpbmdzLnhtbFBLAQIAABQAAgAIACqGsUi1/AlkugIAAFUKAAAhAAAAAAAAAAEAAAAAAA0IAAB1bml2ZXJzYWwvZmxhc2hfc2tpbl9zZXR0aW5ncy54bWxQSwECAAAUAAIACAAqhrFIKpYPZ/4CAACXCwAAJgAAAAAAAAABAAAAAAAGCwAAdW5pdmVyc2FsL2h0bWxfcHVibGlzaGluZ19zZXR0aW5ncy54bWxQSwECAAAUAAIACAAqhrFIaHFSkZoBAAAfBgAAHwAAAAAAAAABAAAAAABIDgAAdW5pdmVyc2FsL2h0bWxfc2tpbl9zZXR0aW5ncy5qc1BLAQIAABQAAgAIACqGsUg9PC/RwQAAAOUBAAAaAAAAAAAAAAEAAAAAAB8QAAB1bml2ZXJzYWwvaTE4bl9wcmVzZXRzLnhtbFBLAQIAABQAAgAIACqGsUia+ZZkawAAAGsAAAAcAAAAAAAAAAEAAAAAABgRAAB1bml2ZXJzYWwvbG9jYWxfc2V0dGluZ3MueG1sUEsBAgAAFAACAAgARJRXRyO0Tvv7AgAAsAgAABQAAAAAAAAAAQAAAAAAvREAAHVuaXZlcnNhbC9wbGF5ZXIueG1sUEsBAgAAFAACAAgAKoaxSLCHI/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
  <p:tag name="ISPRING_PRESENTATION_TITLE" val="HG000650"/>
</p:tagLst>
</file>

<file path=ppt/tags/tag1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00.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5"/>
</p:tagLst>
</file>

<file path=ppt/tags/tag101.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6"/>
</p:tagLst>
</file>

<file path=ppt/tags/tag102.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60218231905"/>
  <p:tag name="MH_LIBRARY" val="GRAPHIC"/>
</p:tagLst>
</file>

<file path=ppt/tags/tag103.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104.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105.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106.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3"/>
</p:tagLst>
</file>

<file path=ppt/tags/tag107.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3"/>
</p:tagLst>
</file>

<file path=ppt/tags/tag108.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3"/>
</p:tagLst>
</file>

<file path=ppt/tags/tag109.xml><?xml version="1.0" encoding="utf-8"?>
<p:tagLst xmlns:a="http://schemas.openxmlformats.org/drawingml/2006/main" xmlns:r="http://schemas.openxmlformats.org/officeDocument/2006/relationships" xmlns:p="http://schemas.openxmlformats.org/presentationml/2006/main">
  <p:tag name="MH" val="20160202221302"/>
  <p:tag name="MH_LIBRARY" val="GRAPHIC"/>
  <p:tag name="MH_TYPE" val="Text"/>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1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2"/>
</p:tagLst>
</file>

<file path=ppt/tags/tag111.xml><?xml version="1.0" encoding="utf-8"?>
<p:tagLst xmlns:a="http://schemas.openxmlformats.org/drawingml/2006/main" xmlns:r="http://schemas.openxmlformats.org/officeDocument/2006/relationships" xmlns:p="http://schemas.openxmlformats.org/presentationml/2006/main">
  <p:tag name="MH" val="20160202221302"/>
  <p:tag name="MH_LIBRARY" val="GRAPHIC"/>
  <p:tag name="MH_TYPE" val="Text"/>
  <p:tag name="MH_ORDER" val="1"/>
</p:tagLst>
</file>

<file path=ppt/tags/tag11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2"/>
</p:tagLst>
</file>

<file path=ppt/tags/tag113.xml><?xml version="1.0" encoding="utf-8"?>
<p:tagLst xmlns:a="http://schemas.openxmlformats.org/drawingml/2006/main" xmlns:r="http://schemas.openxmlformats.org/officeDocument/2006/relationships" xmlns:p="http://schemas.openxmlformats.org/presentationml/2006/main">
  <p:tag name="MH" val="20160202221302"/>
  <p:tag name="MH_LIBRARY" val="GRAPHIC"/>
  <p:tag name="MH_TYPE" val="Text"/>
  <p:tag name="MH_ORDER" val="1"/>
</p:tagLst>
</file>

<file path=ppt/tags/tag11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2"/>
</p:tagLst>
</file>

<file path=ppt/tags/tag115.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60218232539"/>
  <p:tag name="MH_LIBRARY" val="GRAPHIC"/>
</p:tagLst>
</file>

<file path=ppt/tags/tag11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11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11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11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2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12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122.xml><?xml version="1.0" encoding="utf-8"?>
<p:tagLst xmlns:a="http://schemas.openxmlformats.org/drawingml/2006/main" xmlns:r="http://schemas.openxmlformats.org/officeDocument/2006/relationships" xmlns:p="http://schemas.openxmlformats.org/presentationml/2006/main">
  <p:tag name="MH" val="20160218211730"/>
  <p:tag name="MH_LIBRARY" val="GRAPHIC"/>
  <p:tag name="MH_TYPE" val="Other"/>
  <p:tag name="MH_ORDER" val="10"/>
</p:tagLst>
</file>

<file path=ppt/tags/tag123.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124.xml><?xml version="1.0" encoding="utf-8"?>
<p:tagLst xmlns:a="http://schemas.openxmlformats.org/drawingml/2006/main" xmlns:r="http://schemas.openxmlformats.org/officeDocument/2006/relationships" xmlns:p="http://schemas.openxmlformats.org/presentationml/2006/main">
  <p:tag name="MH" val="20160218211730"/>
  <p:tag name="MH_LIBRARY" val="GRAPHIC"/>
  <p:tag name="MH_TYPE" val="Other"/>
  <p:tag name="MH_ORDER" val="10"/>
</p:tagLst>
</file>

<file path=ppt/tags/tag125.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126.xml><?xml version="1.0" encoding="utf-8"?>
<p:tagLst xmlns:a="http://schemas.openxmlformats.org/drawingml/2006/main" xmlns:r="http://schemas.openxmlformats.org/officeDocument/2006/relationships" xmlns:p="http://schemas.openxmlformats.org/presentationml/2006/main">
  <p:tag name="MH" val="20160218211730"/>
  <p:tag name="MH_LIBRARY" val="GRAPHIC"/>
  <p:tag name="MH_TYPE" val="Other"/>
  <p:tag name="MH_ORDER" val="10"/>
</p:tagLst>
</file>

<file path=ppt/tags/tag127.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128.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3"/>
</p:tagLst>
</file>

<file path=ppt/tags/tag129.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60218232539"/>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30.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3"/>
</p:tagLst>
</file>

<file path=ppt/tags/tag13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13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13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13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13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13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137.xml><?xml version="1.0" encoding="utf-8"?>
<p:tagLst xmlns:a="http://schemas.openxmlformats.org/drawingml/2006/main" xmlns:r="http://schemas.openxmlformats.org/officeDocument/2006/relationships" xmlns:p="http://schemas.openxmlformats.org/presentationml/2006/main">
  <p:tag name="MH" val="20160218211730"/>
  <p:tag name="MH_LIBRARY" val="GRAPHIC"/>
  <p:tag name="MH_TYPE" val="Other"/>
  <p:tag name="MH_ORDER" val="10"/>
</p:tagLst>
</file>

<file path=ppt/tags/tag138.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139.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40.xml><?xml version="1.0" encoding="utf-8"?>
<p:tagLst xmlns:a="http://schemas.openxmlformats.org/drawingml/2006/main" xmlns:r="http://schemas.openxmlformats.org/officeDocument/2006/relationships" xmlns:p="http://schemas.openxmlformats.org/presentationml/2006/main">
  <p:tag name="MH" val="20160218211730"/>
  <p:tag name="MH_LIBRARY" val="GRAPHIC"/>
  <p:tag name="MH_TYPE" val="Other"/>
  <p:tag name="MH_ORDER" val="10"/>
</p:tagLst>
</file>

<file path=ppt/tags/tag141.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142.xml><?xml version="1.0" encoding="utf-8"?>
<p:tagLst xmlns:a="http://schemas.openxmlformats.org/drawingml/2006/main" xmlns:r="http://schemas.openxmlformats.org/officeDocument/2006/relationships" xmlns:p="http://schemas.openxmlformats.org/presentationml/2006/main">
  <p:tag name="MH" val="20160218211730"/>
  <p:tag name="MH_LIBRARY" val="GRAPHIC"/>
  <p:tag name="MH_TYPE" val="Other"/>
  <p:tag name="MH_ORDER" val="10"/>
</p:tagLst>
</file>

<file path=ppt/tags/tag143.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144.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3"/>
</p:tagLst>
</file>

<file path=ppt/tags/tag145.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QiTTB#"/>
  <p:tag name="MH_LAYOUT" val="SubTitleTextDesc"/>
  <p:tag name="MH" val="20160312084837"/>
  <p:tag name="MH_LIBRARY" val="GRAPHIC"/>
</p:tagLst>
</file>

<file path=ppt/tags/tag146.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PageTitle"/>
  <p:tag name="MH_ORDER" val="PageTitle"/>
</p:tagLst>
</file>

<file path=ppt/tags/tag147.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7"/>
</p:tagLst>
</file>

<file path=ppt/tags/tag148.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Desc"/>
  <p:tag name="MH_ORDER" val="1"/>
</p:tagLst>
</file>

<file path=ppt/tags/tag149.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SubTitle"/>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0.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SubTitle"/>
  <p:tag name="MH_ORDER" val="1"/>
</p:tagLst>
</file>

<file path=ppt/tags/tag151.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SubTitle"/>
  <p:tag name="MH_ORDER" val="1"/>
</p:tagLst>
</file>

<file path=ppt/tags/tag152.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3"/>
</p:tagLst>
</file>

<file path=ppt/tags/tag153.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5"/>
</p:tagLst>
</file>

<file path=ppt/tags/tag154.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6"/>
</p:tagLst>
</file>

<file path=ppt/tags/tag155.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1"/>
</p:tagLst>
</file>

<file path=ppt/tags/tag156.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2"/>
</p:tagLst>
</file>

<file path=ppt/tags/tag157.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3"/>
</p:tagLst>
</file>

<file path=ppt/tags/tag158.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9"/>
</p:tagLst>
</file>

<file path=ppt/tags/tag159.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10"/>
</p:tagLst>
</file>

<file path=ppt/tags/tag1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60.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11"/>
</p:tagLst>
</file>

<file path=ppt/tags/tag16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TuWHP#"/>
  <p:tag name="MH_LAYOUT" val="SubTitleDesc"/>
  <p:tag name="MH" val="20160217203636"/>
  <p:tag name="MH_LIBRARY" val="GRAPHIC"/>
</p:tagLst>
</file>

<file path=ppt/tags/tag162.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163.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1"/>
</p:tagLst>
</file>

<file path=ppt/tags/tag164.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2"/>
</p:tagLst>
</file>

<file path=ppt/tags/tag165.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2"/>
</p:tagLst>
</file>

<file path=ppt/tags/tag166.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3"/>
</p:tagLst>
</file>

<file path=ppt/tags/tag167.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3"/>
</p:tagLst>
</file>

<file path=ppt/tags/tag168.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4"/>
</p:tagLst>
</file>

<file path=ppt/tags/tag169.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4"/>
</p:tagLst>
</file>

<file path=ppt/tags/tag1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7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17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17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17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174.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175.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176.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177.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17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TuWHP#"/>
  <p:tag name="MH_LAYOUT" val="SubTitleDesc"/>
  <p:tag name="MH" val="20160217203636"/>
  <p:tag name="MH_LIBRARY" val="GRAPHIC"/>
</p:tagLst>
</file>

<file path=ppt/tags/tag179.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80.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1"/>
</p:tagLst>
</file>

<file path=ppt/tags/tag18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182.xml><?xml version="1.0" encoding="utf-8"?>
<p:tagLst xmlns:a="http://schemas.openxmlformats.org/drawingml/2006/main" xmlns:r="http://schemas.openxmlformats.org/officeDocument/2006/relationships" xmlns:p="http://schemas.openxmlformats.org/presentationml/2006/main">
  <p:tag name="MH" val="20151029152328"/>
  <p:tag name="MH_LIBRARY" val="GRAPHIC"/>
  <p:tag name="MH_TYPE" val="SubTitle"/>
  <p:tag name="MH_ORDER" val="1"/>
</p:tagLst>
</file>

<file path=ppt/tags/tag183.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184.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185.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186.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187.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188.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189.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1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90.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191.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192.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19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9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9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9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9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9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9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0.xml><?xml version="1.0" encoding="utf-8"?>
<p:tagLst xmlns:a="http://schemas.openxmlformats.org/drawingml/2006/main" xmlns:r="http://schemas.openxmlformats.org/officeDocument/2006/relationships" xmlns:p="http://schemas.openxmlformats.org/presentationml/2006/main">
  <p:tag name="MH" val="20151125204017"/>
  <p:tag name="MH_LIBRARY" val="GRAPHIC"/>
  <p:tag name="MH_TYPE" val="Text"/>
  <p:tag name="MH_ORDER" val="1"/>
</p:tagLst>
</file>

<file path=ppt/tags/tag20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0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0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0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0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0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0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0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0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1.xml><?xml version="1.0" encoding="utf-8"?>
<p:tagLst xmlns:a="http://schemas.openxmlformats.org/drawingml/2006/main" xmlns:r="http://schemas.openxmlformats.org/officeDocument/2006/relationships" xmlns:p="http://schemas.openxmlformats.org/presentationml/2006/main">
  <p:tag name="MH" val="20151125204017"/>
  <p:tag name="MH_LIBRARY" val="GRAPHIC"/>
  <p:tag name="MH_TYPE" val="Other"/>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51125204017"/>
  <p:tag name="MH_LIBRARY" val="GRAPHIC"/>
  <p:tag name="MH_TYPE" val="Picture"/>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51125204017"/>
  <p:tag name="MH_LIBRARY" val="GRAPHIC"/>
  <p:tag name="MH_TYPE" val="Other"/>
  <p:tag name="MH_ORDER" val="3"/>
</p:tagLst>
</file>

<file path=ppt/tags/tag24.xml><?xml version="1.0" encoding="utf-8"?>
<p:tagLst xmlns:a="http://schemas.openxmlformats.org/drawingml/2006/main" xmlns:r="http://schemas.openxmlformats.org/officeDocument/2006/relationships" xmlns:p="http://schemas.openxmlformats.org/presentationml/2006/main">
  <p:tag name="MH" val="20151125204017"/>
  <p:tag name="MH_LIBRARY" val="GRAPHIC"/>
  <p:tag name="MH_TYPE" val="Other"/>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26.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27.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28.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29.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0.xml><?xml version="1.0" encoding="utf-8"?>
<p:tagLst xmlns:a="http://schemas.openxmlformats.org/drawingml/2006/main" xmlns:r="http://schemas.openxmlformats.org/officeDocument/2006/relationships" xmlns:p="http://schemas.openxmlformats.org/presentationml/2006/main">
  <p:tag name="MH" val="20151124180108"/>
  <p:tag name="MH_LIBRARY" val="GRAPHIC"/>
  <p:tag name="MH_ORDER" val="Freeform 55"/>
</p:tagLst>
</file>

<file path=ppt/tags/tag3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4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Other"/>
  <p:tag name="MH_ORDER" val="2"/>
</p:tagLst>
</file>

<file path=ppt/tags/tag44.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Other"/>
  <p:tag name="MH_ORDER" val="2"/>
</p:tagLst>
</file>

<file path=ppt/tags/tag46.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Other"/>
  <p:tag name="MH_ORDER" val="2"/>
</p:tagLst>
</file>

<file path=ppt/tags/tag48.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50.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9"/>
</p:tagLst>
</file>

<file path=ppt/tags/tag52.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9"/>
</p:tagLst>
</file>

<file path=ppt/tags/tag53.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9"/>
</p:tagLst>
</file>

<file path=ppt/tags/tag54.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9"/>
</p:tagLst>
</file>

<file path=ppt/tags/tag55.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9"/>
</p:tagLst>
</file>

<file path=ppt/tags/tag56.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57.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2"/>
</p:tagLst>
</file>

<file path=ppt/tags/tag58.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7"/>
</p:tagLst>
</file>

<file path=ppt/tags/tag59.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Desc"/>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60.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61.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62.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5"/>
</p:tagLst>
</file>

<file path=ppt/tags/tag63.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6"/>
</p:tagLst>
</file>

<file path=ppt/tags/tag64.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YinZJG#"/>
  <p:tag name="MH_LAYOUT" val="TitleSubTitleText"/>
  <p:tag name="MH" val="20151107164558"/>
  <p:tag name="MH_LIBRARY" val="GRAPHIC"/>
</p:tagLst>
</file>

<file path=ppt/tags/tag65.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PageTitle"/>
  <p:tag name="MH_ORDER" val="PageTitle"/>
</p:tagLst>
</file>

<file path=ppt/tags/tag66.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Text"/>
  <p:tag name="MH" val="20151111200301"/>
  <p:tag name="MH_LIBRARY" val="GRAPHIC"/>
</p:tagLst>
</file>

<file path=ppt/tags/tag67.xml><?xml version="1.0" encoding="utf-8"?>
<p:tagLst xmlns:a="http://schemas.openxmlformats.org/drawingml/2006/main" xmlns:r="http://schemas.openxmlformats.org/officeDocument/2006/relationships" xmlns:p="http://schemas.openxmlformats.org/presentationml/2006/main">
  <p:tag name="MH" val="20151111200301"/>
  <p:tag name="MH_LIBRARY" val="GRAPHIC"/>
  <p:tag name="MH_TYPE" val="PageTitle"/>
  <p:tag name="MH_ORDER" val="PageTitle"/>
</p:tagLst>
</file>

<file path=ppt/tags/tag68.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69.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70.xml><?xml version="1.0" encoding="utf-8"?>
<p:tagLst xmlns:a="http://schemas.openxmlformats.org/drawingml/2006/main" xmlns:r="http://schemas.openxmlformats.org/officeDocument/2006/relationships" xmlns:p="http://schemas.openxmlformats.org/presentationml/2006/main">
  <p:tag name="MH" val="20160219112043"/>
  <p:tag name="MH_LIBRARY" val="GRAPHIC"/>
  <p:tag name="MH_TYPE" val="SubTitle"/>
  <p:tag name="MH_ORDER" val="1"/>
</p:tagLst>
</file>

<file path=ppt/tags/tag71.xml><?xml version="1.0" encoding="utf-8"?>
<p:tagLst xmlns:a="http://schemas.openxmlformats.org/drawingml/2006/main" xmlns:r="http://schemas.openxmlformats.org/officeDocument/2006/relationships" xmlns:p="http://schemas.openxmlformats.org/presentationml/2006/main">
  <p:tag name="MH" val="20160219112043"/>
  <p:tag name="MH_LIBRARY" val="GRAPHIC"/>
  <p:tag name="MH_TYPE" val="SubTitle"/>
  <p:tag name="MH_ORDER" val="1"/>
</p:tagLst>
</file>

<file path=ppt/tags/tag7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7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7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7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7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7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7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7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0.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6"/>
</p:tagLst>
</file>

<file path=ppt/tags/tag81.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7"/>
</p:tagLst>
</file>

<file path=ppt/tags/tag82.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15"/>
</p:tagLst>
</file>

<file path=ppt/tags/tag83.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10"/>
</p:tagLst>
</file>

<file path=ppt/tags/tag84.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11"/>
</p:tagLst>
</file>

<file path=ppt/tags/tag85.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14"/>
</p:tagLst>
</file>

<file path=ppt/tags/tag86.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4"/>
</p:tagLst>
</file>

<file path=ppt/tags/tag87.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5"/>
</p:tagLst>
</file>

<file path=ppt/tags/tag88.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13"/>
</p:tagLst>
</file>

<file path=ppt/tags/tag89.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8"/>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0.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9"/>
</p:tagLst>
</file>

<file path=ppt/tags/tag91.xml><?xml version="1.0" encoding="utf-8"?>
<p:tagLst xmlns:a="http://schemas.openxmlformats.org/drawingml/2006/main" xmlns:r="http://schemas.openxmlformats.org/officeDocument/2006/relationships" xmlns:p="http://schemas.openxmlformats.org/presentationml/2006/main">
  <p:tag name="MH" val="20160202215101"/>
  <p:tag name="MH_LIBRARY" val="GRAPHIC"/>
  <p:tag name="MH_TYPE" val="Other"/>
  <p:tag name="MH_ORDER" val="12"/>
</p:tagLst>
</file>

<file path=ppt/tags/tag92.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93.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2"/>
</p:tagLst>
</file>

<file path=ppt/tags/tag94.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Other"/>
  <p:tag name="MH_ORDER" val="7"/>
</p:tagLst>
</file>

<file path=ppt/tags/tag95.xml><?xml version="1.0" encoding="utf-8"?>
<p:tagLst xmlns:a="http://schemas.openxmlformats.org/drawingml/2006/main" xmlns:r="http://schemas.openxmlformats.org/officeDocument/2006/relationships" xmlns:p="http://schemas.openxmlformats.org/presentationml/2006/main">
  <p:tag name="MH" val="20160312084837"/>
  <p:tag name="MH_LIBRARY" val="GRAPHIC"/>
  <p:tag name="MH_TYPE" val="Desc"/>
  <p:tag name="MH_ORDER" val="1"/>
</p:tagLst>
</file>

<file path=ppt/tags/tag96.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97.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98.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ags/tag99.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Other"/>
  <p:tag name="MH_ORDER" val="1"/>
</p:tagLst>
</file>

<file path=ppt/theme/theme1.xml><?xml version="1.0" encoding="utf-8"?>
<a:theme xmlns:a="http://schemas.openxmlformats.org/drawingml/2006/main" name="1_Office 主题​​">
  <a:themeElements>
    <a:clrScheme name="自定义 4">
      <a:dk1>
        <a:sysClr val="windowText" lastClr="000000"/>
      </a:dk1>
      <a:lt1>
        <a:sysClr val="window" lastClr="FFFFFF"/>
      </a:lt1>
      <a:dk2>
        <a:srgbClr val="000000"/>
      </a:dk2>
      <a:lt2>
        <a:srgbClr val="EEECE1"/>
      </a:lt2>
      <a:accent1>
        <a:srgbClr val="0065B0"/>
      </a:accent1>
      <a:accent2>
        <a:srgbClr val="00B0F0"/>
      </a:accent2>
      <a:accent3>
        <a:srgbClr val="0084B4"/>
      </a:accent3>
      <a:accent4>
        <a:srgbClr val="92D050"/>
      </a:accent4>
      <a:accent5>
        <a:srgbClr val="FFC000"/>
      </a:accent5>
      <a:accent6>
        <a:srgbClr val="FF0000"/>
      </a:accent6>
      <a:hlink>
        <a:srgbClr val="0000FF"/>
      </a:hlink>
      <a:folHlink>
        <a:srgbClr val="595959"/>
      </a:folHlink>
    </a:clrScheme>
    <a:fontScheme name="微软雅黑和Aria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1443</TotalTime>
  <Words>2533</Words>
  <Application>Microsoft Office PowerPoint</Application>
  <PresentationFormat>全屏显示(16:9)</PresentationFormat>
  <Paragraphs>412</Paragraphs>
  <Slides>36</Slides>
  <Notes>36</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36</vt:i4>
      </vt:variant>
    </vt:vector>
  </HeadingPairs>
  <TitlesOfParts>
    <vt:vector size="42" baseType="lpstr">
      <vt:lpstr>微软雅黑</vt:lpstr>
      <vt:lpstr>Arial</vt:lpstr>
      <vt:lpstr>Impact</vt:lpstr>
      <vt:lpstr>Calibri</vt:lpstr>
      <vt:lpstr>Wingdings</vt:lpstr>
      <vt:lpstr>1_Office 主题​​</vt:lpstr>
      <vt:lpstr>PowerPoint 演示文稿</vt:lpstr>
      <vt:lpstr>PowerPoint 演示文稿</vt:lpstr>
      <vt:lpstr>PowerPoint 演示文稿</vt:lpstr>
      <vt:lpstr>公司介绍(Company Introduction)</vt:lpstr>
      <vt:lpstr>团队介绍(Team Introduction)</vt:lpstr>
      <vt:lpstr>企业理念(Team Introduction)</vt:lpstr>
      <vt:lpstr>发展历程(Development Course)</vt:lpstr>
      <vt:lpstr>企业文化(Corporate Culture)</vt:lpstr>
      <vt:lpstr>公司大事记(Corporate Events)</vt:lpstr>
      <vt:lpstr>技术资源(Tetukupptology Resources)</vt:lpstr>
      <vt:lpstr>自有资源(Own Resources)</vt:lpstr>
      <vt:lpstr>经营业绩(Operating Performance)</vt:lpstr>
      <vt:lpstr>经营业绩(Operating Performance)</vt:lpstr>
      <vt:lpstr>经营业绩(Operating Performance)</vt:lpstr>
      <vt:lpstr>经营业绩(Operating Performance)</vt:lpstr>
      <vt:lpstr>PowerPoint 演示文稿</vt:lpstr>
      <vt:lpstr>企业荣誉(Company Honor)</vt:lpstr>
      <vt:lpstr>行业荣誉(Industry Honor)</vt:lpstr>
      <vt:lpstr>PowerPoint 演示文稿</vt:lpstr>
      <vt:lpstr>项目成员(Project Member)</vt:lpstr>
      <vt:lpstr>项目成员(Project Member)</vt:lpstr>
      <vt:lpstr>组织架构(Organizational Structure)</vt:lpstr>
      <vt:lpstr>研发中心 (R&amp;D Center)</vt:lpstr>
      <vt:lpstr>我们的优势(Our Advantage)</vt:lpstr>
      <vt:lpstr>PowerPoint 演示文稿</vt:lpstr>
      <vt:lpstr>产品概述(Product Overview)</vt:lpstr>
      <vt:lpstr>主打产品(Flagship Product)</vt:lpstr>
      <vt:lpstr>主打产品(Flagship Product)</vt:lpstr>
      <vt:lpstr>主打产品(Flagship Product)</vt:lpstr>
      <vt:lpstr>主打产品(Flagship Product)</vt:lpstr>
      <vt:lpstr>PowerPoint 演示文稿</vt:lpstr>
      <vt:lpstr>我们的客户(Our Customers)</vt:lpstr>
      <vt:lpstr>联系我们 (Contact Us)</vt:lpstr>
      <vt:lpstr>联系我们 (Contact Us)</vt:lpstr>
      <vt:lpstr>结束语(Contact Us)</vt:lpstr>
      <vt:lpstr>PowerPoint 演示文稿</vt:lpstr>
    </vt:vector>
  </TitlesOfParts>
  <LinksUpToDate>false</LinksUpToDate>
  <SharedDoc>false</SharedDoc>
  <HyperlinkBase>https://dxpu.taobao.com/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lastModifiedBy>Administrator</cp:lastModifiedBy>
  <cp:revision>2</cp:revision>
  <dcterms:created xsi:type="dcterms:W3CDTF">2016-03-10T07:57:08Z</dcterms:created>
  <dcterms:modified xsi:type="dcterms:W3CDTF">2019-01-20T09:42:41Z</dcterms:modified>
</cp:coreProperties>
</file>